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26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6A0B42-88CB-430B-B488-C61839746F5B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4CEE8-7C21-402A-8271-4CA9E05D2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isfarah/VizProj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ata.cityofnewyork.us/Health/DOHMH-New-York-City-Restaurant-Inspection-Results/43nn-pn8j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1622B-7A3C-48D0-BB02-DEBB83318979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of NY City Restaurant Health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E0E6-32EB-4A10-9E3F-31DF01A848CD}"/>
              </a:ext>
            </a:extLst>
          </p:cNvPr>
          <p:cNvSpPr txBox="1"/>
          <p:nvPr/>
        </p:nvSpPr>
        <p:spPr>
          <a:xfrm>
            <a:off x="6096000" y="5874847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GitHub Repository:  </a:t>
            </a:r>
            <a:r>
              <a:rPr lang="en-US" dirty="0">
                <a:hlinkClick r:id="rId2"/>
              </a:rPr>
              <a:t>https://github.com/tisfarah/VizProj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5B25E-B105-4F25-8F45-936723A0D835}"/>
              </a:ext>
            </a:extLst>
          </p:cNvPr>
          <p:cNvSpPr txBox="1"/>
          <p:nvPr/>
        </p:nvSpPr>
        <p:spPr>
          <a:xfrm>
            <a:off x="263652" y="2051986"/>
            <a:ext cx="6467348" cy="3693319"/>
          </a:xfrm>
          <a:prstGeom prst="rect">
            <a:avLst/>
          </a:prstGeom>
          <a:solidFill>
            <a:srgbClr val="BD582C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Motivation for Topic</a:t>
            </a:r>
          </a:p>
          <a:p>
            <a:endParaRPr lang="en-US" b="1" i="1" dirty="0"/>
          </a:p>
          <a:p>
            <a:r>
              <a:rPr lang="en-US" dirty="0"/>
              <a:t>We love to travel, to eat when we travel, and to visit New York!    This dataset is current, has many variables for visualization, and was interesting to the team.</a:t>
            </a:r>
          </a:p>
          <a:p>
            <a:endParaRPr lang="en-US" dirty="0"/>
          </a:p>
          <a:p>
            <a:r>
              <a:rPr lang="en-US" dirty="0"/>
              <a:t>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from NYC </a:t>
            </a:r>
            <a:r>
              <a:rPr lang="en-US" dirty="0" err="1"/>
              <a:t>OpenData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provided by the New York City Department of Health and Mental Hygiene (DOHMH)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information on New York City restaurant inspection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captured using an API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BA264-81CD-4157-B760-338C547EAC31}"/>
              </a:ext>
            </a:extLst>
          </p:cNvPr>
          <p:cNvSpPr txBox="1"/>
          <p:nvPr/>
        </p:nvSpPr>
        <p:spPr>
          <a:xfrm>
            <a:off x="378568" y="1055884"/>
            <a:ext cx="6008915" cy="584775"/>
          </a:xfrm>
          <a:prstGeom prst="rect">
            <a:avLst/>
          </a:prstGeom>
          <a:solidFill>
            <a:srgbClr val="BD58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roadway" panose="04040905080B02020502" pitchFamily="82" charset="0"/>
              </a:rPr>
              <a:t>Group 1:    Data on Rye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22C212-DF2D-4412-BC6C-5CF312CF4A92}"/>
              </a:ext>
            </a:extLst>
          </p:cNvPr>
          <p:cNvCxnSpPr/>
          <p:nvPr/>
        </p:nvCxnSpPr>
        <p:spPr>
          <a:xfrm>
            <a:off x="0" y="5857908"/>
            <a:ext cx="11915191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53698-B92C-492C-8E81-134C02026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92"/>
          <a:stretch/>
        </p:blipFill>
        <p:spPr>
          <a:xfrm>
            <a:off x="6952653" y="2089424"/>
            <a:ext cx="4851399" cy="3618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33A7D-2117-408A-907D-0D40F0226DD1}"/>
              </a:ext>
            </a:extLst>
          </p:cNvPr>
          <p:cNvSpPr txBox="1"/>
          <p:nvPr/>
        </p:nvSpPr>
        <p:spPr>
          <a:xfrm>
            <a:off x="6952652" y="830705"/>
            <a:ext cx="509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Final Design</a:t>
            </a:r>
          </a:p>
          <a:p>
            <a:r>
              <a:rPr lang="en-US" dirty="0"/>
              <a:t>Menu options which allow the user to select different visualizations.   The selected visualization will appear in the center of the screen. </a:t>
            </a:r>
          </a:p>
        </p:txBody>
      </p:sp>
    </p:spTree>
    <p:extLst>
      <p:ext uri="{BB962C8B-B14F-4D97-AF65-F5344CB8AC3E}">
        <p14:creationId xmlns:p14="http://schemas.microsoft.com/office/powerpoint/2010/main" val="42003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717A24-27AD-4083-A9BD-2E4D73F4C708}"/>
              </a:ext>
            </a:extLst>
          </p:cNvPr>
          <p:cNvSpPr/>
          <p:nvPr/>
        </p:nvSpPr>
        <p:spPr>
          <a:xfrm>
            <a:off x="931048" y="990601"/>
            <a:ext cx="10968850" cy="2672599"/>
          </a:xfrm>
          <a:prstGeom prst="roundRect">
            <a:avLst/>
          </a:prstGeom>
          <a:solidFill>
            <a:srgbClr val="E4831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71907-1B9B-4646-B41D-4C6A9F1A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10" y="1406134"/>
            <a:ext cx="5330079" cy="193589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C7AD3-F430-469D-9731-AD577010314B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Screen Images of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2BDEE-3E28-46B3-9D44-8E7939B6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99" y="1334891"/>
            <a:ext cx="1888348" cy="203462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F1C81-A4E7-4654-BDC3-79175B67C467}"/>
              </a:ext>
            </a:extLst>
          </p:cNvPr>
          <p:cNvSpPr/>
          <p:nvPr/>
        </p:nvSpPr>
        <p:spPr>
          <a:xfrm>
            <a:off x="0" y="5925271"/>
            <a:ext cx="1189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to Dataset:  </a:t>
            </a:r>
            <a:r>
              <a:rPr lang="en-US" dirty="0">
                <a:hlinkClick r:id="rId4"/>
              </a:rPr>
              <a:t>https://data.cityofnewyork.us/Health/DOHMH-New-York-City-Restaurant-Inspection-Results/43nn-pn8j;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E83A9-0FEC-4AAD-B20B-A24D63646A0A}"/>
              </a:ext>
            </a:extLst>
          </p:cNvPr>
          <p:cNvSpPr txBox="1"/>
          <p:nvPr/>
        </p:nvSpPr>
        <p:spPr>
          <a:xfrm rot="16200000">
            <a:off x="-766178" y="218948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City Of New York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89966-137F-4AA7-B048-C1AD945A4971}"/>
              </a:ext>
            </a:extLst>
          </p:cNvPr>
          <p:cNvSpPr/>
          <p:nvPr/>
        </p:nvSpPr>
        <p:spPr>
          <a:xfrm>
            <a:off x="5499100" y="3891430"/>
            <a:ext cx="6400798" cy="1975969"/>
          </a:xfrm>
          <a:prstGeom prst="roundRect">
            <a:avLst/>
          </a:prstGeom>
          <a:solidFill>
            <a:srgbClr val="E4831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9D0EF-E19B-4D37-B476-C6DCC0E03CAB}"/>
              </a:ext>
            </a:extLst>
          </p:cNvPr>
          <p:cNvSpPr txBox="1"/>
          <p:nvPr/>
        </p:nvSpPr>
        <p:spPr>
          <a:xfrm rot="16200000">
            <a:off x="4396677" y="4551515"/>
            <a:ext cx="155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Notebook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A59CC-5632-454C-9C14-6C1C5C27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4180492"/>
            <a:ext cx="4121716" cy="1405232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FB579F20-8D88-4CAF-8ACA-123DCDB17642}"/>
              </a:ext>
            </a:extLst>
          </p:cNvPr>
          <p:cNvSpPr/>
          <p:nvPr/>
        </p:nvSpPr>
        <p:spPr>
          <a:xfrm rot="5400000">
            <a:off x="1562538" y="2561577"/>
            <a:ext cx="1654568" cy="41032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3F59B0-75CC-49C4-B4B3-7BA6A1E2B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84"/>
          <a:stretch/>
        </p:blipFill>
        <p:spPr>
          <a:xfrm>
            <a:off x="8978652" y="1464997"/>
            <a:ext cx="2657192" cy="158446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BFEF36-FF23-4111-8F8A-10FB274104D5}"/>
              </a:ext>
            </a:extLst>
          </p:cNvPr>
          <p:cNvSpPr txBox="1"/>
          <p:nvPr/>
        </p:nvSpPr>
        <p:spPr>
          <a:xfrm>
            <a:off x="1213610" y="1013702"/>
            <a:ext cx="18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1C09C-2F36-48AD-BD4D-21B45F1CB6DA}"/>
              </a:ext>
            </a:extLst>
          </p:cNvPr>
          <p:cNvSpPr txBox="1"/>
          <p:nvPr/>
        </p:nvSpPr>
        <p:spPr>
          <a:xfrm>
            <a:off x="6653540" y="950226"/>
            <a:ext cx="18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CSV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5C1AF-2B06-4D2C-88F5-BDC6830AEDB4}"/>
              </a:ext>
            </a:extLst>
          </p:cNvPr>
          <p:cNvSpPr txBox="1"/>
          <p:nvPr/>
        </p:nvSpPr>
        <p:spPr>
          <a:xfrm>
            <a:off x="8887108" y="1037934"/>
            <a:ext cx="274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via API Call</a:t>
            </a:r>
          </a:p>
        </p:txBody>
      </p:sp>
    </p:spTree>
    <p:extLst>
      <p:ext uri="{BB962C8B-B14F-4D97-AF65-F5344CB8AC3E}">
        <p14:creationId xmlns:p14="http://schemas.microsoft.com/office/powerpoint/2010/main" val="230494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C7AD3-F430-469D-9731-AD577010314B}"/>
              </a:ext>
            </a:extLst>
          </p:cNvPr>
          <p:cNvSpPr txBox="1"/>
          <p:nvPr/>
        </p:nvSpPr>
        <p:spPr>
          <a:xfrm>
            <a:off x="0" y="413657"/>
            <a:ext cx="121920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“Inspiring” visualizations that frame our creative fodder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tse1.mm.bing.net/th?id=OIP.g3xrQgNvynFYoFcF7htw9wAAAA&amp;pid=Api&amp;P=0&amp;w=218&amp;h=165">
            <a:extLst>
              <a:ext uri="{FF2B5EF4-FFF2-40B4-BE49-F238E27FC236}">
                <a16:creationId xmlns:a16="http://schemas.microsoft.com/office/drawing/2014/main" id="{B6ADD6F7-61E4-4D09-B6DD-EF0DCD6B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429000"/>
            <a:ext cx="3603625" cy="2710984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stack.imgur.com/NdFOl.png">
            <a:extLst>
              <a:ext uri="{FF2B5EF4-FFF2-40B4-BE49-F238E27FC236}">
                <a16:creationId xmlns:a16="http://schemas.microsoft.com/office/drawing/2014/main" id="{6BAA1C31-1051-4E8C-898B-F2435AC8D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819884" cy="3051175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mo.githubusercontent.com/a0281bc5c0b55f8175fd3ed18c972b320c60e254/68747470733a2f2f7261772e6769746875622e636f6d2f6c766f6f6764742f4c6561666c65742e617765736f6d652d6d61726b6572732f6d61737465722f73637265656e73686f74732f73637265656e73686f742d736f66742e706e67">
            <a:extLst>
              <a:ext uri="{FF2B5EF4-FFF2-40B4-BE49-F238E27FC236}">
                <a16:creationId xmlns:a16="http://schemas.microsoft.com/office/drawing/2014/main" id="{915A6E2B-FC85-4CE1-910C-3A550FE6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19" y="952500"/>
            <a:ext cx="3718481" cy="3152775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ames.torrentsnack.com/wp-content/uploads/2012/11/DISNEY-RATATOUILLE-PS3.jpg">
            <a:extLst>
              <a:ext uri="{FF2B5EF4-FFF2-40B4-BE49-F238E27FC236}">
                <a16:creationId xmlns:a16="http://schemas.microsoft.com/office/drawing/2014/main" id="{B2BD3265-5A46-47D2-A56C-F10DA3F1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40" y="952500"/>
            <a:ext cx="3799259" cy="2597150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389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174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Lorie</dc:creator>
  <cp:lastModifiedBy>Grant, Lorie</cp:lastModifiedBy>
  <cp:revision>9</cp:revision>
  <dcterms:created xsi:type="dcterms:W3CDTF">2019-06-22T14:56:52Z</dcterms:created>
  <dcterms:modified xsi:type="dcterms:W3CDTF">2019-06-22T15:55:25Z</dcterms:modified>
</cp:coreProperties>
</file>