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charts/chart1.xml" ContentType="application/vnd.openxmlformats-officedocument.drawingml.char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83" r:id="rId5"/>
  </p:sldMasterIdLst>
  <p:notesMasterIdLst>
    <p:notesMasterId r:id="rId17"/>
  </p:notesMasterIdLst>
  <p:handoutMasterIdLst>
    <p:handoutMasterId r:id="rId18"/>
  </p:handoutMasterIdLst>
  <p:sldIdLst>
    <p:sldId id="2134096492" r:id="rId6"/>
    <p:sldId id="2134096493" r:id="rId7"/>
    <p:sldId id="2134096511" r:id="rId8"/>
    <p:sldId id="2134096497" r:id="rId9"/>
    <p:sldId id="2134096512" r:id="rId10"/>
    <p:sldId id="2134096498" r:id="rId11"/>
    <p:sldId id="2134096513" r:id="rId12"/>
    <p:sldId id="2134096502" r:id="rId13"/>
    <p:sldId id="2134096514" r:id="rId14"/>
    <p:sldId id="2134096507" r:id="rId15"/>
    <p:sldId id="2134096508" r:id="rId16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72C5"/>
    <a:srgbClr val="525252"/>
    <a:srgbClr val="FFFFFF"/>
    <a:srgbClr val="00C7FD"/>
    <a:srgbClr val="0068B5"/>
    <a:srgbClr val="004A86"/>
    <a:srgbClr val="FC64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5" autoAdjust="0"/>
    <p:restoredTop sz="92877" autoAdjust="0"/>
  </p:normalViewPr>
  <p:slideViewPr>
    <p:cSldViewPr snapToGrid="0" snapToObjects="1">
      <p:cViewPr varScale="1">
        <p:scale>
          <a:sx n="118" d="100"/>
          <a:sy n="118" d="100"/>
        </p:scale>
        <p:origin x="1280" y="19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-2064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arawi, Mohamad" userId="e5a196be-fbaa-4585-bdf7-a85eb6f8b6a7" providerId="ADAL" clId="{890BC674-0C87-2C47-BE3F-2C3B3E3A452A}"/>
    <pc:docChg chg="delSld">
      <pc:chgData name="Chaarawi, Mohamad" userId="e5a196be-fbaa-4585-bdf7-a85eb6f8b6a7" providerId="ADAL" clId="{890BC674-0C87-2C47-BE3F-2C3B3E3A452A}" dt="2024-11-15T16:13:16.728" v="4" actId="2696"/>
      <pc:docMkLst>
        <pc:docMk/>
      </pc:docMkLst>
      <pc:sldChg chg="del">
        <pc:chgData name="Chaarawi, Mohamad" userId="e5a196be-fbaa-4585-bdf7-a85eb6f8b6a7" providerId="ADAL" clId="{890BC674-0C87-2C47-BE3F-2C3B3E3A452A}" dt="2024-11-15T16:13:16.728" v="4" actId="2696"/>
        <pc:sldMkLst>
          <pc:docMk/>
          <pc:sldMk cId="326920052" sldId="292"/>
        </pc:sldMkLst>
      </pc:sldChg>
      <pc:sldChg chg="del">
        <pc:chgData name="Chaarawi, Mohamad" userId="e5a196be-fbaa-4585-bdf7-a85eb6f8b6a7" providerId="ADAL" clId="{890BC674-0C87-2C47-BE3F-2C3B3E3A452A}" dt="2024-11-15T16:13:05.461" v="1" actId="2696"/>
        <pc:sldMkLst>
          <pc:docMk/>
          <pc:sldMk cId="382772534" sldId="1495"/>
        </pc:sldMkLst>
      </pc:sldChg>
      <pc:sldChg chg="del">
        <pc:chgData name="Chaarawi, Mohamad" userId="e5a196be-fbaa-4585-bdf7-a85eb6f8b6a7" providerId="ADAL" clId="{890BC674-0C87-2C47-BE3F-2C3B3E3A452A}" dt="2024-11-15T16:13:13.651" v="2" actId="2696"/>
        <pc:sldMkLst>
          <pc:docMk/>
          <pc:sldMk cId="2727589603" sldId="2134096487"/>
        </pc:sldMkLst>
      </pc:sldChg>
      <pc:sldChg chg="del">
        <pc:chgData name="Chaarawi, Mohamad" userId="e5a196be-fbaa-4585-bdf7-a85eb6f8b6a7" providerId="ADAL" clId="{890BC674-0C87-2C47-BE3F-2C3B3E3A452A}" dt="2024-11-15T16:13:14.180" v="3" actId="2696"/>
        <pc:sldMkLst>
          <pc:docMk/>
          <pc:sldMk cId="1229299014" sldId="2134096503"/>
        </pc:sldMkLst>
      </pc:sldChg>
      <pc:sldChg chg="del">
        <pc:chgData name="Chaarawi, Mohamad" userId="e5a196be-fbaa-4585-bdf7-a85eb6f8b6a7" providerId="ADAL" clId="{890BC674-0C87-2C47-BE3F-2C3B3E3A452A}" dt="2024-11-15T16:13:02.968" v="0" actId="2696"/>
        <pc:sldMkLst>
          <pc:docMk/>
          <pc:sldMk cId="0" sldId="2134096515"/>
        </pc:sldMkLst>
      </pc:sldChg>
      <pc:sldMasterChg chg="delSldLayout">
        <pc:chgData name="Chaarawi, Mohamad" userId="e5a196be-fbaa-4585-bdf7-a85eb6f8b6a7" providerId="ADAL" clId="{890BC674-0C87-2C47-BE3F-2C3B3E3A452A}" dt="2024-11-15T16:13:05.461" v="1" actId="2696"/>
        <pc:sldMasterMkLst>
          <pc:docMk/>
          <pc:sldMasterMk cId="0" sldId="2147483648"/>
        </pc:sldMasterMkLst>
        <pc:sldLayoutChg chg="del">
          <pc:chgData name="Chaarawi, Mohamad" userId="e5a196be-fbaa-4585-bdf7-a85eb6f8b6a7" providerId="ADAL" clId="{890BC674-0C87-2C47-BE3F-2C3B3E3A452A}" dt="2024-11-15T16:13:05.461" v="1" actId="2696"/>
          <pc:sldLayoutMkLst>
            <pc:docMk/>
            <pc:sldMasterMk cId="0" sldId="2147483648"/>
            <pc:sldLayoutMk cId="2463719451" sldId="2147483781"/>
          </pc:sldLayoutMkLst>
        </pc:sldLayoutChg>
        <pc:sldLayoutChg chg="del">
          <pc:chgData name="Chaarawi, Mohamad" userId="e5a196be-fbaa-4585-bdf7-a85eb6f8b6a7" providerId="ADAL" clId="{890BC674-0C87-2C47-BE3F-2C3B3E3A452A}" dt="2024-11-15T16:13:02.968" v="0" actId="2696"/>
          <pc:sldLayoutMkLst>
            <pc:docMk/>
            <pc:sldMasterMk cId="0" sldId="2147483648"/>
            <pc:sldLayoutMk cId="610390823" sldId="2147483837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55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131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endParaRPr lang="en-US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endParaRPr lang="en-US"/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 with Attribu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7485" y="1604434"/>
            <a:ext cx="10970684" cy="4567767"/>
          </a:xfrm>
        </p:spPr>
        <p:txBody>
          <a:bodyPr anchor="ctr" anchorCtr="0"/>
          <a:lstStyle>
            <a:lvl1pPr marL="253994" indent="-253994">
              <a:defRPr sz="4800" b="1" baseline="0">
                <a:solidFill>
                  <a:schemeClr val="accent1"/>
                </a:solidFill>
                <a:latin typeface="+mn-lt"/>
                <a:cs typeface="Intel Clear"/>
              </a:defRPr>
            </a:lvl1pPr>
            <a:lvl2pPr marL="556670" indent="-300559">
              <a:buFont typeface="Intel Clear" pitchFamily="34" charset="0"/>
              <a:buChar char="–"/>
              <a:defRPr sz="1600" baseline="0">
                <a:latin typeface="+mn-lt"/>
                <a:cs typeface="Intel Clear" panose="020B0604020203020204" pitchFamily="34" charset="0"/>
              </a:defRPr>
            </a:lvl2pPr>
            <a:lvl3pPr marL="914377" indent="-304792">
              <a:buFont typeface="Intel Clear" pitchFamily="34" charset="0"/>
              <a:buChar char="–"/>
              <a:defRPr sz="1600">
                <a:latin typeface="+mn-lt"/>
              </a:defRPr>
            </a:lvl3pPr>
            <a:lvl4pPr>
              <a:buFont typeface="Intel Clear" pitchFamily="34" charset="0"/>
              <a:buChar char="–"/>
              <a:defRPr sz="1467">
                <a:latin typeface="+mn-lt"/>
              </a:defRPr>
            </a:lvl4pPr>
            <a:lvl5pPr>
              <a:buFont typeface="Intel Clear" pitchFamily="34" charset="0"/>
              <a:buChar char="–"/>
              <a:defRPr sz="1400">
                <a:latin typeface="+mn-lt"/>
              </a:defRPr>
            </a:lvl5pPr>
          </a:lstStyle>
          <a:p>
            <a:pPr lvl="0"/>
            <a:r>
              <a:rPr lang="en-US" dirty="0"/>
              <a:t>“36pt Intel Clear Bold Text”</a:t>
            </a:r>
          </a:p>
          <a:p>
            <a:pPr lvl="1"/>
            <a:r>
              <a:rPr lang="en-US" dirty="0" err="1"/>
              <a:t>12pt</a:t>
            </a:r>
            <a:r>
              <a:rPr lang="en-US" dirty="0"/>
              <a:t> Attribution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556C5-CE8C-6547-B838-EA80C61A4A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</p:spTree>
    <p:extLst>
      <p:ext uri="{BB962C8B-B14F-4D97-AF65-F5344CB8AC3E}">
        <p14:creationId xmlns:p14="http://schemas.microsoft.com/office/powerpoint/2010/main" val="358582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667000" y="6477000"/>
            <a:ext cx="7239000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information on this page is subject to the use and disclosure restrictions provided on the second page to this document.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3761F67-1FCD-544F-B685-653476B56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70380" y="6444494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CA87C5-1435-44D5-A27F-0F1774723DE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6938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narrow margi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080281" y="360000"/>
            <a:ext cx="10032213" cy="36933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064E8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 hasCustomPrompt="1"/>
          </p:nvPr>
        </p:nvSpPr>
        <p:spPr>
          <a:xfrm>
            <a:off x="1080281" y="936000"/>
            <a:ext cx="10032213" cy="4986000"/>
          </a:xfrm>
          <a:prstGeom prst="rect">
            <a:avLst/>
          </a:prstGeom>
        </p:spPr>
        <p:txBody>
          <a:bodyPr lIns="0" tIns="0" rIns="0" bIns="0"/>
          <a:lstStyle>
            <a:lvl1pPr marL="0" indent="-180000">
              <a:lnSpc>
                <a:spcPts val="2200"/>
              </a:lnSpc>
              <a:spcBef>
                <a:spcPts val="1100"/>
              </a:spcBef>
              <a:buClr>
                <a:srgbClr val="064E83"/>
              </a:buClr>
              <a:defRPr sz="1800">
                <a:solidFill>
                  <a:schemeClr val="tx1"/>
                </a:solidFill>
              </a:defRPr>
            </a:lvl1pPr>
            <a:lvl2pPr marL="630000" indent="-270000">
              <a:lnSpc>
                <a:spcPts val="2000"/>
              </a:lnSpc>
              <a:spcBef>
                <a:spcPts val="1000"/>
              </a:spcBef>
              <a:buClr>
                <a:srgbClr val="064E83"/>
              </a:buClr>
              <a:defRPr sz="1600">
                <a:solidFill>
                  <a:schemeClr val="tx1"/>
                </a:solidFill>
              </a:defRPr>
            </a:lvl2pPr>
            <a:lvl3pPr marL="990000" indent="-270000">
              <a:lnSpc>
                <a:spcPts val="1800"/>
              </a:lnSpc>
              <a:spcBef>
                <a:spcPts val="900"/>
              </a:spcBef>
              <a:buClr>
                <a:srgbClr val="064E83"/>
              </a:buClr>
              <a:defRPr sz="1400">
                <a:solidFill>
                  <a:schemeClr val="tx1"/>
                </a:solidFill>
              </a:defRPr>
            </a:lvl3pPr>
            <a:lvl4pPr marL="1350000" indent="-270000">
              <a:lnSpc>
                <a:spcPts val="1600"/>
              </a:lnSpc>
              <a:spcBef>
                <a:spcPts val="800"/>
              </a:spcBef>
              <a:buClr>
                <a:srgbClr val="064E83"/>
              </a:buClr>
              <a:defRPr sz="1200">
                <a:solidFill>
                  <a:schemeClr val="tx1"/>
                </a:solidFill>
              </a:defRPr>
            </a:lvl4pPr>
            <a:lvl5pPr marL="1710000" indent="-270000">
              <a:lnSpc>
                <a:spcPts val="1400"/>
              </a:lnSpc>
              <a:spcBef>
                <a:spcPts val="700"/>
              </a:spcBef>
              <a:buClr>
                <a:srgbClr val="064E83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GB"/>
              <a:t>Top level text goes in here </a:t>
            </a:r>
          </a:p>
          <a:p>
            <a:pPr lvl="1"/>
            <a:r>
              <a:rPr lang="en-GB"/>
              <a:t>Second level text goes in here</a:t>
            </a:r>
          </a:p>
          <a:p>
            <a:pPr lvl="2"/>
            <a:r>
              <a:rPr lang="en-GB"/>
              <a:t>Third level text goes in here</a:t>
            </a:r>
          </a:p>
          <a:p>
            <a:pPr lvl="3"/>
            <a:r>
              <a:rPr lang="en-GB"/>
              <a:t>Fourth level text goes in here</a:t>
            </a:r>
          </a:p>
          <a:p>
            <a:pPr lvl="4"/>
            <a:r>
              <a:rPr lang="en-GB"/>
              <a:t>Fifth level text goes in here</a:t>
            </a:r>
            <a:endParaRPr lang="en-US"/>
          </a:p>
        </p:txBody>
      </p:sp>
      <p:sp>
        <p:nvSpPr>
          <p:cNvPr id="12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032213" y="6308255"/>
            <a:ext cx="2159786" cy="2160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ctr">
              <a:defRPr sz="900" b="1">
                <a:solidFill>
                  <a:srgbClr val="064E83"/>
                </a:solidFill>
              </a:defRPr>
            </a:lvl1pPr>
          </a:lstStyle>
          <a:p>
            <a:fld id="{E4AB80EA-DB86-D849-B86F-15DAF31F047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Date Placeholder 10"/>
          <p:cNvSpPr txBox="1">
            <a:spLocks/>
          </p:cNvSpPr>
          <p:nvPr userDrawn="1"/>
        </p:nvSpPr>
        <p:spPr>
          <a:xfrm>
            <a:off x="8566650" y="6308256"/>
            <a:ext cx="1465563" cy="23065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October 29, 2014</a:t>
            </a:r>
          </a:p>
        </p:txBody>
      </p:sp>
      <p:sp>
        <p:nvSpPr>
          <p:cNvPr id="16" name="Footer Placeholder 11"/>
          <p:cNvSpPr>
            <a:spLocks noGrp="1"/>
          </p:cNvSpPr>
          <p:nvPr>
            <p:ph type="ftr" sz="quarter" idx="3"/>
          </p:nvPr>
        </p:nvSpPr>
        <p:spPr>
          <a:xfrm>
            <a:off x="2423003" y="6308256"/>
            <a:ext cx="4054695" cy="23065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defRPr sz="900" b="1" cap="all" baseline="0">
                <a:solidFill>
                  <a:srgbClr val="064E83"/>
                </a:solidFill>
              </a:defRPr>
            </a:lvl1pPr>
          </a:lstStyle>
          <a:p>
            <a:pPr algn="ctr"/>
            <a:r>
              <a:rPr lang="en-US"/>
              <a:t>European Centre for Medium-Range Weather Forecasts</a:t>
            </a:r>
          </a:p>
        </p:txBody>
      </p:sp>
      <p:pic>
        <p:nvPicPr>
          <p:cNvPr id="8" name="Picture 7" descr="ECMWF_Master_Logo_RGB_nostrap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0281" y="6308254"/>
            <a:ext cx="1342722" cy="23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7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pening A">
    <p:bg>
      <p:bgPr>
        <a:solidFill>
          <a:srgbClr val="006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327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Opening B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680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7822" y="2243871"/>
            <a:ext cx="7522115" cy="1348062"/>
          </a:xfrm>
        </p:spPr>
        <p:txBody>
          <a:bodyPr anchor="b"/>
          <a:lstStyle>
            <a:lvl1pPr algn="l">
              <a:defRPr sz="4800" spc="300" baseline="0">
                <a:solidFill>
                  <a:schemeClr val="tx1"/>
                </a:solidFill>
                <a:latin typeface="IntelOne Display Medium" panose="020B07030202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97822" y="3727903"/>
            <a:ext cx="7522115" cy="1241425"/>
          </a:xfrm>
        </p:spPr>
        <p:txBody>
          <a:bodyPr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8" name="Picture 47" descr="A circuit board&#10;&#10;Description automatically generated">
            <a:extLst>
              <a:ext uri="{FF2B5EF4-FFF2-40B4-BE49-F238E27FC236}">
                <a16:creationId xmlns:a16="http://schemas.microsoft.com/office/drawing/2014/main" id="{1AAFC28B-0337-4608-9FF1-269660AB6D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66589" t="13232" r="11114" b="203"/>
          <a:stretch/>
        </p:blipFill>
        <p:spPr>
          <a:xfrm>
            <a:off x="1" y="0"/>
            <a:ext cx="3140580" cy="6858000"/>
          </a:xfrm>
          <a:prstGeom prst="rect">
            <a:avLst/>
          </a:prstGeom>
          <a:solidFill>
            <a:srgbClr val="014984"/>
          </a:solidFill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520482F2-0698-44AD-A36A-1677381A448D}"/>
              </a:ext>
            </a:extLst>
          </p:cNvPr>
          <p:cNvSpPr/>
          <p:nvPr userDrawn="1"/>
        </p:nvSpPr>
        <p:spPr>
          <a:xfrm>
            <a:off x="719700" y="3733363"/>
            <a:ext cx="2420880" cy="2404936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err="1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11ADFF2-526B-4412-A7B7-F79CFDC13F9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138298"/>
            <a:ext cx="719702" cy="719702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22ADB7AF-EFED-4D97-A718-D983D89071AD}"/>
              </a:ext>
            </a:extLst>
          </p:cNvPr>
          <p:cNvGrpSpPr/>
          <p:nvPr userDrawn="1"/>
        </p:nvGrpSpPr>
        <p:grpSpPr>
          <a:xfrm>
            <a:off x="1106903" y="4111674"/>
            <a:ext cx="1745057" cy="1686480"/>
            <a:chOff x="4673138" y="-1182294"/>
            <a:chExt cx="3284754" cy="3174492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B67E0DC-07CF-41D8-A292-74C2CEB1A54E}"/>
                </a:ext>
              </a:extLst>
            </p:cNvPr>
            <p:cNvSpPr/>
            <p:nvPr userDrawn="1"/>
          </p:nvSpPr>
          <p:spPr>
            <a:xfrm>
              <a:off x="4707428" y="-1182294"/>
              <a:ext cx="534162" cy="533400"/>
            </a:xfrm>
            <a:custGeom>
              <a:avLst/>
              <a:gdLst/>
              <a:ahLst/>
              <a:cxnLst/>
              <a:rect l="l" t="t" r="r" b="b"/>
              <a:pathLst>
                <a:path w="534162" h="533400">
                  <a:moveTo>
                    <a:pt x="0" y="0"/>
                  </a:moveTo>
                  <a:lnTo>
                    <a:pt x="86868" y="0"/>
                  </a:lnTo>
                  <a:lnTo>
                    <a:pt x="267462" y="311658"/>
                  </a:lnTo>
                  <a:lnTo>
                    <a:pt x="447294" y="0"/>
                  </a:lnTo>
                  <a:lnTo>
                    <a:pt x="534162" y="0"/>
                  </a:lnTo>
                  <a:lnTo>
                    <a:pt x="534162" y="533400"/>
                  </a:lnTo>
                  <a:lnTo>
                    <a:pt x="468630" y="533400"/>
                  </a:lnTo>
                  <a:lnTo>
                    <a:pt x="468630" y="83820"/>
                  </a:lnTo>
                  <a:lnTo>
                    <a:pt x="294132" y="388620"/>
                  </a:lnTo>
                  <a:lnTo>
                    <a:pt x="240792" y="388620"/>
                  </a:lnTo>
                  <a:lnTo>
                    <a:pt x="65532" y="84582"/>
                  </a:lnTo>
                  <a:lnTo>
                    <a:pt x="65532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E5741E8-4077-4F61-A522-0774BA22AE3D}"/>
                </a:ext>
              </a:extLst>
            </p:cNvPr>
            <p:cNvSpPr/>
            <p:nvPr userDrawn="1"/>
          </p:nvSpPr>
          <p:spPr>
            <a:xfrm>
              <a:off x="7564090" y="-1084758"/>
              <a:ext cx="393802" cy="443789"/>
            </a:xfrm>
            <a:custGeom>
              <a:avLst/>
              <a:gdLst/>
              <a:ahLst/>
              <a:cxnLst/>
              <a:rect l="l" t="t" r="r" b="b"/>
              <a:pathLst>
                <a:path w="393802" h="443789">
                  <a:moveTo>
                    <a:pt x="181661" y="0"/>
                  </a:moveTo>
                  <a:cubicBezTo>
                    <a:pt x="212547" y="0"/>
                    <a:pt x="238353" y="9754"/>
                    <a:pt x="259080" y="29261"/>
                  </a:cubicBezTo>
                  <a:cubicBezTo>
                    <a:pt x="279806" y="48768"/>
                    <a:pt x="290169" y="73355"/>
                    <a:pt x="290169" y="103022"/>
                  </a:cubicBezTo>
                  <a:cubicBezTo>
                    <a:pt x="290169" y="129845"/>
                    <a:pt x="280924" y="153721"/>
                    <a:pt x="262433" y="174650"/>
                  </a:cubicBezTo>
                  <a:cubicBezTo>
                    <a:pt x="243941" y="195580"/>
                    <a:pt x="218643" y="210515"/>
                    <a:pt x="186537" y="219456"/>
                  </a:cubicBezTo>
                  <a:lnTo>
                    <a:pt x="277977" y="315163"/>
                  </a:lnTo>
                  <a:cubicBezTo>
                    <a:pt x="285293" y="302159"/>
                    <a:pt x="291185" y="287935"/>
                    <a:pt x="295656" y="272491"/>
                  </a:cubicBezTo>
                  <a:cubicBezTo>
                    <a:pt x="300126" y="257048"/>
                    <a:pt x="303378" y="240386"/>
                    <a:pt x="305410" y="222504"/>
                  </a:cubicBezTo>
                  <a:lnTo>
                    <a:pt x="352958" y="222504"/>
                  </a:lnTo>
                  <a:cubicBezTo>
                    <a:pt x="350926" y="246482"/>
                    <a:pt x="346354" y="269138"/>
                    <a:pt x="339242" y="290474"/>
                  </a:cubicBezTo>
                  <a:cubicBezTo>
                    <a:pt x="332130" y="311810"/>
                    <a:pt x="322885" y="331622"/>
                    <a:pt x="311506" y="349911"/>
                  </a:cubicBezTo>
                  <a:lnTo>
                    <a:pt x="393802" y="435864"/>
                  </a:lnTo>
                  <a:lnTo>
                    <a:pt x="330403" y="435864"/>
                  </a:lnTo>
                  <a:lnTo>
                    <a:pt x="282245" y="385877"/>
                  </a:lnTo>
                  <a:cubicBezTo>
                    <a:pt x="263550" y="404571"/>
                    <a:pt x="242316" y="418897"/>
                    <a:pt x="218542" y="428854"/>
                  </a:cubicBezTo>
                  <a:cubicBezTo>
                    <a:pt x="194767" y="438810"/>
                    <a:pt x="169469" y="443789"/>
                    <a:pt x="142646" y="443789"/>
                  </a:cubicBezTo>
                  <a:cubicBezTo>
                    <a:pt x="100381" y="443789"/>
                    <a:pt x="66040" y="432410"/>
                    <a:pt x="39624" y="409651"/>
                  </a:cubicBezTo>
                  <a:cubicBezTo>
                    <a:pt x="13208" y="386893"/>
                    <a:pt x="0" y="358038"/>
                    <a:pt x="0" y="323088"/>
                  </a:cubicBezTo>
                  <a:cubicBezTo>
                    <a:pt x="0" y="292608"/>
                    <a:pt x="9246" y="267005"/>
                    <a:pt x="27737" y="246278"/>
                  </a:cubicBezTo>
                  <a:cubicBezTo>
                    <a:pt x="46228" y="225552"/>
                    <a:pt x="72949" y="210922"/>
                    <a:pt x="107899" y="202387"/>
                  </a:cubicBezTo>
                  <a:cubicBezTo>
                    <a:pt x="94488" y="185725"/>
                    <a:pt x="84226" y="169164"/>
                    <a:pt x="77114" y="152705"/>
                  </a:cubicBezTo>
                  <a:cubicBezTo>
                    <a:pt x="70002" y="136246"/>
                    <a:pt x="66446" y="120904"/>
                    <a:pt x="66446" y="106680"/>
                  </a:cubicBezTo>
                  <a:cubicBezTo>
                    <a:pt x="66446" y="76606"/>
                    <a:pt x="77419" y="51308"/>
                    <a:pt x="99365" y="30785"/>
                  </a:cubicBezTo>
                  <a:cubicBezTo>
                    <a:pt x="121310" y="10262"/>
                    <a:pt x="148742" y="0"/>
                    <a:pt x="181661" y="0"/>
                  </a:cubicBezTo>
                  <a:close/>
                  <a:moveTo>
                    <a:pt x="179222" y="42672"/>
                  </a:moveTo>
                  <a:cubicBezTo>
                    <a:pt x="160934" y="42672"/>
                    <a:pt x="145694" y="48768"/>
                    <a:pt x="133502" y="60960"/>
                  </a:cubicBezTo>
                  <a:cubicBezTo>
                    <a:pt x="121310" y="73152"/>
                    <a:pt x="115214" y="87986"/>
                    <a:pt x="115214" y="105461"/>
                  </a:cubicBezTo>
                  <a:cubicBezTo>
                    <a:pt x="115214" y="117653"/>
                    <a:pt x="118669" y="130556"/>
                    <a:pt x="125577" y="144171"/>
                  </a:cubicBezTo>
                  <a:cubicBezTo>
                    <a:pt x="132486" y="157785"/>
                    <a:pt x="143459" y="173127"/>
                    <a:pt x="158496" y="190195"/>
                  </a:cubicBezTo>
                  <a:cubicBezTo>
                    <a:pt x="184912" y="183286"/>
                    <a:pt x="205435" y="172314"/>
                    <a:pt x="220066" y="157277"/>
                  </a:cubicBezTo>
                  <a:cubicBezTo>
                    <a:pt x="234696" y="142240"/>
                    <a:pt x="242011" y="125171"/>
                    <a:pt x="242011" y="106070"/>
                  </a:cubicBezTo>
                  <a:cubicBezTo>
                    <a:pt x="242011" y="88189"/>
                    <a:pt x="235915" y="73152"/>
                    <a:pt x="223723" y="60960"/>
                  </a:cubicBezTo>
                  <a:cubicBezTo>
                    <a:pt x="211531" y="48768"/>
                    <a:pt x="196698" y="42672"/>
                    <a:pt x="179222" y="42672"/>
                  </a:cubicBezTo>
                  <a:close/>
                  <a:moveTo>
                    <a:pt x="136550" y="234696"/>
                  </a:moveTo>
                  <a:cubicBezTo>
                    <a:pt x="108509" y="240792"/>
                    <a:pt x="87173" y="251054"/>
                    <a:pt x="72542" y="265481"/>
                  </a:cubicBezTo>
                  <a:cubicBezTo>
                    <a:pt x="57912" y="279908"/>
                    <a:pt x="50597" y="297688"/>
                    <a:pt x="50597" y="318821"/>
                  </a:cubicBezTo>
                  <a:cubicBezTo>
                    <a:pt x="50597" y="342392"/>
                    <a:pt x="59436" y="361594"/>
                    <a:pt x="77114" y="376428"/>
                  </a:cubicBezTo>
                  <a:cubicBezTo>
                    <a:pt x="94793" y="391262"/>
                    <a:pt x="118262" y="398678"/>
                    <a:pt x="147523" y="398678"/>
                  </a:cubicBezTo>
                  <a:cubicBezTo>
                    <a:pt x="166624" y="398678"/>
                    <a:pt x="185013" y="394818"/>
                    <a:pt x="202692" y="387096"/>
                  </a:cubicBezTo>
                  <a:cubicBezTo>
                    <a:pt x="220370" y="379374"/>
                    <a:pt x="236322" y="367995"/>
                    <a:pt x="250545" y="352958"/>
                  </a:cubicBezTo>
                  <a:lnTo>
                    <a:pt x="136550" y="234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68256F1-2ED5-49A0-857B-7F4F1905C7FE}"/>
                </a:ext>
              </a:extLst>
            </p:cNvPr>
            <p:cNvSpPr/>
            <p:nvPr userDrawn="1"/>
          </p:nvSpPr>
          <p:spPr>
            <a:xfrm>
              <a:off x="6348395" y="-1026846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6057686-6212-4A2D-BD73-395522C9C65A}"/>
                </a:ext>
              </a:extLst>
            </p:cNvPr>
            <p:cNvSpPr/>
            <p:nvPr userDrawn="1"/>
          </p:nvSpPr>
          <p:spPr>
            <a:xfrm>
              <a:off x="5310170" y="-1026084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0C5F5FB-B6BE-45BF-9C8B-85F55BCD94A3}"/>
                </a:ext>
              </a:extLst>
            </p:cNvPr>
            <p:cNvSpPr/>
            <p:nvPr userDrawn="1"/>
          </p:nvSpPr>
          <p:spPr>
            <a:xfrm>
              <a:off x="5746034" y="-1026084"/>
              <a:ext cx="547116" cy="377190"/>
            </a:xfrm>
            <a:custGeom>
              <a:avLst/>
              <a:gdLst/>
              <a:ahLst/>
              <a:cxnLst/>
              <a:rect l="l" t="t" r="r" b="b"/>
              <a:pathLst>
                <a:path w="547116" h="377190">
                  <a:moveTo>
                    <a:pt x="166878" y="0"/>
                  </a:moveTo>
                  <a:cubicBezTo>
                    <a:pt x="192278" y="0"/>
                    <a:pt x="214884" y="5334"/>
                    <a:pt x="234696" y="16002"/>
                  </a:cubicBezTo>
                  <a:cubicBezTo>
                    <a:pt x="254508" y="26670"/>
                    <a:pt x="270256" y="42164"/>
                    <a:pt x="281940" y="62484"/>
                  </a:cubicBezTo>
                  <a:cubicBezTo>
                    <a:pt x="295656" y="42164"/>
                    <a:pt x="313055" y="26670"/>
                    <a:pt x="334137" y="16002"/>
                  </a:cubicBezTo>
                  <a:cubicBezTo>
                    <a:pt x="355219" y="5334"/>
                    <a:pt x="378968" y="0"/>
                    <a:pt x="405384" y="0"/>
                  </a:cubicBezTo>
                  <a:cubicBezTo>
                    <a:pt x="448564" y="0"/>
                    <a:pt x="482981" y="13970"/>
                    <a:pt x="508635" y="41910"/>
                  </a:cubicBezTo>
                  <a:cubicBezTo>
                    <a:pt x="534289" y="69850"/>
                    <a:pt x="547116" y="106172"/>
                    <a:pt x="547116" y="150876"/>
                  </a:cubicBezTo>
                  <a:lnTo>
                    <a:pt x="547116" y="377190"/>
                  </a:lnTo>
                  <a:lnTo>
                    <a:pt x="484632" y="377190"/>
                  </a:lnTo>
                  <a:lnTo>
                    <a:pt x="484632" y="154686"/>
                  </a:lnTo>
                  <a:cubicBezTo>
                    <a:pt x="484632" y="123698"/>
                    <a:pt x="476885" y="99441"/>
                    <a:pt x="461391" y="81915"/>
                  </a:cubicBezTo>
                  <a:cubicBezTo>
                    <a:pt x="445897" y="64389"/>
                    <a:pt x="424180" y="55626"/>
                    <a:pt x="396240" y="55626"/>
                  </a:cubicBezTo>
                  <a:cubicBezTo>
                    <a:pt x="368808" y="55626"/>
                    <a:pt x="346583" y="65151"/>
                    <a:pt x="329565" y="84201"/>
                  </a:cubicBezTo>
                  <a:cubicBezTo>
                    <a:pt x="312547" y="103251"/>
                    <a:pt x="304038" y="128016"/>
                    <a:pt x="304038" y="158496"/>
                  </a:cubicBezTo>
                  <a:lnTo>
                    <a:pt x="304038" y="377190"/>
                  </a:lnTo>
                  <a:lnTo>
                    <a:pt x="242316" y="377190"/>
                  </a:lnTo>
                  <a:lnTo>
                    <a:pt x="242316" y="154686"/>
                  </a:lnTo>
                  <a:cubicBezTo>
                    <a:pt x="242316" y="123698"/>
                    <a:pt x="234569" y="99441"/>
                    <a:pt x="219075" y="81915"/>
                  </a:cubicBezTo>
                  <a:cubicBezTo>
                    <a:pt x="203581" y="64389"/>
                    <a:pt x="181864" y="55626"/>
                    <a:pt x="153924" y="55626"/>
                  </a:cubicBezTo>
                  <a:cubicBezTo>
                    <a:pt x="126492" y="55626"/>
                    <a:pt x="104267" y="65151"/>
                    <a:pt x="87249" y="84201"/>
                  </a:cubicBezTo>
                  <a:cubicBezTo>
                    <a:pt x="70231" y="103251"/>
                    <a:pt x="61722" y="128016"/>
                    <a:pt x="61722" y="158496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53340"/>
                  </a:lnTo>
                  <a:cubicBezTo>
                    <a:pt x="74676" y="35560"/>
                    <a:pt x="90297" y="22225"/>
                    <a:pt x="107823" y="13335"/>
                  </a:cubicBezTo>
                  <a:cubicBezTo>
                    <a:pt x="125349" y="4445"/>
                    <a:pt x="145034" y="0"/>
                    <a:pt x="166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E4642040-8C33-43F5-9489-BF08C826E0B6}"/>
                </a:ext>
              </a:extLst>
            </p:cNvPr>
            <p:cNvSpPr/>
            <p:nvPr userDrawn="1"/>
          </p:nvSpPr>
          <p:spPr>
            <a:xfrm>
              <a:off x="6793784" y="-1019226"/>
              <a:ext cx="201168" cy="370332"/>
            </a:xfrm>
            <a:custGeom>
              <a:avLst/>
              <a:gdLst/>
              <a:ahLst/>
              <a:cxnLst/>
              <a:rect l="l" t="t" r="r" b="b"/>
              <a:pathLst>
                <a:path w="201168" h="370332">
                  <a:moveTo>
                    <a:pt x="167640" y="0"/>
                  </a:moveTo>
                  <a:lnTo>
                    <a:pt x="201168" y="0"/>
                  </a:lnTo>
                  <a:lnTo>
                    <a:pt x="201168" y="58674"/>
                  </a:lnTo>
                  <a:lnTo>
                    <a:pt x="166878" y="58674"/>
                  </a:lnTo>
                  <a:cubicBezTo>
                    <a:pt x="131826" y="58674"/>
                    <a:pt x="105537" y="67818"/>
                    <a:pt x="88011" y="86106"/>
                  </a:cubicBezTo>
                  <a:cubicBezTo>
                    <a:pt x="70485" y="104394"/>
                    <a:pt x="61722" y="132080"/>
                    <a:pt x="61722" y="169164"/>
                  </a:cubicBezTo>
                  <a:lnTo>
                    <a:pt x="61722" y="370332"/>
                  </a:lnTo>
                  <a:lnTo>
                    <a:pt x="0" y="370332"/>
                  </a:lnTo>
                  <a:lnTo>
                    <a:pt x="0" y="2286"/>
                  </a:lnTo>
                  <a:lnTo>
                    <a:pt x="60960" y="2286"/>
                  </a:lnTo>
                  <a:lnTo>
                    <a:pt x="60960" y="48768"/>
                  </a:lnTo>
                  <a:cubicBezTo>
                    <a:pt x="72136" y="32512"/>
                    <a:pt x="86614" y="20320"/>
                    <a:pt x="104394" y="12192"/>
                  </a:cubicBezTo>
                  <a:cubicBezTo>
                    <a:pt x="122174" y="4064"/>
                    <a:pt x="143256" y="0"/>
                    <a:pt x="167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E58D865-F808-4F2D-845B-EFE6E33C2EF1}"/>
                </a:ext>
              </a:extLst>
            </p:cNvPr>
            <p:cNvSpPr/>
            <p:nvPr userDrawn="1"/>
          </p:nvSpPr>
          <p:spPr>
            <a:xfrm>
              <a:off x="7010954" y="-1016940"/>
              <a:ext cx="370332" cy="505206"/>
            </a:xfrm>
            <a:custGeom>
              <a:avLst/>
              <a:gdLst/>
              <a:ahLst/>
              <a:cxnLst/>
              <a:rect l="l" t="t" r="r" b="b"/>
              <a:pathLst>
                <a:path w="370332" h="505206">
                  <a:moveTo>
                    <a:pt x="0" y="0"/>
                  </a:moveTo>
                  <a:lnTo>
                    <a:pt x="67818" y="0"/>
                  </a:lnTo>
                  <a:lnTo>
                    <a:pt x="186690" y="292608"/>
                  </a:lnTo>
                  <a:lnTo>
                    <a:pt x="305562" y="0"/>
                  </a:lnTo>
                  <a:lnTo>
                    <a:pt x="370332" y="0"/>
                  </a:lnTo>
                  <a:lnTo>
                    <a:pt x="156210" y="505206"/>
                  </a:lnTo>
                  <a:lnTo>
                    <a:pt x="92202" y="505206"/>
                  </a:lnTo>
                  <a:lnTo>
                    <a:pt x="155448" y="364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1325C31-9DF3-4991-82BE-0620B3C975A2}"/>
                </a:ext>
              </a:extLst>
            </p:cNvPr>
            <p:cNvSpPr/>
            <p:nvPr userDrawn="1"/>
          </p:nvSpPr>
          <p:spPr>
            <a:xfrm>
              <a:off x="4681520" y="-316662"/>
              <a:ext cx="443484" cy="554736"/>
            </a:xfrm>
            <a:custGeom>
              <a:avLst/>
              <a:gdLst/>
              <a:ahLst/>
              <a:cxnLst/>
              <a:rect l="l" t="t" r="r" b="b"/>
              <a:pathLst>
                <a:path w="443484" h="554736">
                  <a:moveTo>
                    <a:pt x="224028" y="0"/>
                  </a:moveTo>
                  <a:cubicBezTo>
                    <a:pt x="267208" y="0"/>
                    <a:pt x="306070" y="7366"/>
                    <a:pt x="340614" y="22098"/>
                  </a:cubicBezTo>
                  <a:cubicBezTo>
                    <a:pt x="375158" y="36830"/>
                    <a:pt x="405638" y="59182"/>
                    <a:pt x="432054" y="89154"/>
                  </a:cubicBezTo>
                  <a:lnTo>
                    <a:pt x="390906" y="132588"/>
                  </a:lnTo>
                  <a:cubicBezTo>
                    <a:pt x="369570" y="108712"/>
                    <a:pt x="344424" y="90424"/>
                    <a:pt x="315468" y="77724"/>
                  </a:cubicBezTo>
                  <a:cubicBezTo>
                    <a:pt x="286512" y="65024"/>
                    <a:pt x="256032" y="58674"/>
                    <a:pt x="224028" y="58674"/>
                  </a:cubicBezTo>
                  <a:cubicBezTo>
                    <a:pt x="183388" y="58674"/>
                    <a:pt x="149860" y="68072"/>
                    <a:pt x="123444" y="86868"/>
                  </a:cubicBezTo>
                  <a:cubicBezTo>
                    <a:pt x="97028" y="105664"/>
                    <a:pt x="83820" y="128778"/>
                    <a:pt x="83820" y="156210"/>
                  </a:cubicBezTo>
                  <a:cubicBezTo>
                    <a:pt x="83820" y="185166"/>
                    <a:pt x="95631" y="206121"/>
                    <a:pt x="119253" y="219075"/>
                  </a:cubicBezTo>
                  <a:cubicBezTo>
                    <a:pt x="142875" y="232029"/>
                    <a:pt x="181102" y="239268"/>
                    <a:pt x="233934" y="240792"/>
                  </a:cubicBezTo>
                  <a:cubicBezTo>
                    <a:pt x="306578" y="243840"/>
                    <a:pt x="359664" y="257175"/>
                    <a:pt x="393192" y="280797"/>
                  </a:cubicBezTo>
                  <a:cubicBezTo>
                    <a:pt x="426720" y="304419"/>
                    <a:pt x="443484" y="340360"/>
                    <a:pt x="443484" y="388620"/>
                  </a:cubicBezTo>
                  <a:cubicBezTo>
                    <a:pt x="443484" y="436372"/>
                    <a:pt x="423418" y="475996"/>
                    <a:pt x="383286" y="507492"/>
                  </a:cubicBezTo>
                  <a:cubicBezTo>
                    <a:pt x="343154" y="538988"/>
                    <a:pt x="291846" y="554736"/>
                    <a:pt x="229362" y="554736"/>
                  </a:cubicBezTo>
                  <a:cubicBezTo>
                    <a:pt x="178562" y="554736"/>
                    <a:pt x="134747" y="546608"/>
                    <a:pt x="97917" y="530352"/>
                  </a:cubicBezTo>
                  <a:cubicBezTo>
                    <a:pt x="61087" y="514096"/>
                    <a:pt x="28448" y="488188"/>
                    <a:pt x="0" y="452628"/>
                  </a:cubicBezTo>
                  <a:lnTo>
                    <a:pt x="40386" y="409194"/>
                  </a:lnTo>
                  <a:cubicBezTo>
                    <a:pt x="66294" y="439166"/>
                    <a:pt x="94488" y="461137"/>
                    <a:pt x="124968" y="475107"/>
                  </a:cubicBezTo>
                  <a:cubicBezTo>
                    <a:pt x="155448" y="489077"/>
                    <a:pt x="190246" y="496062"/>
                    <a:pt x="229362" y="496062"/>
                  </a:cubicBezTo>
                  <a:cubicBezTo>
                    <a:pt x="273050" y="496062"/>
                    <a:pt x="308864" y="486283"/>
                    <a:pt x="336804" y="466725"/>
                  </a:cubicBezTo>
                  <a:cubicBezTo>
                    <a:pt x="364744" y="447167"/>
                    <a:pt x="378714" y="422910"/>
                    <a:pt x="378714" y="393954"/>
                  </a:cubicBezTo>
                  <a:cubicBezTo>
                    <a:pt x="378714" y="362966"/>
                    <a:pt x="366649" y="340360"/>
                    <a:pt x="342519" y="326136"/>
                  </a:cubicBezTo>
                  <a:cubicBezTo>
                    <a:pt x="318389" y="311912"/>
                    <a:pt x="279654" y="304038"/>
                    <a:pt x="226314" y="302514"/>
                  </a:cubicBezTo>
                  <a:cubicBezTo>
                    <a:pt x="153162" y="298958"/>
                    <a:pt x="100330" y="286131"/>
                    <a:pt x="67818" y="264033"/>
                  </a:cubicBezTo>
                  <a:cubicBezTo>
                    <a:pt x="35306" y="241935"/>
                    <a:pt x="19050" y="207772"/>
                    <a:pt x="19050" y="161544"/>
                  </a:cubicBezTo>
                  <a:cubicBezTo>
                    <a:pt x="19050" y="115824"/>
                    <a:pt x="38481" y="77470"/>
                    <a:pt x="77343" y="46482"/>
                  </a:cubicBezTo>
                  <a:cubicBezTo>
                    <a:pt x="116205" y="15494"/>
                    <a:pt x="165100" y="0"/>
                    <a:pt x="2240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661AE160-D902-4375-B2B8-2A13D72D32A9}"/>
                </a:ext>
              </a:extLst>
            </p:cNvPr>
            <p:cNvSpPr/>
            <p:nvPr userDrawn="1"/>
          </p:nvSpPr>
          <p:spPr>
            <a:xfrm>
              <a:off x="5163866" y="-253416"/>
              <a:ext cx="197358" cy="480822"/>
            </a:xfrm>
            <a:custGeom>
              <a:avLst/>
              <a:gdLst/>
              <a:ahLst/>
              <a:cxnLst/>
              <a:rect l="l" t="t" r="r" b="b"/>
              <a:pathLst>
                <a:path w="197358" h="480822">
                  <a:moveTo>
                    <a:pt x="50292" y="0"/>
                  </a:moveTo>
                  <a:lnTo>
                    <a:pt x="112014" y="0"/>
                  </a:lnTo>
                  <a:lnTo>
                    <a:pt x="112014" y="112776"/>
                  </a:lnTo>
                  <a:lnTo>
                    <a:pt x="197358" y="112776"/>
                  </a:lnTo>
                  <a:lnTo>
                    <a:pt x="197358" y="167640"/>
                  </a:lnTo>
                  <a:lnTo>
                    <a:pt x="112014" y="167640"/>
                  </a:lnTo>
                  <a:lnTo>
                    <a:pt x="112014" y="377190"/>
                  </a:lnTo>
                  <a:cubicBezTo>
                    <a:pt x="112014" y="393446"/>
                    <a:pt x="115697" y="405511"/>
                    <a:pt x="123063" y="413385"/>
                  </a:cubicBezTo>
                  <a:cubicBezTo>
                    <a:pt x="130429" y="421259"/>
                    <a:pt x="141732" y="425196"/>
                    <a:pt x="156972" y="425196"/>
                  </a:cubicBezTo>
                  <a:lnTo>
                    <a:pt x="197358" y="425196"/>
                  </a:lnTo>
                  <a:lnTo>
                    <a:pt x="197358" y="480822"/>
                  </a:lnTo>
                  <a:lnTo>
                    <a:pt x="147828" y="480822"/>
                  </a:lnTo>
                  <a:cubicBezTo>
                    <a:pt x="113792" y="480822"/>
                    <a:pt x="89027" y="472948"/>
                    <a:pt x="73533" y="457200"/>
                  </a:cubicBezTo>
                  <a:cubicBezTo>
                    <a:pt x="58039" y="441452"/>
                    <a:pt x="50292" y="416560"/>
                    <a:pt x="50292" y="382524"/>
                  </a:cubicBezTo>
                  <a:lnTo>
                    <a:pt x="50292" y="167640"/>
                  </a:lnTo>
                  <a:lnTo>
                    <a:pt x="0" y="167640"/>
                  </a:lnTo>
                  <a:lnTo>
                    <a:pt x="0" y="112776"/>
                  </a:lnTo>
                  <a:lnTo>
                    <a:pt x="50292" y="112776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F360B181-C6DD-4BFF-9A0F-D64B3F1F799C}"/>
                </a:ext>
              </a:extLst>
            </p:cNvPr>
            <p:cNvSpPr/>
            <p:nvPr userDrawn="1"/>
          </p:nvSpPr>
          <p:spPr>
            <a:xfrm>
              <a:off x="6076361" y="-151308"/>
              <a:ext cx="338328" cy="386334"/>
            </a:xfrm>
            <a:custGeom>
              <a:avLst/>
              <a:gdLst/>
              <a:ahLst/>
              <a:cxnLst/>
              <a:rect l="l" t="t" r="r" b="b"/>
              <a:pathLst>
                <a:path w="338328" h="386334">
                  <a:moveTo>
                    <a:pt x="181356" y="0"/>
                  </a:moveTo>
                  <a:cubicBezTo>
                    <a:pt x="230632" y="0"/>
                    <a:pt x="269113" y="14605"/>
                    <a:pt x="296799" y="43815"/>
                  </a:cubicBezTo>
                  <a:cubicBezTo>
                    <a:pt x="324485" y="73025"/>
                    <a:pt x="338328" y="113284"/>
                    <a:pt x="338328" y="164592"/>
                  </a:cubicBezTo>
                  <a:lnTo>
                    <a:pt x="338328" y="378714"/>
                  </a:lnTo>
                  <a:lnTo>
                    <a:pt x="278130" y="378714"/>
                  </a:lnTo>
                  <a:lnTo>
                    <a:pt x="278130" y="318516"/>
                  </a:lnTo>
                  <a:cubicBezTo>
                    <a:pt x="263398" y="339852"/>
                    <a:pt x="243459" y="356489"/>
                    <a:pt x="218313" y="368427"/>
                  </a:cubicBezTo>
                  <a:cubicBezTo>
                    <a:pt x="193167" y="380365"/>
                    <a:pt x="166116" y="386334"/>
                    <a:pt x="137160" y="386334"/>
                  </a:cubicBezTo>
                  <a:cubicBezTo>
                    <a:pt x="96520" y="386334"/>
                    <a:pt x="63500" y="376047"/>
                    <a:pt x="38100" y="355473"/>
                  </a:cubicBezTo>
                  <a:cubicBezTo>
                    <a:pt x="12700" y="334899"/>
                    <a:pt x="0" y="307848"/>
                    <a:pt x="0" y="274320"/>
                  </a:cubicBezTo>
                  <a:cubicBezTo>
                    <a:pt x="0" y="237236"/>
                    <a:pt x="14224" y="209169"/>
                    <a:pt x="42672" y="190119"/>
                  </a:cubicBezTo>
                  <a:cubicBezTo>
                    <a:pt x="71120" y="171069"/>
                    <a:pt x="113284" y="161544"/>
                    <a:pt x="169164" y="161544"/>
                  </a:cubicBezTo>
                  <a:lnTo>
                    <a:pt x="277368" y="161544"/>
                  </a:lnTo>
                  <a:cubicBezTo>
                    <a:pt x="276860" y="127000"/>
                    <a:pt x="267843" y="100330"/>
                    <a:pt x="250317" y="81534"/>
                  </a:cubicBezTo>
                  <a:cubicBezTo>
                    <a:pt x="232791" y="62738"/>
                    <a:pt x="207772" y="53340"/>
                    <a:pt x="175260" y="53340"/>
                  </a:cubicBezTo>
                  <a:cubicBezTo>
                    <a:pt x="155956" y="53340"/>
                    <a:pt x="136906" y="57404"/>
                    <a:pt x="118110" y="65532"/>
                  </a:cubicBezTo>
                  <a:cubicBezTo>
                    <a:pt x="99314" y="73660"/>
                    <a:pt x="80772" y="86106"/>
                    <a:pt x="62484" y="102870"/>
                  </a:cubicBezTo>
                  <a:lnTo>
                    <a:pt x="29718" y="61722"/>
                  </a:lnTo>
                  <a:cubicBezTo>
                    <a:pt x="51054" y="41402"/>
                    <a:pt x="74422" y="26035"/>
                    <a:pt x="99822" y="15621"/>
                  </a:cubicBezTo>
                  <a:cubicBezTo>
                    <a:pt x="125222" y="5207"/>
                    <a:pt x="152400" y="0"/>
                    <a:pt x="181356" y="0"/>
                  </a:cubicBezTo>
                  <a:close/>
                  <a:moveTo>
                    <a:pt x="169926" y="209550"/>
                  </a:moveTo>
                  <a:cubicBezTo>
                    <a:pt x="132842" y="209550"/>
                    <a:pt x="105410" y="214630"/>
                    <a:pt x="87630" y="224790"/>
                  </a:cubicBezTo>
                  <a:cubicBezTo>
                    <a:pt x="69850" y="234950"/>
                    <a:pt x="60960" y="250952"/>
                    <a:pt x="60960" y="272796"/>
                  </a:cubicBezTo>
                  <a:cubicBezTo>
                    <a:pt x="60960" y="291084"/>
                    <a:pt x="68707" y="306324"/>
                    <a:pt x="84201" y="318516"/>
                  </a:cubicBezTo>
                  <a:cubicBezTo>
                    <a:pt x="99695" y="330708"/>
                    <a:pt x="119634" y="336804"/>
                    <a:pt x="144018" y="336804"/>
                  </a:cubicBezTo>
                  <a:cubicBezTo>
                    <a:pt x="180594" y="336804"/>
                    <a:pt x="211455" y="324993"/>
                    <a:pt x="236601" y="301371"/>
                  </a:cubicBezTo>
                  <a:cubicBezTo>
                    <a:pt x="261747" y="277749"/>
                    <a:pt x="275336" y="247142"/>
                    <a:pt x="277368" y="209550"/>
                  </a:cubicBezTo>
                  <a:lnTo>
                    <a:pt x="169926" y="209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CA7E65-0B72-4653-863E-DFC4B3D04630}"/>
                </a:ext>
              </a:extLst>
            </p:cNvPr>
            <p:cNvSpPr/>
            <p:nvPr userDrawn="1"/>
          </p:nvSpPr>
          <p:spPr>
            <a:xfrm>
              <a:off x="5405420" y="-150546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16A1590-1C71-450A-AD86-9769F157EA31}"/>
                </a:ext>
              </a:extLst>
            </p:cNvPr>
            <p:cNvSpPr/>
            <p:nvPr userDrawn="1"/>
          </p:nvSpPr>
          <p:spPr>
            <a:xfrm>
              <a:off x="6472220" y="-149784"/>
              <a:ext cx="380238" cy="514350"/>
            </a:xfrm>
            <a:custGeom>
              <a:avLst/>
              <a:gdLst/>
              <a:ahLst/>
              <a:cxnLst/>
              <a:rect l="l" t="t" r="r" b="b"/>
              <a:pathLst>
                <a:path w="380238" h="514350">
                  <a:moveTo>
                    <a:pt x="183642" y="0"/>
                  </a:moveTo>
                  <a:cubicBezTo>
                    <a:pt x="210058" y="0"/>
                    <a:pt x="234950" y="5588"/>
                    <a:pt x="258318" y="16764"/>
                  </a:cubicBezTo>
                  <a:cubicBezTo>
                    <a:pt x="281686" y="27940"/>
                    <a:pt x="301752" y="43688"/>
                    <a:pt x="318516" y="64008"/>
                  </a:cubicBezTo>
                  <a:lnTo>
                    <a:pt x="318516" y="9144"/>
                  </a:lnTo>
                  <a:lnTo>
                    <a:pt x="380238" y="9144"/>
                  </a:lnTo>
                  <a:lnTo>
                    <a:pt x="380238" y="331470"/>
                  </a:lnTo>
                  <a:cubicBezTo>
                    <a:pt x="380238" y="392430"/>
                    <a:pt x="363982" y="438150"/>
                    <a:pt x="331470" y="468630"/>
                  </a:cubicBezTo>
                  <a:cubicBezTo>
                    <a:pt x="298958" y="499110"/>
                    <a:pt x="249936" y="514350"/>
                    <a:pt x="184404" y="514350"/>
                  </a:cubicBezTo>
                  <a:lnTo>
                    <a:pt x="91440" y="514350"/>
                  </a:lnTo>
                  <a:lnTo>
                    <a:pt x="91440" y="461010"/>
                  </a:lnTo>
                  <a:lnTo>
                    <a:pt x="187452" y="461010"/>
                  </a:lnTo>
                  <a:cubicBezTo>
                    <a:pt x="230632" y="461010"/>
                    <a:pt x="263144" y="450342"/>
                    <a:pt x="284988" y="429006"/>
                  </a:cubicBezTo>
                  <a:cubicBezTo>
                    <a:pt x="306832" y="407670"/>
                    <a:pt x="317754" y="375920"/>
                    <a:pt x="317754" y="333756"/>
                  </a:cubicBezTo>
                  <a:lnTo>
                    <a:pt x="317754" y="307848"/>
                  </a:lnTo>
                  <a:cubicBezTo>
                    <a:pt x="300990" y="328168"/>
                    <a:pt x="280797" y="343916"/>
                    <a:pt x="257175" y="355092"/>
                  </a:cubicBezTo>
                  <a:cubicBezTo>
                    <a:pt x="233553" y="366268"/>
                    <a:pt x="208280" y="371856"/>
                    <a:pt x="181356" y="371856"/>
                  </a:cubicBezTo>
                  <a:cubicBezTo>
                    <a:pt x="129540" y="371856"/>
                    <a:pt x="86360" y="354584"/>
                    <a:pt x="51816" y="320040"/>
                  </a:cubicBezTo>
                  <a:cubicBezTo>
                    <a:pt x="17272" y="285496"/>
                    <a:pt x="0" y="241046"/>
                    <a:pt x="0" y="186690"/>
                  </a:cubicBezTo>
                  <a:cubicBezTo>
                    <a:pt x="0" y="132842"/>
                    <a:pt x="17653" y="88265"/>
                    <a:pt x="52959" y="52959"/>
                  </a:cubicBezTo>
                  <a:cubicBezTo>
                    <a:pt x="88265" y="17653"/>
                    <a:pt x="131826" y="0"/>
                    <a:pt x="183642" y="0"/>
                  </a:cubicBezTo>
                  <a:close/>
                  <a:moveTo>
                    <a:pt x="190500" y="54864"/>
                  </a:moveTo>
                  <a:cubicBezTo>
                    <a:pt x="152400" y="54864"/>
                    <a:pt x="121666" y="66802"/>
                    <a:pt x="98298" y="90678"/>
                  </a:cubicBezTo>
                  <a:cubicBezTo>
                    <a:pt x="74930" y="114554"/>
                    <a:pt x="63246" y="146304"/>
                    <a:pt x="63246" y="185928"/>
                  </a:cubicBezTo>
                  <a:cubicBezTo>
                    <a:pt x="63246" y="225044"/>
                    <a:pt x="75057" y="256667"/>
                    <a:pt x="98679" y="280797"/>
                  </a:cubicBezTo>
                  <a:cubicBezTo>
                    <a:pt x="122301" y="304927"/>
                    <a:pt x="152908" y="316992"/>
                    <a:pt x="190500" y="316992"/>
                  </a:cubicBezTo>
                  <a:cubicBezTo>
                    <a:pt x="227076" y="316992"/>
                    <a:pt x="257937" y="304419"/>
                    <a:pt x="283083" y="279273"/>
                  </a:cubicBezTo>
                  <a:cubicBezTo>
                    <a:pt x="308229" y="254127"/>
                    <a:pt x="320802" y="223266"/>
                    <a:pt x="320802" y="186690"/>
                  </a:cubicBezTo>
                  <a:cubicBezTo>
                    <a:pt x="320802" y="149098"/>
                    <a:pt x="308229" y="117729"/>
                    <a:pt x="283083" y="92583"/>
                  </a:cubicBezTo>
                  <a:cubicBezTo>
                    <a:pt x="257937" y="67437"/>
                    <a:pt x="227076" y="54864"/>
                    <a:pt x="190500" y="548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CAEB6F1-84BB-45EF-9560-C6C9049A7639}"/>
                </a:ext>
              </a:extLst>
            </p:cNvPr>
            <p:cNvSpPr/>
            <p:nvPr userDrawn="1"/>
          </p:nvSpPr>
          <p:spPr>
            <a:xfrm>
              <a:off x="6919895" y="-149784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74728006-2142-47CC-886E-F2F991419D7F}"/>
                </a:ext>
              </a:extLst>
            </p:cNvPr>
            <p:cNvSpPr/>
            <p:nvPr userDrawn="1"/>
          </p:nvSpPr>
          <p:spPr>
            <a:xfrm>
              <a:off x="5850809" y="-142926"/>
              <a:ext cx="201168" cy="370332"/>
            </a:xfrm>
            <a:custGeom>
              <a:avLst/>
              <a:gdLst/>
              <a:ahLst/>
              <a:cxnLst/>
              <a:rect l="l" t="t" r="r" b="b"/>
              <a:pathLst>
                <a:path w="201168" h="370332">
                  <a:moveTo>
                    <a:pt x="167640" y="0"/>
                  </a:moveTo>
                  <a:lnTo>
                    <a:pt x="201168" y="0"/>
                  </a:lnTo>
                  <a:lnTo>
                    <a:pt x="201168" y="58674"/>
                  </a:lnTo>
                  <a:lnTo>
                    <a:pt x="166878" y="58674"/>
                  </a:lnTo>
                  <a:cubicBezTo>
                    <a:pt x="131826" y="58674"/>
                    <a:pt x="105537" y="67818"/>
                    <a:pt x="88011" y="86106"/>
                  </a:cubicBezTo>
                  <a:cubicBezTo>
                    <a:pt x="70485" y="104394"/>
                    <a:pt x="61722" y="132080"/>
                    <a:pt x="61722" y="169164"/>
                  </a:cubicBezTo>
                  <a:lnTo>
                    <a:pt x="61722" y="370332"/>
                  </a:lnTo>
                  <a:lnTo>
                    <a:pt x="0" y="370332"/>
                  </a:lnTo>
                  <a:lnTo>
                    <a:pt x="0" y="2286"/>
                  </a:lnTo>
                  <a:lnTo>
                    <a:pt x="60960" y="2286"/>
                  </a:lnTo>
                  <a:lnTo>
                    <a:pt x="60960" y="48768"/>
                  </a:lnTo>
                  <a:cubicBezTo>
                    <a:pt x="72136" y="32512"/>
                    <a:pt x="86614" y="20320"/>
                    <a:pt x="104394" y="12192"/>
                  </a:cubicBezTo>
                  <a:cubicBezTo>
                    <a:pt x="122174" y="4064"/>
                    <a:pt x="143256" y="0"/>
                    <a:pt x="167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EBA19AC-8DCE-4F17-A88B-6883D7F62D6E}"/>
                </a:ext>
              </a:extLst>
            </p:cNvPr>
            <p:cNvSpPr/>
            <p:nvPr userDrawn="1"/>
          </p:nvSpPr>
          <p:spPr>
            <a:xfrm>
              <a:off x="4707428" y="570306"/>
              <a:ext cx="534162" cy="533400"/>
            </a:xfrm>
            <a:custGeom>
              <a:avLst/>
              <a:gdLst/>
              <a:ahLst/>
              <a:cxnLst/>
              <a:rect l="l" t="t" r="r" b="b"/>
              <a:pathLst>
                <a:path w="534162" h="533400">
                  <a:moveTo>
                    <a:pt x="0" y="0"/>
                  </a:moveTo>
                  <a:lnTo>
                    <a:pt x="86868" y="0"/>
                  </a:lnTo>
                  <a:lnTo>
                    <a:pt x="267462" y="311658"/>
                  </a:lnTo>
                  <a:lnTo>
                    <a:pt x="447294" y="0"/>
                  </a:lnTo>
                  <a:lnTo>
                    <a:pt x="534162" y="0"/>
                  </a:lnTo>
                  <a:lnTo>
                    <a:pt x="534162" y="533400"/>
                  </a:lnTo>
                  <a:lnTo>
                    <a:pt x="468630" y="533400"/>
                  </a:lnTo>
                  <a:lnTo>
                    <a:pt x="468630" y="83820"/>
                  </a:lnTo>
                  <a:lnTo>
                    <a:pt x="294132" y="388620"/>
                  </a:lnTo>
                  <a:lnTo>
                    <a:pt x="240792" y="388620"/>
                  </a:lnTo>
                  <a:lnTo>
                    <a:pt x="65532" y="84582"/>
                  </a:lnTo>
                  <a:lnTo>
                    <a:pt x="65532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A8A3385-EB88-45FC-A436-D04FBCF5B629}"/>
                </a:ext>
              </a:extLst>
            </p:cNvPr>
            <p:cNvSpPr/>
            <p:nvPr userDrawn="1"/>
          </p:nvSpPr>
          <p:spPr>
            <a:xfrm>
              <a:off x="7192691" y="622884"/>
              <a:ext cx="197358" cy="480822"/>
            </a:xfrm>
            <a:custGeom>
              <a:avLst/>
              <a:gdLst/>
              <a:ahLst/>
              <a:cxnLst/>
              <a:rect l="l" t="t" r="r" b="b"/>
              <a:pathLst>
                <a:path w="197358" h="480822">
                  <a:moveTo>
                    <a:pt x="50292" y="0"/>
                  </a:moveTo>
                  <a:lnTo>
                    <a:pt x="112014" y="0"/>
                  </a:lnTo>
                  <a:lnTo>
                    <a:pt x="112014" y="112776"/>
                  </a:lnTo>
                  <a:lnTo>
                    <a:pt x="197358" y="112776"/>
                  </a:lnTo>
                  <a:lnTo>
                    <a:pt x="197358" y="167640"/>
                  </a:lnTo>
                  <a:lnTo>
                    <a:pt x="112014" y="167640"/>
                  </a:lnTo>
                  <a:lnTo>
                    <a:pt x="112014" y="377190"/>
                  </a:lnTo>
                  <a:cubicBezTo>
                    <a:pt x="112014" y="393446"/>
                    <a:pt x="115697" y="405511"/>
                    <a:pt x="123063" y="413385"/>
                  </a:cubicBezTo>
                  <a:cubicBezTo>
                    <a:pt x="130429" y="421259"/>
                    <a:pt x="141732" y="425196"/>
                    <a:pt x="156972" y="425196"/>
                  </a:cubicBezTo>
                  <a:lnTo>
                    <a:pt x="197358" y="425196"/>
                  </a:lnTo>
                  <a:lnTo>
                    <a:pt x="197358" y="480822"/>
                  </a:lnTo>
                  <a:lnTo>
                    <a:pt x="147828" y="480822"/>
                  </a:lnTo>
                  <a:cubicBezTo>
                    <a:pt x="113792" y="480822"/>
                    <a:pt x="89027" y="472948"/>
                    <a:pt x="73533" y="457200"/>
                  </a:cubicBezTo>
                  <a:cubicBezTo>
                    <a:pt x="58039" y="441452"/>
                    <a:pt x="50292" y="416560"/>
                    <a:pt x="50292" y="382524"/>
                  </a:cubicBezTo>
                  <a:lnTo>
                    <a:pt x="50292" y="167640"/>
                  </a:lnTo>
                  <a:lnTo>
                    <a:pt x="0" y="167640"/>
                  </a:lnTo>
                  <a:lnTo>
                    <a:pt x="0" y="112776"/>
                  </a:lnTo>
                  <a:lnTo>
                    <a:pt x="50292" y="112776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86BCBAA-07B9-4C22-8911-7DA329ACC86B}"/>
                </a:ext>
              </a:extLst>
            </p:cNvPr>
            <p:cNvSpPr/>
            <p:nvPr userDrawn="1"/>
          </p:nvSpPr>
          <p:spPr>
            <a:xfrm>
              <a:off x="5310170" y="725754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CF6D900-3C01-4866-9730-16BFFA37F209}"/>
                </a:ext>
              </a:extLst>
            </p:cNvPr>
            <p:cNvSpPr/>
            <p:nvPr userDrawn="1"/>
          </p:nvSpPr>
          <p:spPr>
            <a:xfrm>
              <a:off x="5755559" y="726516"/>
              <a:ext cx="547116" cy="377190"/>
            </a:xfrm>
            <a:custGeom>
              <a:avLst/>
              <a:gdLst/>
              <a:ahLst/>
              <a:cxnLst/>
              <a:rect l="l" t="t" r="r" b="b"/>
              <a:pathLst>
                <a:path w="547116" h="377190">
                  <a:moveTo>
                    <a:pt x="166878" y="0"/>
                  </a:moveTo>
                  <a:cubicBezTo>
                    <a:pt x="192278" y="0"/>
                    <a:pt x="214884" y="5334"/>
                    <a:pt x="234696" y="16002"/>
                  </a:cubicBezTo>
                  <a:cubicBezTo>
                    <a:pt x="254508" y="26670"/>
                    <a:pt x="270256" y="42164"/>
                    <a:pt x="281940" y="62484"/>
                  </a:cubicBezTo>
                  <a:cubicBezTo>
                    <a:pt x="295656" y="42164"/>
                    <a:pt x="313055" y="26670"/>
                    <a:pt x="334137" y="16002"/>
                  </a:cubicBezTo>
                  <a:cubicBezTo>
                    <a:pt x="355219" y="5334"/>
                    <a:pt x="378968" y="0"/>
                    <a:pt x="405384" y="0"/>
                  </a:cubicBezTo>
                  <a:cubicBezTo>
                    <a:pt x="448564" y="0"/>
                    <a:pt x="482981" y="13970"/>
                    <a:pt x="508635" y="41910"/>
                  </a:cubicBezTo>
                  <a:cubicBezTo>
                    <a:pt x="534289" y="69850"/>
                    <a:pt x="547116" y="106172"/>
                    <a:pt x="547116" y="150876"/>
                  </a:cubicBezTo>
                  <a:lnTo>
                    <a:pt x="547116" y="377190"/>
                  </a:lnTo>
                  <a:lnTo>
                    <a:pt x="484632" y="377190"/>
                  </a:lnTo>
                  <a:lnTo>
                    <a:pt x="484632" y="154686"/>
                  </a:lnTo>
                  <a:cubicBezTo>
                    <a:pt x="484632" y="123698"/>
                    <a:pt x="476885" y="99441"/>
                    <a:pt x="461391" y="81915"/>
                  </a:cubicBezTo>
                  <a:cubicBezTo>
                    <a:pt x="445897" y="64389"/>
                    <a:pt x="424180" y="55626"/>
                    <a:pt x="396240" y="55626"/>
                  </a:cubicBezTo>
                  <a:cubicBezTo>
                    <a:pt x="368808" y="55626"/>
                    <a:pt x="346583" y="65151"/>
                    <a:pt x="329565" y="84201"/>
                  </a:cubicBezTo>
                  <a:cubicBezTo>
                    <a:pt x="312547" y="103251"/>
                    <a:pt x="304038" y="128016"/>
                    <a:pt x="304038" y="158496"/>
                  </a:cubicBezTo>
                  <a:lnTo>
                    <a:pt x="304038" y="377190"/>
                  </a:lnTo>
                  <a:lnTo>
                    <a:pt x="242316" y="377190"/>
                  </a:lnTo>
                  <a:lnTo>
                    <a:pt x="242316" y="154686"/>
                  </a:lnTo>
                  <a:cubicBezTo>
                    <a:pt x="242316" y="123698"/>
                    <a:pt x="234569" y="99441"/>
                    <a:pt x="219075" y="81915"/>
                  </a:cubicBezTo>
                  <a:cubicBezTo>
                    <a:pt x="203581" y="64389"/>
                    <a:pt x="181864" y="55626"/>
                    <a:pt x="153924" y="55626"/>
                  </a:cubicBezTo>
                  <a:cubicBezTo>
                    <a:pt x="126492" y="55626"/>
                    <a:pt x="104267" y="65151"/>
                    <a:pt x="87249" y="84201"/>
                  </a:cubicBezTo>
                  <a:cubicBezTo>
                    <a:pt x="70231" y="103251"/>
                    <a:pt x="61722" y="128016"/>
                    <a:pt x="61722" y="158496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53340"/>
                  </a:lnTo>
                  <a:cubicBezTo>
                    <a:pt x="74676" y="35560"/>
                    <a:pt x="90297" y="22225"/>
                    <a:pt x="107823" y="13335"/>
                  </a:cubicBezTo>
                  <a:cubicBezTo>
                    <a:pt x="125349" y="4445"/>
                    <a:pt x="145034" y="0"/>
                    <a:pt x="166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782B88C-C604-4589-886E-0D4975A611B8}"/>
                </a:ext>
              </a:extLst>
            </p:cNvPr>
            <p:cNvSpPr/>
            <p:nvPr userDrawn="1"/>
          </p:nvSpPr>
          <p:spPr>
            <a:xfrm>
              <a:off x="6357920" y="726516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FB483B-653F-4F67-BAAC-D2122BB8E3A5}"/>
                </a:ext>
              </a:extLst>
            </p:cNvPr>
            <p:cNvSpPr/>
            <p:nvPr userDrawn="1"/>
          </p:nvSpPr>
          <p:spPr>
            <a:xfrm>
              <a:off x="6793784" y="726516"/>
              <a:ext cx="348234" cy="377190"/>
            </a:xfrm>
            <a:custGeom>
              <a:avLst/>
              <a:gdLst/>
              <a:ahLst/>
              <a:cxnLst/>
              <a:rect l="l" t="t" r="r" b="b"/>
              <a:pathLst>
                <a:path w="348234" h="377190">
                  <a:moveTo>
                    <a:pt x="192786" y="0"/>
                  </a:moveTo>
                  <a:cubicBezTo>
                    <a:pt x="241554" y="0"/>
                    <a:pt x="279654" y="15748"/>
                    <a:pt x="307086" y="47244"/>
                  </a:cubicBezTo>
                  <a:cubicBezTo>
                    <a:pt x="334518" y="78740"/>
                    <a:pt x="348234" y="121920"/>
                    <a:pt x="348234" y="176784"/>
                  </a:cubicBezTo>
                  <a:lnTo>
                    <a:pt x="348234" y="377190"/>
                  </a:lnTo>
                  <a:lnTo>
                    <a:pt x="286512" y="377190"/>
                  </a:lnTo>
                  <a:lnTo>
                    <a:pt x="286512" y="180594"/>
                  </a:lnTo>
                  <a:cubicBezTo>
                    <a:pt x="286512" y="141986"/>
                    <a:pt x="276987" y="111506"/>
                    <a:pt x="257937" y="89154"/>
                  </a:cubicBezTo>
                  <a:cubicBezTo>
                    <a:pt x="238887" y="66802"/>
                    <a:pt x="212344" y="55626"/>
                    <a:pt x="178308" y="55626"/>
                  </a:cubicBezTo>
                  <a:cubicBezTo>
                    <a:pt x="143256" y="55626"/>
                    <a:pt x="115062" y="67564"/>
                    <a:pt x="93726" y="91440"/>
                  </a:cubicBezTo>
                  <a:cubicBezTo>
                    <a:pt x="72390" y="115316"/>
                    <a:pt x="61722" y="146304"/>
                    <a:pt x="61722" y="184404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66294"/>
                  </a:lnTo>
                  <a:cubicBezTo>
                    <a:pt x="75692" y="44958"/>
                    <a:pt x="94361" y="28575"/>
                    <a:pt x="116967" y="17145"/>
                  </a:cubicBezTo>
                  <a:cubicBezTo>
                    <a:pt x="139573" y="5715"/>
                    <a:pt x="164846" y="0"/>
                    <a:pt x="19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42532AD-FDBA-4141-8F4C-18552BB34AA9}"/>
                </a:ext>
              </a:extLst>
            </p:cNvPr>
            <p:cNvSpPr/>
            <p:nvPr userDrawn="1"/>
          </p:nvSpPr>
          <p:spPr>
            <a:xfrm>
              <a:off x="4673138" y="1434414"/>
              <a:ext cx="427482" cy="545592"/>
            </a:xfrm>
            <a:custGeom>
              <a:avLst/>
              <a:gdLst/>
              <a:ahLst/>
              <a:cxnLst/>
              <a:rect l="l" t="t" r="r" b="b"/>
              <a:pathLst>
                <a:path w="427482" h="545592">
                  <a:moveTo>
                    <a:pt x="213360" y="0"/>
                  </a:moveTo>
                  <a:cubicBezTo>
                    <a:pt x="276352" y="0"/>
                    <a:pt x="325501" y="14732"/>
                    <a:pt x="360807" y="44196"/>
                  </a:cubicBezTo>
                  <a:cubicBezTo>
                    <a:pt x="396113" y="73660"/>
                    <a:pt x="413766" y="114808"/>
                    <a:pt x="413766" y="167640"/>
                  </a:cubicBezTo>
                  <a:cubicBezTo>
                    <a:pt x="413766" y="203200"/>
                    <a:pt x="401320" y="237236"/>
                    <a:pt x="376428" y="269748"/>
                  </a:cubicBezTo>
                  <a:cubicBezTo>
                    <a:pt x="351536" y="302260"/>
                    <a:pt x="308102" y="343154"/>
                    <a:pt x="246126" y="392430"/>
                  </a:cubicBezTo>
                  <a:lnTo>
                    <a:pt x="204216" y="425958"/>
                  </a:lnTo>
                  <a:lnTo>
                    <a:pt x="427482" y="425958"/>
                  </a:lnTo>
                  <a:lnTo>
                    <a:pt x="427482" y="545592"/>
                  </a:lnTo>
                  <a:lnTo>
                    <a:pt x="5334" y="545592"/>
                  </a:lnTo>
                  <a:lnTo>
                    <a:pt x="5334" y="443484"/>
                  </a:lnTo>
                  <a:lnTo>
                    <a:pt x="176784" y="296418"/>
                  </a:lnTo>
                  <a:cubicBezTo>
                    <a:pt x="214376" y="264414"/>
                    <a:pt x="239903" y="239903"/>
                    <a:pt x="253365" y="222885"/>
                  </a:cubicBezTo>
                  <a:cubicBezTo>
                    <a:pt x="266827" y="205867"/>
                    <a:pt x="273558" y="187960"/>
                    <a:pt x="273558" y="169164"/>
                  </a:cubicBezTo>
                  <a:cubicBezTo>
                    <a:pt x="273558" y="153924"/>
                    <a:pt x="267970" y="141478"/>
                    <a:pt x="256794" y="131826"/>
                  </a:cubicBezTo>
                  <a:cubicBezTo>
                    <a:pt x="245618" y="122174"/>
                    <a:pt x="231140" y="117348"/>
                    <a:pt x="213360" y="117348"/>
                  </a:cubicBezTo>
                  <a:cubicBezTo>
                    <a:pt x="188976" y="117348"/>
                    <a:pt x="170561" y="125095"/>
                    <a:pt x="158115" y="140589"/>
                  </a:cubicBezTo>
                  <a:cubicBezTo>
                    <a:pt x="145669" y="156083"/>
                    <a:pt x="138684" y="179578"/>
                    <a:pt x="137160" y="211074"/>
                  </a:cubicBezTo>
                  <a:lnTo>
                    <a:pt x="0" y="211074"/>
                  </a:lnTo>
                  <a:cubicBezTo>
                    <a:pt x="1016" y="146558"/>
                    <a:pt x="20447" y="95250"/>
                    <a:pt x="58293" y="57150"/>
                  </a:cubicBezTo>
                  <a:cubicBezTo>
                    <a:pt x="96139" y="19050"/>
                    <a:pt x="147828" y="0"/>
                    <a:pt x="213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5783AC9-D6DD-4ABA-BC9F-A4537D33DCFD}"/>
                </a:ext>
              </a:extLst>
            </p:cNvPr>
            <p:cNvSpPr/>
            <p:nvPr userDrawn="1"/>
          </p:nvSpPr>
          <p:spPr>
            <a:xfrm>
              <a:off x="5128814" y="1434414"/>
              <a:ext cx="472440" cy="557784"/>
            </a:xfrm>
            <a:custGeom>
              <a:avLst/>
              <a:gdLst/>
              <a:ahLst/>
              <a:cxnLst/>
              <a:rect l="l" t="t" r="r" b="b"/>
              <a:pathLst>
                <a:path w="472440" h="557784">
                  <a:moveTo>
                    <a:pt x="236982" y="0"/>
                  </a:moveTo>
                  <a:cubicBezTo>
                    <a:pt x="309626" y="0"/>
                    <a:pt x="367030" y="23622"/>
                    <a:pt x="409194" y="70866"/>
                  </a:cubicBezTo>
                  <a:cubicBezTo>
                    <a:pt x="451358" y="118110"/>
                    <a:pt x="472440" y="182626"/>
                    <a:pt x="472440" y="264414"/>
                  </a:cubicBezTo>
                  <a:lnTo>
                    <a:pt x="472440" y="291846"/>
                  </a:lnTo>
                  <a:cubicBezTo>
                    <a:pt x="472440" y="373634"/>
                    <a:pt x="451104" y="438404"/>
                    <a:pt x="408432" y="486156"/>
                  </a:cubicBezTo>
                  <a:cubicBezTo>
                    <a:pt x="365760" y="533908"/>
                    <a:pt x="308102" y="557784"/>
                    <a:pt x="235458" y="557784"/>
                  </a:cubicBezTo>
                  <a:cubicBezTo>
                    <a:pt x="162814" y="557784"/>
                    <a:pt x="105410" y="534162"/>
                    <a:pt x="63246" y="486918"/>
                  </a:cubicBezTo>
                  <a:cubicBezTo>
                    <a:pt x="21082" y="439674"/>
                    <a:pt x="0" y="375158"/>
                    <a:pt x="0" y="293370"/>
                  </a:cubicBezTo>
                  <a:lnTo>
                    <a:pt x="0" y="265938"/>
                  </a:lnTo>
                  <a:cubicBezTo>
                    <a:pt x="0" y="184150"/>
                    <a:pt x="21336" y="119380"/>
                    <a:pt x="64008" y="71628"/>
                  </a:cubicBezTo>
                  <a:cubicBezTo>
                    <a:pt x="106680" y="23876"/>
                    <a:pt x="164338" y="0"/>
                    <a:pt x="236982" y="0"/>
                  </a:cubicBezTo>
                  <a:close/>
                  <a:moveTo>
                    <a:pt x="236220" y="117348"/>
                  </a:moveTo>
                  <a:cubicBezTo>
                    <a:pt x="205232" y="117348"/>
                    <a:pt x="181483" y="129921"/>
                    <a:pt x="164973" y="155067"/>
                  </a:cubicBezTo>
                  <a:cubicBezTo>
                    <a:pt x="148463" y="180213"/>
                    <a:pt x="140208" y="216662"/>
                    <a:pt x="140208" y="264414"/>
                  </a:cubicBezTo>
                  <a:lnTo>
                    <a:pt x="140208" y="291846"/>
                  </a:lnTo>
                  <a:cubicBezTo>
                    <a:pt x="140208" y="340614"/>
                    <a:pt x="148336" y="377571"/>
                    <a:pt x="164592" y="402717"/>
                  </a:cubicBezTo>
                  <a:cubicBezTo>
                    <a:pt x="180848" y="427863"/>
                    <a:pt x="204724" y="440436"/>
                    <a:pt x="236220" y="440436"/>
                  </a:cubicBezTo>
                  <a:cubicBezTo>
                    <a:pt x="267208" y="440436"/>
                    <a:pt x="290957" y="427863"/>
                    <a:pt x="307467" y="402717"/>
                  </a:cubicBezTo>
                  <a:cubicBezTo>
                    <a:pt x="323977" y="377571"/>
                    <a:pt x="332232" y="341122"/>
                    <a:pt x="332232" y="293370"/>
                  </a:cubicBezTo>
                  <a:lnTo>
                    <a:pt x="332232" y="265938"/>
                  </a:lnTo>
                  <a:cubicBezTo>
                    <a:pt x="332232" y="217170"/>
                    <a:pt x="324104" y="180213"/>
                    <a:pt x="307848" y="155067"/>
                  </a:cubicBezTo>
                  <a:cubicBezTo>
                    <a:pt x="291592" y="129921"/>
                    <a:pt x="267716" y="117348"/>
                    <a:pt x="236220" y="117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AB5AA4C2-965A-43CB-AE07-6A9315E21E42}"/>
                </a:ext>
              </a:extLst>
            </p:cNvPr>
            <p:cNvSpPr/>
            <p:nvPr userDrawn="1"/>
          </p:nvSpPr>
          <p:spPr>
            <a:xfrm>
              <a:off x="5625638" y="1434414"/>
              <a:ext cx="427482" cy="545592"/>
            </a:xfrm>
            <a:custGeom>
              <a:avLst/>
              <a:gdLst/>
              <a:ahLst/>
              <a:cxnLst/>
              <a:rect l="l" t="t" r="r" b="b"/>
              <a:pathLst>
                <a:path w="427482" h="545592">
                  <a:moveTo>
                    <a:pt x="213360" y="0"/>
                  </a:moveTo>
                  <a:cubicBezTo>
                    <a:pt x="276352" y="0"/>
                    <a:pt x="325501" y="14732"/>
                    <a:pt x="360807" y="44196"/>
                  </a:cubicBezTo>
                  <a:cubicBezTo>
                    <a:pt x="396113" y="73660"/>
                    <a:pt x="413766" y="114808"/>
                    <a:pt x="413766" y="167640"/>
                  </a:cubicBezTo>
                  <a:cubicBezTo>
                    <a:pt x="413766" y="203200"/>
                    <a:pt x="401320" y="237236"/>
                    <a:pt x="376428" y="269748"/>
                  </a:cubicBezTo>
                  <a:cubicBezTo>
                    <a:pt x="351536" y="302260"/>
                    <a:pt x="308102" y="343154"/>
                    <a:pt x="246126" y="392430"/>
                  </a:cubicBezTo>
                  <a:lnTo>
                    <a:pt x="204216" y="425958"/>
                  </a:lnTo>
                  <a:lnTo>
                    <a:pt x="427482" y="425958"/>
                  </a:lnTo>
                  <a:lnTo>
                    <a:pt x="427482" y="545592"/>
                  </a:lnTo>
                  <a:lnTo>
                    <a:pt x="5334" y="545592"/>
                  </a:lnTo>
                  <a:lnTo>
                    <a:pt x="5334" y="443484"/>
                  </a:lnTo>
                  <a:lnTo>
                    <a:pt x="176784" y="296418"/>
                  </a:lnTo>
                  <a:cubicBezTo>
                    <a:pt x="214376" y="264414"/>
                    <a:pt x="239903" y="239903"/>
                    <a:pt x="253365" y="222885"/>
                  </a:cubicBezTo>
                  <a:cubicBezTo>
                    <a:pt x="266827" y="205867"/>
                    <a:pt x="273558" y="187960"/>
                    <a:pt x="273558" y="169164"/>
                  </a:cubicBezTo>
                  <a:cubicBezTo>
                    <a:pt x="273558" y="153924"/>
                    <a:pt x="267970" y="141478"/>
                    <a:pt x="256794" y="131826"/>
                  </a:cubicBezTo>
                  <a:cubicBezTo>
                    <a:pt x="245618" y="122174"/>
                    <a:pt x="231140" y="117348"/>
                    <a:pt x="213360" y="117348"/>
                  </a:cubicBezTo>
                  <a:cubicBezTo>
                    <a:pt x="188976" y="117348"/>
                    <a:pt x="170561" y="125095"/>
                    <a:pt x="158115" y="140589"/>
                  </a:cubicBezTo>
                  <a:cubicBezTo>
                    <a:pt x="145669" y="156083"/>
                    <a:pt x="138684" y="179578"/>
                    <a:pt x="137160" y="211074"/>
                  </a:cubicBezTo>
                  <a:lnTo>
                    <a:pt x="0" y="211074"/>
                  </a:lnTo>
                  <a:cubicBezTo>
                    <a:pt x="1016" y="146558"/>
                    <a:pt x="20447" y="95250"/>
                    <a:pt x="58293" y="57150"/>
                  </a:cubicBezTo>
                  <a:cubicBezTo>
                    <a:pt x="96139" y="19050"/>
                    <a:pt x="147828" y="0"/>
                    <a:pt x="213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CED9BB1-0EBA-463B-9509-1F577961DD74}"/>
                </a:ext>
              </a:extLst>
            </p:cNvPr>
            <p:cNvSpPr/>
            <p:nvPr userDrawn="1"/>
          </p:nvSpPr>
          <p:spPr>
            <a:xfrm>
              <a:off x="6081314" y="1434414"/>
              <a:ext cx="472440" cy="557784"/>
            </a:xfrm>
            <a:custGeom>
              <a:avLst/>
              <a:gdLst/>
              <a:ahLst/>
              <a:cxnLst/>
              <a:rect l="l" t="t" r="r" b="b"/>
              <a:pathLst>
                <a:path w="472440" h="557784">
                  <a:moveTo>
                    <a:pt x="236982" y="0"/>
                  </a:moveTo>
                  <a:cubicBezTo>
                    <a:pt x="309626" y="0"/>
                    <a:pt x="367030" y="23622"/>
                    <a:pt x="409194" y="70866"/>
                  </a:cubicBezTo>
                  <a:cubicBezTo>
                    <a:pt x="451358" y="118110"/>
                    <a:pt x="472440" y="182626"/>
                    <a:pt x="472440" y="264414"/>
                  </a:cubicBezTo>
                  <a:lnTo>
                    <a:pt x="472440" y="291846"/>
                  </a:lnTo>
                  <a:cubicBezTo>
                    <a:pt x="472440" y="373634"/>
                    <a:pt x="451104" y="438404"/>
                    <a:pt x="408432" y="486156"/>
                  </a:cubicBezTo>
                  <a:cubicBezTo>
                    <a:pt x="365760" y="533908"/>
                    <a:pt x="308102" y="557784"/>
                    <a:pt x="235458" y="557784"/>
                  </a:cubicBezTo>
                  <a:cubicBezTo>
                    <a:pt x="162814" y="557784"/>
                    <a:pt x="105410" y="534162"/>
                    <a:pt x="63246" y="486918"/>
                  </a:cubicBezTo>
                  <a:cubicBezTo>
                    <a:pt x="21082" y="439674"/>
                    <a:pt x="0" y="375158"/>
                    <a:pt x="0" y="293370"/>
                  </a:cubicBezTo>
                  <a:lnTo>
                    <a:pt x="0" y="265938"/>
                  </a:lnTo>
                  <a:cubicBezTo>
                    <a:pt x="0" y="184150"/>
                    <a:pt x="21336" y="119380"/>
                    <a:pt x="64008" y="71628"/>
                  </a:cubicBezTo>
                  <a:cubicBezTo>
                    <a:pt x="106680" y="23876"/>
                    <a:pt x="164338" y="0"/>
                    <a:pt x="236982" y="0"/>
                  </a:cubicBezTo>
                  <a:close/>
                  <a:moveTo>
                    <a:pt x="236220" y="117348"/>
                  </a:moveTo>
                  <a:cubicBezTo>
                    <a:pt x="205232" y="117348"/>
                    <a:pt x="181483" y="129921"/>
                    <a:pt x="164973" y="155067"/>
                  </a:cubicBezTo>
                  <a:cubicBezTo>
                    <a:pt x="148463" y="180213"/>
                    <a:pt x="140208" y="216662"/>
                    <a:pt x="140208" y="264414"/>
                  </a:cubicBezTo>
                  <a:lnTo>
                    <a:pt x="140208" y="291846"/>
                  </a:lnTo>
                  <a:cubicBezTo>
                    <a:pt x="140208" y="340614"/>
                    <a:pt x="148336" y="377571"/>
                    <a:pt x="164592" y="402717"/>
                  </a:cubicBezTo>
                  <a:cubicBezTo>
                    <a:pt x="180848" y="427863"/>
                    <a:pt x="204724" y="440436"/>
                    <a:pt x="236220" y="440436"/>
                  </a:cubicBezTo>
                  <a:cubicBezTo>
                    <a:pt x="267208" y="440436"/>
                    <a:pt x="290957" y="427863"/>
                    <a:pt x="307467" y="402717"/>
                  </a:cubicBezTo>
                  <a:cubicBezTo>
                    <a:pt x="323977" y="377571"/>
                    <a:pt x="332232" y="341122"/>
                    <a:pt x="332232" y="293370"/>
                  </a:cubicBezTo>
                  <a:lnTo>
                    <a:pt x="332232" y="265938"/>
                  </a:lnTo>
                  <a:cubicBezTo>
                    <a:pt x="332232" y="217170"/>
                    <a:pt x="324104" y="180213"/>
                    <a:pt x="307848" y="155067"/>
                  </a:cubicBezTo>
                  <a:cubicBezTo>
                    <a:pt x="291592" y="129921"/>
                    <a:pt x="267716" y="117348"/>
                    <a:pt x="236220" y="117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247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8A451BF-4999-4C0D-BB2D-08E4DEC76D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4045" y="16697"/>
            <a:ext cx="12163909" cy="68421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26D5D-922D-42F3-8065-42AA94E383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616399" y="181382"/>
            <a:ext cx="1430287" cy="13362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200040-B841-47B7-8555-E0299CDC24FA}"/>
              </a:ext>
            </a:extLst>
          </p:cNvPr>
          <p:cNvSpPr/>
          <p:nvPr userDrawn="1"/>
        </p:nvSpPr>
        <p:spPr>
          <a:xfrm>
            <a:off x="1468406" y="0"/>
            <a:ext cx="3430768" cy="539087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AD8DF60-7E0A-43C5-81B6-9B3522A7A826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AC5EDAF-1FA5-4CEA-99CA-7D0E1F5DDF81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One Display Regular" panose="020B0604020203020204" pitchFamily="34" charset="0"/>
                <a:cs typeface="Arial" panose="02020603050405020304" pitchFamily="18" charset="0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731A324-874D-4D3D-95F1-8AE3303E2272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One Display Regular" panose="020B0604020203020204" pitchFamily="34" charset="0"/>
                <a:cs typeface="Arial" panose="02020603050405020304" pitchFamily="18" charset="0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34E3A93-BFC9-49AD-8CF7-7EDF2A13157E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One Display Regular" panose="020B0604020203020204" pitchFamily="34" charset="0"/>
                <a:cs typeface="Arial" panose="02020603050405020304" pitchFamily="18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39DD8F2-C56B-454C-9A84-A663F83DB6CE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ea typeface="IntelOne Display Regular" panose="020B0604020203020204" pitchFamily="34" charset="0"/>
                <a:cs typeface="Arial" panose="02020603050405020304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E6BC2F-544E-4727-A6CC-2BE3B3E01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2536" y="1635111"/>
            <a:ext cx="9789007" cy="1874852"/>
          </a:xfrm>
        </p:spPr>
        <p:txBody>
          <a:bodyPr anchor="b"/>
          <a:lstStyle>
            <a:lvl1pPr algn="l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0B31C-0AD0-4CC0-BF2B-DECE53E666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42536" y="3602038"/>
            <a:ext cx="9789007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22825262-3F6E-4DC6-AA53-E30B25B158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43438" y="944163"/>
            <a:ext cx="9810362" cy="627700"/>
          </a:xfrm>
        </p:spPr>
        <p:txBody>
          <a:bodyPr anchor="b" anchorCtr="0">
            <a:normAutofit/>
          </a:bodyPr>
          <a:lstStyle>
            <a:lvl1pPr marL="0" indent="0">
              <a:buFontTx/>
              <a:buNone/>
              <a:defRPr sz="16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C1BCBB2-B699-44A9-B291-3CCD0D0E00F2}"/>
              </a:ext>
            </a:extLst>
          </p:cNvPr>
          <p:cNvSpPr/>
          <p:nvPr userDrawn="1"/>
        </p:nvSpPr>
        <p:spPr>
          <a:xfrm>
            <a:off x="860457" y="4951823"/>
            <a:ext cx="158111" cy="158111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D17A91-F49E-45DE-835E-543E5DCD8458}"/>
              </a:ext>
            </a:extLst>
          </p:cNvPr>
          <p:cNvSpPr/>
          <p:nvPr userDrawn="1"/>
        </p:nvSpPr>
        <p:spPr>
          <a:xfrm>
            <a:off x="573803" y="5104242"/>
            <a:ext cx="286654" cy="286654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01F40-8D2A-43E6-B578-00B92049883B}"/>
              </a:ext>
            </a:extLst>
          </p:cNvPr>
          <p:cNvSpPr/>
          <p:nvPr userDrawn="1"/>
        </p:nvSpPr>
        <p:spPr>
          <a:xfrm>
            <a:off x="861107" y="5390896"/>
            <a:ext cx="610214" cy="610214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2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1789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115AA-229D-4A6C-90C6-57CFD374E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96444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87056"/>
            <a:ext cx="10972800" cy="468990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540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A7416-C44D-4788-AE82-AF3D132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68FF6-8FD0-4E13-A01B-AB7AF941C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2110067"/>
            <a:ext cx="10972800" cy="408425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C827E3-834F-40BA-9518-B0648BD53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4289"/>
            <a:ext cx="10972800" cy="525462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32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215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40">
          <p15:clr>
            <a:srgbClr val="FBAE40"/>
          </p15:clr>
        </p15:guide>
        <p15:guide id="3" pos="7152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2105680"/>
            <a:ext cx="5429865" cy="4095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10972800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269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487056"/>
            <a:ext cx="5429865" cy="468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9D013-C7B6-4628-B2EF-9C1967AE61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3935" y="1487056"/>
            <a:ext cx="5429865" cy="468668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469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230287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9775C37-EE38-450C-8269-79E50F8E88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926138" y="2655075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7DC24117-8044-4F60-A59D-9F61002D6C8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24550" y="3331781"/>
            <a:ext cx="5429250" cy="241068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205F9606-8CF6-4C56-B2B6-E8A04B25F1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924294" y="5767077"/>
            <a:ext cx="5429250" cy="470063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7719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1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B35A4-51BC-4EA4-8E63-8A7D09FB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5429864" cy="119982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6AEA0-8A4A-4395-842E-1588A8A29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0999" y="2105680"/>
            <a:ext cx="5429865" cy="409577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C66EBB2-584E-4CD8-BAAE-06D480D3A0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95361"/>
            <a:ext cx="5429864" cy="530454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2"/>
                </a:solidFill>
                <a:latin typeface="+mn-lt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26394" y="0"/>
            <a:ext cx="5808406" cy="64007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9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6811E0-242E-4455-9E93-6248E7DEDA0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1734799" cy="64008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992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441833"/>
            <a:ext cx="10972800" cy="4241800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4C57F0-3964-4184-8486-C7C3D87AEA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1000" y="5757203"/>
            <a:ext cx="10972799" cy="5016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838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29178"/>
            <a:ext cx="10972800" cy="1199822"/>
          </a:xfrm>
        </p:spPr>
        <p:txBody>
          <a:bodyPr anchor="b" anchorCtr="0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3449317"/>
            <a:ext cx="10972800" cy="681935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accent2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1604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 userDrawn="1"/>
        </p:nvSpPr>
        <p:spPr>
          <a:xfrm>
            <a:off x="5874296" y="457203"/>
            <a:ext cx="5860504" cy="594359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4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IntelOne Display Regular" panose="020B0604020203020204" pitchFamily="34" charset="0"/>
                <a:cs typeface="Arial" panose="02020603050405020304" pitchFamily="18" charset="0"/>
                <a:sym typeface="Arial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IntelOne Display Regular" panose="020B0604020203020204" pitchFamily="34" charset="0"/>
              <a:cs typeface="Arial" panose="02020603050405020304" pitchFamily="18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 userDrawn="1"/>
        </p:nvSpPr>
        <p:spPr>
          <a:xfrm>
            <a:off x="709974" y="2295340"/>
            <a:ext cx="319157" cy="319157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 userDrawn="1"/>
        </p:nvSpPr>
        <p:spPr>
          <a:xfrm>
            <a:off x="536812" y="2123120"/>
            <a:ext cx="174318" cy="174318"/>
          </a:xfrm>
          <a:prstGeom prst="rect">
            <a:avLst/>
          </a:prstGeom>
          <a:solidFill>
            <a:srgbClr val="7BDE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 userDrawn="1"/>
        </p:nvSpPr>
        <p:spPr>
          <a:xfrm>
            <a:off x="711130" y="2023074"/>
            <a:ext cx="100045" cy="100045"/>
          </a:xfrm>
          <a:prstGeom prst="rect">
            <a:avLst/>
          </a:prstGeom>
          <a:solidFill>
            <a:srgbClr val="B4F0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4" y="1813801"/>
            <a:ext cx="5433848" cy="437679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F24197-50A7-4B31-8BD0-A02D05374BB7}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FDAEEF-022A-46B9-A4E3-5543D23F8A7E}"/>
              </a:ext>
            </a:extLst>
          </p:cNvPr>
          <p:cNvSpPr/>
          <p:nvPr userDrawn="1"/>
        </p:nvSpPr>
        <p:spPr>
          <a:xfrm>
            <a:off x="1003532" y="6510549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Memory &amp; Storage Moment 2020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0BBD9E7-2BE0-42DE-9891-E88B32AB7D5E}"/>
              </a:ext>
            </a:extLst>
          </p:cNvPr>
          <p:cNvGrpSpPr/>
          <p:nvPr userDrawn="1"/>
        </p:nvGrpSpPr>
        <p:grpSpPr>
          <a:xfrm>
            <a:off x="381000" y="6604682"/>
            <a:ext cx="630871" cy="108110"/>
            <a:chOff x="4966977" y="6307068"/>
            <a:chExt cx="659525" cy="113020"/>
          </a:xfrm>
          <a:solidFill>
            <a:schemeClr val="tx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39E3615-4B84-402B-B00C-02B39B56D0F7}"/>
                </a:ext>
              </a:extLst>
            </p:cNvPr>
            <p:cNvGrpSpPr/>
            <p:nvPr userDrawn="1"/>
          </p:nvGrpSpPr>
          <p:grpSpPr>
            <a:xfrm>
              <a:off x="5183887" y="6307068"/>
              <a:ext cx="442615" cy="113020"/>
              <a:chOff x="3434373" y="4362726"/>
              <a:chExt cx="1735303" cy="443103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743A00E6-4BBB-4709-8758-B4EDC5FF9D16}"/>
                  </a:ext>
                </a:extLst>
              </p:cNvPr>
              <p:cNvSpPr/>
              <p:nvPr userDrawn="1"/>
            </p:nvSpPr>
            <p:spPr>
              <a:xfrm>
                <a:off x="3758909" y="4362726"/>
                <a:ext cx="15704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57048" h="167335">
                    <a:moveTo>
                      <a:pt x="87096" y="0"/>
                    </a:moveTo>
                    <a:cubicBezTo>
                      <a:pt x="103098" y="0"/>
                      <a:pt x="117043" y="3429"/>
                      <a:pt x="128930" y="10287"/>
                    </a:cubicBezTo>
                    <a:cubicBezTo>
                      <a:pt x="140817" y="17145"/>
                      <a:pt x="150190" y="27279"/>
                      <a:pt x="157048" y="40690"/>
                    </a:cubicBezTo>
                    <a:lnTo>
                      <a:pt x="124130" y="61264"/>
                    </a:lnTo>
                    <a:cubicBezTo>
                      <a:pt x="118948" y="52578"/>
                      <a:pt x="113462" y="46329"/>
                      <a:pt x="107670" y="42519"/>
                    </a:cubicBezTo>
                    <a:cubicBezTo>
                      <a:pt x="101879" y="38709"/>
                      <a:pt x="94793" y="36804"/>
                      <a:pt x="86411" y="36804"/>
                    </a:cubicBezTo>
                    <a:cubicBezTo>
                      <a:pt x="73609" y="36804"/>
                      <a:pt x="63246" y="41148"/>
                      <a:pt x="55321" y="49834"/>
                    </a:cubicBezTo>
                    <a:cubicBezTo>
                      <a:pt x="47396" y="58521"/>
                      <a:pt x="43434" y="69723"/>
                      <a:pt x="43434" y="83439"/>
                    </a:cubicBezTo>
                    <a:cubicBezTo>
                      <a:pt x="43434" y="96850"/>
                      <a:pt x="47510" y="108051"/>
                      <a:pt x="55664" y="117043"/>
                    </a:cubicBezTo>
                    <a:cubicBezTo>
                      <a:pt x="63817" y="126034"/>
                      <a:pt x="74066" y="130530"/>
                      <a:pt x="86411" y="130530"/>
                    </a:cubicBezTo>
                    <a:cubicBezTo>
                      <a:pt x="94335" y="130530"/>
                      <a:pt x="101689" y="128435"/>
                      <a:pt x="108470" y="124244"/>
                    </a:cubicBezTo>
                    <a:cubicBezTo>
                      <a:pt x="115252" y="120053"/>
                      <a:pt x="121005" y="114071"/>
                      <a:pt x="125730" y="106299"/>
                    </a:cubicBezTo>
                    <a:lnTo>
                      <a:pt x="157048" y="125958"/>
                    </a:lnTo>
                    <a:cubicBezTo>
                      <a:pt x="150495" y="138455"/>
                      <a:pt x="140779" y="148475"/>
                      <a:pt x="127901" y="156019"/>
                    </a:cubicBezTo>
                    <a:cubicBezTo>
                      <a:pt x="115024" y="163563"/>
                      <a:pt x="100812" y="167335"/>
                      <a:pt x="85268" y="167335"/>
                    </a:cubicBezTo>
                    <a:cubicBezTo>
                      <a:pt x="60122" y="167335"/>
                      <a:pt x="39624" y="159524"/>
                      <a:pt x="23774" y="143903"/>
                    </a:cubicBezTo>
                    <a:cubicBezTo>
                      <a:pt x="7925" y="128282"/>
                      <a:pt x="0" y="108280"/>
                      <a:pt x="0" y="83896"/>
                    </a:cubicBezTo>
                    <a:cubicBezTo>
                      <a:pt x="0" y="59969"/>
                      <a:pt x="8267" y="40005"/>
                      <a:pt x="24803" y="24003"/>
                    </a:cubicBezTo>
                    <a:cubicBezTo>
                      <a:pt x="41338" y="8001"/>
                      <a:pt x="62103" y="0"/>
                      <a:pt x="870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95C405B3-FCCC-4A87-BF97-130C579E8A93}"/>
                  </a:ext>
                </a:extLst>
              </p:cNvPr>
              <p:cNvSpPr/>
              <p:nvPr userDrawn="1"/>
            </p:nvSpPr>
            <p:spPr>
              <a:xfrm>
                <a:off x="4292309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465102C-BDF8-4D8D-AF58-899E76A3488F}"/>
                  </a:ext>
                </a:extLst>
              </p:cNvPr>
              <p:cNvSpPr/>
              <p:nvPr userDrawn="1"/>
            </p:nvSpPr>
            <p:spPr>
              <a:xfrm>
                <a:off x="4625684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2A05DC1B-A3D2-4952-9BCD-DC96C35C6E80}"/>
                  </a:ext>
                </a:extLst>
              </p:cNvPr>
              <p:cNvSpPr/>
              <p:nvPr userDrawn="1"/>
            </p:nvSpPr>
            <p:spPr>
              <a:xfrm>
                <a:off x="4816184" y="4362726"/>
                <a:ext cx="16687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66878" h="167335">
                    <a:moveTo>
                      <a:pt x="87325" y="0"/>
                    </a:moveTo>
                    <a:cubicBezTo>
                      <a:pt x="102260" y="0"/>
                      <a:pt x="115862" y="3048"/>
                      <a:pt x="128130" y="9144"/>
                    </a:cubicBezTo>
                    <a:cubicBezTo>
                      <a:pt x="140398" y="15240"/>
                      <a:pt x="149885" y="23545"/>
                      <a:pt x="156591" y="34061"/>
                    </a:cubicBezTo>
                    <a:lnTo>
                      <a:pt x="127330" y="58064"/>
                    </a:lnTo>
                    <a:cubicBezTo>
                      <a:pt x="122148" y="50749"/>
                      <a:pt x="116243" y="45339"/>
                      <a:pt x="109613" y="41833"/>
                    </a:cubicBezTo>
                    <a:cubicBezTo>
                      <a:pt x="102984" y="38328"/>
                      <a:pt x="95478" y="36576"/>
                      <a:pt x="87096" y="36576"/>
                    </a:cubicBezTo>
                    <a:cubicBezTo>
                      <a:pt x="74905" y="36576"/>
                      <a:pt x="64579" y="41071"/>
                      <a:pt x="56121" y="50063"/>
                    </a:cubicBezTo>
                    <a:cubicBezTo>
                      <a:pt x="47663" y="59055"/>
                      <a:pt x="43434" y="70180"/>
                      <a:pt x="43434" y="83439"/>
                    </a:cubicBezTo>
                    <a:cubicBezTo>
                      <a:pt x="43434" y="97459"/>
                      <a:pt x="47473" y="108851"/>
                      <a:pt x="55550" y="117614"/>
                    </a:cubicBezTo>
                    <a:cubicBezTo>
                      <a:pt x="63627" y="126377"/>
                      <a:pt x="74066" y="130759"/>
                      <a:pt x="86868" y="130759"/>
                    </a:cubicBezTo>
                    <a:cubicBezTo>
                      <a:pt x="96774" y="130759"/>
                      <a:pt x="104851" y="128701"/>
                      <a:pt x="111099" y="124587"/>
                    </a:cubicBezTo>
                    <a:cubicBezTo>
                      <a:pt x="117348" y="120472"/>
                      <a:pt x="121768" y="114376"/>
                      <a:pt x="124358" y="106299"/>
                    </a:cubicBezTo>
                    <a:lnTo>
                      <a:pt x="79553" y="106299"/>
                    </a:lnTo>
                    <a:lnTo>
                      <a:pt x="79553" y="72466"/>
                    </a:lnTo>
                    <a:lnTo>
                      <a:pt x="165735" y="72466"/>
                    </a:lnTo>
                    <a:cubicBezTo>
                      <a:pt x="166040" y="74295"/>
                      <a:pt x="166306" y="76504"/>
                      <a:pt x="166535" y="79095"/>
                    </a:cubicBezTo>
                    <a:cubicBezTo>
                      <a:pt x="166763" y="81686"/>
                      <a:pt x="166878" y="84124"/>
                      <a:pt x="166878" y="86410"/>
                    </a:cubicBezTo>
                    <a:cubicBezTo>
                      <a:pt x="166878" y="111252"/>
                      <a:pt x="159563" y="130949"/>
                      <a:pt x="144932" y="145504"/>
                    </a:cubicBezTo>
                    <a:cubicBezTo>
                      <a:pt x="130302" y="160058"/>
                      <a:pt x="110337" y="167335"/>
                      <a:pt x="85039" y="167335"/>
                    </a:cubicBezTo>
                    <a:cubicBezTo>
                      <a:pt x="60350" y="167335"/>
                      <a:pt x="40005" y="159486"/>
                      <a:pt x="24003" y="143789"/>
                    </a:cubicBezTo>
                    <a:cubicBezTo>
                      <a:pt x="8001" y="128092"/>
                      <a:pt x="0" y="108127"/>
                      <a:pt x="0" y="83896"/>
                    </a:cubicBezTo>
                    <a:cubicBezTo>
                      <a:pt x="0" y="59817"/>
                      <a:pt x="8344" y="39814"/>
                      <a:pt x="25031" y="23888"/>
                    </a:cubicBezTo>
                    <a:cubicBezTo>
                      <a:pt x="41719" y="7963"/>
                      <a:pt x="62484" y="0"/>
                      <a:pt x="873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2685C606-3A42-47B8-9B32-8E18E33F867E}"/>
                  </a:ext>
                </a:extLst>
              </p:cNvPr>
              <p:cNvSpPr/>
              <p:nvPr userDrawn="1"/>
            </p:nvSpPr>
            <p:spPr>
              <a:xfrm>
                <a:off x="3434373" y="4366382"/>
                <a:ext cx="14904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9047" h="160020">
                    <a:moveTo>
                      <a:pt x="0" y="0"/>
                    </a:moveTo>
                    <a:lnTo>
                      <a:pt x="149047" y="0"/>
                    </a:lnTo>
                    <a:lnTo>
                      <a:pt x="149047" y="37491"/>
                    </a:lnTo>
                    <a:lnTo>
                      <a:pt x="96012" y="37491"/>
                    </a:lnTo>
                    <a:lnTo>
                      <a:pt x="96012" y="160020"/>
                    </a:lnTo>
                    <a:lnTo>
                      <a:pt x="53035" y="160020"/>
                    </a:lnTo>
                    <a:lnTo>
                      <a:pt x="53035" y="37491"/>
                    </a:lnTo>
                    <a:lnTo>
                      <a:pt x="0" y="374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6BA7BA9A-85FD-4C44-9E6B-AC321F67B8B0}"/>
                  </a:ext>
                </a:extLst>
              </p:cNvPr>
              <p:cNvSpPr/>
              <p:nvPr userDrawn="1"/>
            </p:nvSpPr>
            <p:spPr>
              <a:xfrm>
                <a:off x="3611767" y="4366382"/>
                <a:ext cx="12527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25272" h="160020">
                    <a:moveTo>
                      <a:pt x="0" y="0"/>
                    </a:moveTo>
                    <a:lnTo>
                      <a:pt x="125272" y="0"/>
                    </a:lnTo>
                    <a:lnTo>
                      <a:pt x="125272" y="36119"/>
                    </a:lnTo>
                    <a:lnTo>
                      <a:pt x="42976" y="36119"/>
                    </a:lnTo>
                    <a:lnTo>
                      <a:pt x="42976" y="61265"/>
                    </a:lnTo>
                    <a:lnTo>
                      <a:pt x="118872" y="61265"/>
                    </a:lnTo>
                    <a:lnTo>
                      <a:pt x="118872" y="97384"/>
                    </a:lnTo>
                    <a:lnTo>
                      <a:pt x="42976" y="97384"/>
                    </a:lnTo>
                    <a:lnTo>
                      <a:pt x="42976" y="123901"/>
                    </a:lnTo>
                    <a:lnTo>
                      <a:pt x="125272" y="123901"/>
                    </a:lnTo>
                    <a:lnTo>
                      <a:pt x="125272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91C91DC-3054-43CF-BB8A-2EBE9A92DC44}"/>
                  </a:ext>
                </a:extLst>
              </p:cNvPr>
              <p:cNvSpPr/>
              <p:nvPr userDrawn="1"/>
            </p:nvSpPr>
            <p:spPr>
              <a:xfrm>
                <a:off x="3935617" y="4366382"/>
                <a:ext cx="15476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762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60579"/>
                    </a:lnTo>
                    <a:lnTo>
                      <a:pt x="111785" y="60579"/>
                    </a:lnTo>
                    <a:lnTo>
                      <a:pt x="111785" y="0"/>
                    </a:lnTo>
                    <a:lnTo>
                      <a:pt x="154762" y="0"/>
                    </a:lnTo>
                    <a:lnTo>
                      <a:pt x="154762" y="160020"/>
                    </a:lnTo>
                    <a:lnTo>
                      <a:pt x="111785" y="160020"/>
                    </a:lnTo>
                    <a:lnTo>
                      <a:pt x="111785" y="98070"/>
                    </a:lnTo>
                    <a:lnTo>
                      <a:pt x="42976" y="98070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1807A547-427D-49D2-9AC5-EF0AFEBB18A2}"/>
                  </a:ext>
                </a:extLst>
              </p:cNvPr>
              <p:cNvSpPr/>
              <p:nvPr userDrawn="1"/>
            </p:nvSpPr>
            <p:spPr>
              <a:xfrm>
                <a:off x="4116592" y="4366382"/>
                <a:ext cx="15499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990" h="160020">
                    <a:moveTo>
                      <a:pt x="0" y="0"/>
                    </a:moveTo>
                    <a:lnTo>
                      <a:pt x="43434" y="0"/>
                    </a:lnTo>
                    <a:lnTo>
                      <a:pt x="113614" y="95784"/>
                    </a:lnTo>
                    <a:lnTo>
                      <a:pt x="113614" y="0"/>
                    </a:lnTo>
                    <a:lnTo>
                      <a:pt x="154990" y="0"/>
                    </a:lnTo>
                    <a:lnTo>
                      <a:pt x="154990" y="160020"/>
                    </a:lnTo>
                    <a:lnTo>
                      <a:pt x="111556" y="160020"/>
                    </a:lnTo>
                    <a:lnTo>
                      <a:pt x="41376" y="64237"/>
                    </a:lnTo>
                    <a:lnTo>
                      <a:pt x="413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0F7492D2-2D6E-429C-BE3B-44133A28A083}"/>
                  </a:ext>
                </a:extLst>
              </p:cNvPr>
              <p:cNvSpPr/>
              <p:nvPr userDrawn="1"/>
            </p:nvSpPr>
            <p:spPr>
              <a:xfrm>
                <a:off x="4488067" y="4366382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DEE47949-816D-4064-AF69-995B16742FD5}"/>
                  </a:ext>
                </a:extLst>
              </p:cNvPr>
              <p:cNvSpPr/>
              <p:nvPr userDrawn="1"/>
            </p:nvSpPr>
            <p:spPr>
              <a:xfrm>
                <a:off x="5001426" y="4366382"/>
                <a:ext cx="16825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68250" h="160020">
                    <a:moveTo>
                      <a:pt x="0" y="0"/>
                    </a:moveTo>
                    <a:lnTo>
                      <a:pt x="49378" y="0"/>
                    </a:lnTo>
                    <a:lnTo>
                      <a:pt x="84811" y="56693"/>
                    </a:lnTo>
                    <a:lnTo>
                      <a:pt x="120015" y="0"/>
                    </a:lnTo>
                    <a:lnTo>
                      <a:pt x="168250" y="0"/>
                    </a:lnTo>
                    <a:lnTo>
                      <a:pt x="105613" y="92583"/>
                    </a:lnTo>
                    <a:lnTo>
                      <a:pt x="105613" y="160020"/>
                    </a:lnTo>
                    <a:lnTo>
                      <a:pt x="62636" y="160020"/>
                    </a:lnTo>
                    <a:lnTo>
                      <a:pt x="62636" y="925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29F6430D-96CA-4059-8BDE-F5852ECDE40D}"/>
                  </a:ext>
                </a:extLst>
              </p:cNvPr>
              <p:cNvSpPr/>
              <p:nvPr userDrawn="1"/>
            </p:nvSpPr>
            <p:spPr>
              <a:xfrm>
                <a:off x="4318598" y="4639408"/>
                <a:ext cx="148133" cy="166421"/>
              </a:xfrm>
              <a:custGeom>
                <a:avLst/>
                <a:gdLst/>
                <a:ahLst/>
                <a:cxnLst/>
                <a:rect l="l" t="t" r="r" b="b"/>
                <a:pathLst>
                  <a:path w="148133" h="166421">
                    <a:moveTo>
                      <a:pt x="77267" y="0"/>
                    </a:moveTo>
                    <a:cubicBezTo>
                      <a:pt x="89916" y="0"/>
                      <a:pt x="101727" y="1981"/>
                      <a:pt x="112700" y="5943"/>
                    </a:cubicBezTo>
                    <a:cubicBezTo>
                      <a:pt x="123672" y="9906"/>
                      <a:pt x="134036" y="15926"/>
                      <a:pt x="143789" y="24003"/>
                    </a:cubicBezTo>
                    <a:lnTo>
                      <a:pt x="122301" y="54864"/>
                    </a:lnTo>
                    <a:cubicBezTo>
                      <a:pt x="115290" y="49225"/>
                      <a:pt x="107632" y="44805"/>
                      <a:pt x="99326" y="41605"/>
                    </a:cubicBezTo>
                    <a:cubicBezTo>
                      <a:pt x="91021" y="38405"/>
                      <a:pt x="83058" y="36804"/>
                      <a:pt x="75438" y="36804"/>
                    </a:cubicBezTo>
                    <a:cubicBezTo>
                      <a:pt x="67056" y="36804"/>
                      <a:pt x="60541" y="37947"/>
                      <a:pt x="55893" y="40233"/>
                    </a:cubicBezTo>
                    <a:cubicBezTo>
                      <a:pt x="51244" y="42519"/>
                      <a:pt x="48920" y="45644"/>
                      <a:pt x="48920" y="49606"/>
                    </a:cubicBezTo>
                    <a:cubicBezTo>
                      <a:pt x="48920" y="53873"/>
                      <a:pt x="51206" y="56921"/>
                      <a:pt x="55778" y="58750"/>
                    </a:cubicBezTo>
                    <a:cubicBezTo>
                      <a:pt x="60350" y="60579"/>
                      <a:pt x="69037" y="62103"/>
                      <a:pt x="81839" y="63322"/>
                    </a:cubicBezTo>
                    <a:cubicBezTo>
                      <a:pt x="105765" y="65608"/>
                      <a:pt x="122796" y="70485"/>
                      <a:pt x="132931" y="77952"/>
                    </a:cubicBezTo>
                    <a:cubicBezTo>
                      <a:pt x="143065" y="85420"/>
                      <a:pt x="148133" y="97155"/>
                      <a:pt x="148133" y="113157"/>
                    </a:cubicBezTo>
                    <a:cubicBezTo>
                      <a:pt x="148133" y="129006"/>
                      <a:pt x="141694" y="141846"/>
                      <a:pt x="128816" y="151676"/>
                    </a:cubicBezTo>
                    <a:cubicBezTo>
                      <a:pt x="115938" y="161506"/>
                      <a:pt x="98603" y="166421"/>
                      <a:pt x="76809" y="166421"/>
                    </a:cubicBezTo>
                    <a:cubicBezTo>
                      <a:pt x="61874" y="166421"/>
                      <a:pt x="48006" y="164249"/>
                      <a:pt x="35204" y="159906"/>
                    </a:cubicBezTo>
                    <a:cubicBezTo>
                      <a:pt x="22403" y="155562"/>
                      <a:pt x="10668" y="149047"/>
                      <a:pt x="0" y="140360"/>
                    </a:cubicBezTo>
                    <a:lnTo>
                      <a:pt x="20802" y="109042"/>
                    </a:lnTo>
                    <a:cubicBezTo>
                      <a:pt x="30404" y="115900"/>
                      <a:pt x="40081" y="121044"/>
                      <a:pt x="49835" y="124473"/>
                    </a:cubicBezTo>
                    <a:cubicBezTo>
                      <a:pt x="59588" y="127902"/>
                      <a:pt x="69189" y="129616"/>
                      <a:pt x="78638" y="129616"/>
                    </a:cubicBezTo>
                    <a:cubicBezTo>
                      <a:pt x="87630" y="129616"/>
                      <a:pt x="94526" y="128435"/>
                      <a:pt x="99326" y="126073"/>
                    </a:cubicBezTo>
                    <a:cubicBezTo>
                      <a:pt x="104127" y="123711"/>
                      <a:pt x="106527" y="120396"/>
                      <a:pt x="106527" y="116129"/>
                    </a:cubicBezTo>
                    <a:cubicBezTo>
                      <a:pt x="106527" y="111709"/>
                      <a:pt x="104356" y="108547"/>
                      <a:pt x="100012" y="106642"/>
                    </a:cubicBezTo>
                    <a:cubicBezTo>
                      <a:pt x="95669" y="104737"/>
                      <a:pt x="87401" y="103175"/>
                      <a:pt x="75209" y="101955"/>
                    </a:cubicBezTo>
                    <a:cubicBezTo>
                      <a:pt x="50063" y="99365"/>
                      <a:pt x="32461" y="94488"/>
                      <a:pt x="22403" y="87325"/>
                    </a:cubicBezTo>
                    <a:cubicBezTo>
                      <a:pt x="12344" y="80162"/>
                      <a:pt x="7315" y="68656"/>
                      <a:pt x="7315" y="52806"/>
                    </a:cubicBezTo>
                    <a:cubicBezTo>
                      <a:pt x="7315" y="37109"/>
                      <a:pt x="13640" y="24384"/>
                      <a:pt x="26289" y="14630"/>
                    </a:cubicBezTo>
                    <a:cubicBezTo>
                      <a:pt x="38938" y="4877"/>
                      <a:pt x="55931" y="0"/>
                      <a:pt x="77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3C0D260-23C3-41D6-B715-6E61DD478EBB}"/>
                  </a:ext>
                </a:extLst>
              </p:cNvPr>
              <p:cNvSpPr/>
              <p:nvPr userDrawn="1"/>
            </p:nvSpPr>
            <p:spPr>
              <a:xfrm>
                <a:off x="3440317" y="4642607"/>
                <a:ext cx="142189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2189" h="160020">
                    <a:moveTo>
                      <a:pt x="0" y="0"/>
                    </a:moveTo>
                    <a:lnTo>
                      <a:pt x="78638" y="0"/>
                    </a:lnTo>
                    <a:cubicBezTo>
                      <a:pt x="98145" y="0"/>
                      <a:pt x="113614" y="4953"/>
                      <a:pt x="125044" y="14859"/>
                    </a:cubicBezTo>
                    <a:cubicBezTo>
                      <a:pt x="136474" y="24765"/>
                      <a:pt x="142189" y="38100"/>
                      <a:pt x="142189" y="54864"/>
                    </a:cubicBezTo>
                    <a:cubicBezTo>
                      <a:pt x="142189" y="71476"/>
                      <a:pt x="136055" y="84925"/>
                      <a:pt x="123786" y="95212"/>
                    </a:cubicBezTo>
                    <a:cubicBezTo>
                      <a:pt x="111518" y="105499"/>
                      <a:pt x="95631" y="110643"/>
                      <a:pt x="76123" y="110643"/>
                    </a:cubicBezTo>
                    <a:lnTo>
                      <a:pt x="42976" y="110643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976" y="37491"/>
                    </a:moveTo>
                    <a:lnTo>
                      <a:pt x="42976" y="73609"/>
                    </a:lnTo>
                    <a:lnTo>
                      <a:pt x="77038" y="73609"/>
                    </a:lnTo>
                    <a:cubicBezTo>
                      <a:pt x="83743" y="73609"/>
                      <a:pt x="89039" y="71971"/>
                      <a:pt x="92925" y="68695"/>
                    </a:cubicBezTo>
                    <a:cubicBezTo>
                      <a:pt x="96812" y="65418"/>
                      <a:pt x="98755" y="60960"/>
                      <a:pt x="98755" y="55321"/>
                    </a:cubicBezTo>
                    <a:cubicBezTo>
                      <a:pt x="98755" y="49683"/>
                      <a:pt x="96926" y="45301"/>
                      <a:pt x="93268" y="42177"/>
                    </a:cubicBezTo>
                    <a:cubicBezTo>
                      <a:pt x="89611" y="39053"/>
                      <a:pt x="84505" y="37491"/>
                      <a:pt x="77952" y="37491"/>
                    </a:cubicBezTo>
                    <a:lnTo>
                      <a:pt x="42976" y="374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F88EEB5D-4898-4E69-ACE1-32CA0D89B2A3}"/>
                  </a:ext>
                </a:extLst>
              </p:cNvPr>
              <p:cNvSpPr/>
              <p:nvPr userDrawn="1"/>
            </p:nvSpPr>
            <p:spPr>
              <a:xfrm>
                <a:off x="3602927" y="4642607"/>
                <a:ext cx="4297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42977" h="160020">
                    <a:moveTo>
                      <a:pt x="0" y="0"/>
                    </a:moveTo>
                    <a:lnTo>
                      <a:pt x="42977" y="0"/>
                    </a:lnTo>
                    <a:lnTo>
                      <a:pt x="42977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069E51CC-C90B-48BC-BE53-057E69B638C5}"/>
                  </a:ext>
                </a:extLst>
              </p:cNvPr>
              <p:cNvSpPr/>
              <p:nvPr userDrawn="1"/>
            </p:nvSpPr>
            <p:spPr>
              <a:xfrm>
                <a:off x="3678442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D752BC84-B182-4C8B-8A36-1927038F35BB}"/>
                  </a:ext>
                </a:extLst>
              </p:cNvPr>
              <p:cNvSpPr/>
              <p:nvPr userDrawn="1"/>
            </p:nvSpPr>
            <p:spPr>
              <a:xfrm>
                <a:off x="3821317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D016F254-302B-42A7-B530-1E45DF4852C2}"/>
                  </a:ext>
                </a:extLst>
              </p:cNvPr>
              <p:cNvSpPr/>
              <p:nvPr userDrawn="1"/>
            </p:nvSpPr>
            <p:spPr>
              <a:xfrm>
                <a:off x="3953219" y="4642607"/>
                <a:ext cx="178765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78765" h="160020">
                    <a:moveTo>
                      <a:pt x="65837" y="0"/>
                    </a:moveTo>
                    <a:lnTo>
                      <a:pt x="112700" y="0"/>
                    </a:lnTo>
                    <a:lnTo>
                      <a:pt x="178765" y="160020"/>
                    </a:lnTo>
                    <a:lnTo>
                      <a:pt x="133731" y="160020"/>
                    </a:lnTo>
                    <a:lnTo>
                      <a:pt x="122529" y="131445"/>
                    </a:lnTo>
                    <a:lnTo>
                      <a:pt x="54864" y="131445"/>
                    </a:lnTo>
                    <a:lnTo>
                      <a:pt x="43662" y="160020"/>
                    </a:lnTo>
                    <a:lnTo>
                      <a:pt x="0" y="160020"/>
                    </a:lnTo>
                    <a:lnTo>
                      <a:pt x="65837" y="0"/>
                    </a:lnTo>
                    <a:close/>
                    <a:moveTo>
                      <a:pt x="88697" y="45034"/>
                    </a:moveTo>
                    <a:lnTo>
                      <a:pt x="69037" y="95326"/>
                    </a:lnTo>
                    <a:lnTo>
                      <a:pt x="108356" y="95326"/>
                    </a:lnTo>
                    <a:lnTo>
                      <a:pt x="88697" y="45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3B9AF7E-7470-4B09-B564-6CC419AF3CDA}"/>
                  </a:ext>
                </a:extLst>
              </p:cNvPr>
              <p:cNvSpPr/>
              <p:nvPr userDrawn="1"/>
            </p:nvSpPr>
            <p:spPr>
              <a:xfrm>
                <a:off x="4154692" y="4642607"/>
                <a:ext cx="147904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7904" h="160020">
                    <a:moveTo>
                      <a:pt x="0" y="0"/>
                    </a:moveTo>
                    <a:lnTo>
                      <a:pt x="78181" y="0"/>
                    </a:lnTo>
                    <a:cubicBezTo>
                      <a:pt x="99212" y="0"/>
                      <a:pt x="115328" y="4382"/>
                      <a:pt x="126530" y="13145"/>
                    </a:cubicBezTo>
                    <a:cubicBezTo>
                      <a:pt x="137731" y="21908"/>
                      <a:pt x="143332" y="34519"/>
                      <a:pt x="143332" y="50978"/>
                    </a:cubicBezTo>
                    <a:cubicBezTo>
                      <a:pt x="143332" y="62256"/>
                      <a:pt x="140512" y="71781"/>
                      <a:pt x="134874" y="79553"/>
                    </a:cubicBezTo>
                    <a:cubicBezTo>
                      <a:pt x="129235" y="87325"/>
                      <a:pt x="120853" y="93193"/>
                      <a:pt x="109728" y="97155"/>
                    </a:cubicBezTo>
                    <a:lnTo>
                      <a:pt x="147904" y="160020"/>
                    </a:lnTo>
                    <a:lnTo>
                      <a:pt x="97840" y="160020"/>
                    </a:lnTo>
                    <a:lnTo>
                      <a:pt x="66751" y="105385"/>
                    </a:lnTo>
                    <a:lnTo>
                      <a:pt x="42519" y="105385"/>
                    </a:lnTo>
                    <a:lnTo>
                      <a:pt x="42519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519" y="36119"/>
                    </a:moveTo>
                    <a:lnTo>
                      <a:pt x="42519" y="69723"/>
                    </a:lnTo>
                    <a:lnTo>
                      <a:pt x="77724" y="69723"/>
                    </a:lnTo>
                    <a:cubicBezTo>
                      <a:pt x="84886" y="69723"/>
                      <a:pt x="90373" y="68237"/>
                      <a:pt x="94183" y="65266"/>
                    </a:cubicBezTo>
                    <a:cubicBezTo>
                      <a:pt x="97993" y="62294"/>
                      <a:pt x="99898" y="58065"/>
                      <a:pt x="99898" y="52578"/>
                    </a:cubicBezTo>
                    <a:cubicBezTo>
                      <a:pt x="99898" y="47092"/>
                      <a:pt x="98069" y="42977"/>
                      <a:pt x="94411" y="40234"/>
                    </a:cubicBezTo>
                    <a:cubicBezTo>
                      <a:pt x="90754" y="37491"/>
                      <a:pt x="85191" y="36119"/>
                      <a:pt x="77724" y="36119"/>
                    </a:cubicBezTo>
                    <a:lnTo>
                      <a:pt x="42519" y="36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CA0E105-DD21-4CE7-9012-E962F81EDFC5}"/>
                </a:ext>
              </a:extLst>
            </p:cNvPr>
            <p:cNvGrpSpPr/>
            <p:nvPr/>
          </p:nvGrpSpPr>
          <p:grpSpPr>
            <a:xfrm>
              <a:off x="4966977" y="6308028"/>
              <a:ext cx="181090" cy="111243"/>
              <a:chOff x="5815406" y="629779"/>
              <a:chExt cx="2902608" cy="1783064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4B73C45-3395-4CA7-99F7-BCB7BF91C5AF}"/>
                  </a:ext>
                </a:extLst>
              </p:cNvPr>
              <p:cNvSpPr/>
              <p:nvPr/>
            </p:nvSpPr>
            <p:spPr>
              <a:xfrm>
                <a:off x="5815406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CAC8B8-6133-414D-848C-DFBC1539EC49}"/>
                  </a:ext>
                </a:extLst>
              </p:cNvPr>
              <p:cNvSpPr/>
              <p:nvPr/>
            </p:nvSpPr>
            <p:spPr>
              <a:xfrm>
                <a:off x="6955410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79F38DB-CEB9-4BB1-BC74-289346DCAECD}"/>
                  </a:ext>
                </a:extLst>
              </p:cNvPr>
              <p:cNvSpPr/>
              <p:nvPr/>
            </p:nvSpPr>
            <p:spPr>
              <a:xfrm>
                <a:off x="8071012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1D0B9E0-F086-488B-A488-538622106D59}"/>
                  </a:ext>
                </a:extLst>
              </p:cNvPr>
              <p:cNvSpPr/>
              <p:nvPr/>
            </p:nvSpPr>
            <p:spPr>
              <a:xfrm>
                <a:off x="5815406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5706BC9-919D-4E54-971A-1782F84FC1FC}"/>
                  </a:ext>
                </a:extLst>
              </p:cNvPr>
              <p:cNvSpPr/>
              <p:nvPr/>
            </p:nvSpPr>
            <p:spPr>
              <a:xfrm>
                <a:off x="6955410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A72031-26F5-497C-B095-506081D3D225}"/>
                  </a:ext>
                </a:extLst>
              </p:cNvPr>
              <p:cNvSpPr/>
              <p:nvPr/>
            </p:nvSpPr>
            <p:spPr>
              <a:xfrm>
                <a:off x="8071012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6AD2CD1-DB32-4BE9-BDAA-858716E5864C}"/>
                  </a:ext>
                </a:extLst>
              </p:cNvPr>
              <p:cNvSpPr/>
              <p:nvPr/>
            </p:nvSpPr>
            <p:spPr>
              <a:xfrm>
                <a:off x="7681308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EF31E35-6BC1-42F6-B0EA-CF6AE16A309E}"/>
                  </a:ext>
                </a:extLst>
              </p:cNvPr>
              <p:cNvSpPr/>
              <p:nvPr/>
            </p:nvSpPr>
            <p:spPr>
              <a:xfrm>
                <a:off x="6552454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B93E8A4-A02E-42F0-8D32-5F6304EDB525}"/>
                  </a:ext>
                </a:extLst>
              </p:cNvPr>
              <p:cNvSpPr/>
              <p:nvPr/>
            </p:nvSpPr>
            <p:spPr>
              <a:xfrm>
                <a:off x="7681308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B550CE6-8920-499B-B6D7-805E7B800C5C}"/>
                  </a:ext>
                </a:extLst>
              </p:cNvPr>
              <p:cNvSpPr/>
              <p:nvPr/>
            </p:nvSpPr>
            <p:spPr>
              <a:xfrm>
                <a:off x="6552454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11BFF66-BF86-40DE-A02D-CE6028A25206}"/>
                  </a:ext>
                </a:extLst>
              </p:cNvPr>
              <p:cNvSpPr/>
              <p:nvPr/>
            </p:nvSpPr>
            <p:spPr>
              <a:xfrm rot="5400000">
                <a:off x="8254239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B5274A1-4C57-4B23-909E-22600834A134}"/>
                  </a:ext>
                </a:extLst>
              </p:cNvPr>
              <p:cNvSpPr/>
              <p:nvPr/>
            </p:nvSpPr>
            <p:spPr>
              <a:xfrm rot="5400000">
                <a:off x="6005474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064445-A839-4464-B1D5-BF8688C636B8}"/>
                  </a:ext>
                </a:extLst>
              </p:cNvPr>
              <p:cNvSpPr/>
              <p:nvPr/>
            </p:nvSpPr>
            <p:spPr>
              <a:xfrm rot="5400000">
                <a:off x="7152223" y="1465819"/>
                <a:ext cx="281973" cy="110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628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lu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C841197-2CF0-45F0-8F2A-7933BBBCA6C7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C7E27-4D13-40CC-BD02-3CD7453D0B8C}"/>
              </a:ext>
            </a:extLst>
          </p:cNvPr>
          <p:cNvSpPr/>
          <p:nvPr userDrawn="1"/>
        </p:nvSpPr>
        <p:spPr>
          <a:xfrm>
            <a:off x="5874296" y="457203"/>
            <a:ext cx="5860504" cy="5943596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EA8C51-69D0-4653-9DD4-C9657C85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5220" y="2614497"/>
            <a:ext cx="4838270" cy="1782383"/>
          </a:xfrm>
        </p:spPr>
        <p:txBody>
          <a:bodyPr anchor="t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0A8B5C-DC90-4F60-9A7A-08826CF808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87624" y="546389"/>
            <a:ext cx="5433848" cy="1118706"/>
          </a:xfrm>
        </p:spPr>
        <p:txBody>
          <a:bodyPr anchor="ctr" anchorCtr="0">
            <a:noAutofit/>
          </a:bodyPr>
          <a:lstStyle>
            <a:lvl1pPr marL="0" indent="0">
              <a:buNone/>
              <a:defRPr sz="32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F87E56-D20F-4261-BEAD-AB9B17E14F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100000"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33A9EF0-587D-4D66-AF71-B360DB9198E7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IntelOne Display Regular" panose="020B0604020203020204" pitchFamily="34" charset="0"/>
                <a:cs typeface="Arial" panose="02020603050405020304" pitchFamily="18" charset="0"/>
                <a:sym typeface="Arial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IntelOne Display Regular" panose="020B0604020203020204" pitchFamily="34" charset="0"/>
              <a:cs typeface="Arial" panose="02020603050405020304" pitchFamily="18" charset="0"/>
              <a:sym typeface="Arial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2EB94AE-1165-4C66-B976-C2E168859D49}"/>
              </a:ext>
            </a:extLst>
          </p:cNvPr>
          <p:cNvSpPr/>
          <p:nvPr userDrawn="1"/>
        </p:nvSpPr>
        <p:spPr>
          <a:xfrm>
            <a:off x="709974" y="2295340"/>
            <a:ext cx="319157" cy="319157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F8E51D-DCA9-46A9-A882-29E595D6A99F}"/>
              </a:ext>
            </a:extLst>
          </p:cNvPr>
          <p:cNvSpPr/>
          <p:nvPr userDrawn="1"/>
        </p:nvSpPr>
        <p:spPr>
          <a:xfrm>
            <a:off x="536812" y="2123120"/>
            <a:ext cx="174318" cy="174318"/>
          </a:xfrm>
          <a:prstGeom prst="rect">
            <a:avLst/>
          </a:prstGeom>
          <a:solidFill>
            <a:schemeClr val="accent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74772E-29C4-4337-A397-0F1232F1F1FE}"/>
              </a:ext>
            </a:extLst>
          </p:cNvPr>
          <p:cNvSpPr/>
          <p:nvPr userDrawn="1"/>
        </p:nvSpPr>
        <p:spPr>
          <a:xfrm>
            <a:off x="711130" y="2023074"/>
            <a:ext cx="100045" cy="100045"/>
          </a:xfrm>
          <a:prstGeom prst="rect">
            <a:avLst/>
          </a:prstGeom>
          <a:solidFill>
            <a:schemeClr val="accent4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5706ADC8-E536-415C-9589-A82AD6F7BDD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087624" y="1813801"/>
            <a:ext cx="5433848" cy="4376791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B3D49E7-44E4-4F8B-88A8-670C6C01C0FD}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7ED4E1F-5D51-46AE-9823-62DDB2A24E70}"/>
              </a:ext>
            </a:extLst>
          </p:cNvPr>
          <p:cNvSpPr/>
          <p:nvPr userDrawn="1"/>
        </p:nvSpPr>
        <p:spPr>
          <a:xfrm>
            <a:off x="1003532" y="6510549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Memory &amp; Storage Moment 2020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DAF2B2-D834-4B51-9CF9-44AF633DEF51}"/>
              </a:ext>
            </a:extLst>
          </p:cNvPr>
          <p:cNvGrpSpPr/>
          <p:nvPr userDrawn="1"/>
        </p:nvGrpSpPr>
        <p:grpSpPr>
          <a:xfrm>
            <a:off x="381000" y="6604682"/>
            <a:ext cx="630871" cy="108110"/>
            <a:chOff x="4966977" y="6307068"/>
            <a:chExt cx="659525" cy="113020"/>
          </a:xfrm>
          <a:solidFill>
            <a:schemeClr val="tx1"/>
          </a:solidFill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46D6B1-8D94-45EA-8C0E-D342CC55D360}"/>
                </a:ext>
              </a:extLst>
            </p:cNvPr>
            <p:cNvGrpSpPr/>
            <p:nvPr userDrawn="1"/>
          </p:nvGrpSpPr>
          <p:grpSpPr>
            <a:xfrm>
              <a:off x="5183887" y="6307068"/>
              <a:ext cx="442615" cy="113020"/>
              <a:chOff x="3434373" y="4362726"/>
              <a:chExt cx="1735303" cy="443103"/>
            </a:xfrm>
            <a:grpFill/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D3089870-4859-459D-BB1F-A194844A5C5B}"/>
                  </a:ext>
                </a:extLst>
              </p:cNvPr>
              <p:cNvSpPr/>
              <p:nvPr userDrawn="1"/>
            </p:nvSpPr>
            <p:spPr>
              <a:xfrm>
                <a:off x="3758909" y="4362726"/>
                <a:ext cx="15704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57048" h="167335">
                    <a:moveTo>
                      <a:pt x="87096" y="0"/>
                    </a:moveTo>
                    <a:cubicBezTo>
                      <a:pt x="103098" y="0"/>
                      <a:pt x="117043" y="3429"/>
                      <a:pt x="128930" y="10287"/>
                    </a:cubicBezTo>
                    <a:cubicBezTo>
                      <a:pt x="140817" y="17145"/>
                      <a:pt x="150190" y="27279"/>
                      <a:pt x="157048" y="40690"/>
                    </a:cubicBezTo>
                    <a:lnTo>
                      <a:pt x="124130" y="61264"/>
                    </a:lnTo>
                    <a:cubicBezTo>
                      <a:pt x="118948" y="52578"/>
                      <a:pt x="113462" y="46329"/>
                      <a:pt x="107670" y="42519"/>
                    </a:cubicBezTo>
                    <a:cubicBezTo>
                      <a:pt x="101879" y="38709"/>
                      <a:pt x="94793" y="36804"/>
                      <a:pt x="86411" y="36804"/>
                    </a:cubicBezTo>
                    <a:cubicBezTo>
                      <a:pt x="73609" y="36804"/>
                      <a:pt x="63246" y="41148"/>
                      <a:pt x="55321" y="49834"/>
                    </a:cubicBezTo>
                    <a:cubicBezTo>
                      <a:pt x="47396" y="58521"/>
                      <a:pt x="43434" y="69723"/>
                      <a:pt x="43434" y="83439"/>
                    </a:cubicBezTo>
                    <a:cubicBezTo>
                      <a:pt x="43434" y="96850"/>
                      <a:pt x="47510" y="108051"/>
                      <a:pt x="55664" y="117043"/>
                    </a:cubicBezTo>
                    <a:cubicBezTo>
                      <a:pt x="63817" y="126034"/>
                      <a:pt x="74066" y="130530"/>
                      <a:pt x="86411" y="130530"/>
                    </a:cubicBezTo>
                    <a:cubicBezTo>
                      <a:pt x="94335" y="130530"/>
                      <a:pt x="101689" y="128435"/>
                      <a:pt x="108470" y="124244"/>
                    </a:cubicBezTo>
                    <a:cubicBezTo>
                      <a:pt x="115252" y="120053"/>
                      <a:pt x="121005" y="114071"/>
                      <a:pt x="125730" y="106299"/>
                    </a:cubicBezTo>
                    <a:lnTo>
                      <a:pt x="157048" y="125958"/>
                    </a:lnTo>
                    <a:cubicBezTo>
                      <a:pt x="150495" y="138455"/>
                      <a:pt x="140779" y="148475"/>
                      <a:pt x="127901" y="156019"/>
                    </a:cubicBezTo>
                    <a:cubicBezTo>
                      <a:pt x="115024" y="163563"/>
                      <a:pt x="100812" y="167335"/>
                      <a:pt x="85268" y="167335"/>
                    </a:cubicBezTo>
                    <a:cubicBezTo>
                      <a:pt x="60122" y="167335"/>
                      <a:pt x="39624" y="159524"/>
                      <a:pt x="23774" y="143903"/>
                    </a:cubicBezTo>
                    <a:cubicBezTo>
                      <a:pt x="7925" y="128282"/>
                      <a:pt x="0" y="108280"/>
                      <a:pt x="0" y="83896"/>
                    </a:cubicBezTo>
                    <a:cubicBezTo>
                      <a:pt x="0" y="59969"/>
                      <a:pt x="8267" y="40005"/>
                      <a:pt x="24803" y="24003"/>
                    </a:cubicBezTo>
                    <a:cubicBezTo>
                      <a:pt x="41338" y="8001"/>
                      <a:pt x="62103" y="0"/>
                      <a:pt x="870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5334B422-0FFF-4641-980A-33983ECA83F3}"/>
                  </a:ext>
                </a:extLst>
              </p:cNvPr>
              <p:cNvSpPr/>
              <p:nvPr userDrawn="1"/>
            </p:nvSpPr>
            <p:spPr>
              <a:xfrm>
                <a:off x="4292309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28B39F09-6BF9-430D-AC36-5D3628F4F637}"/>
                  </a:ext>
                </a:extLst>
              </p:cNvPr>
              <p:cNvSpPr/>
              <p:nvPr userDrawn="1"/>
            </p:nvSpPr>
            <p:spPr>
              <a:xfrm>
                <a:off x="4625684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FF69F17-28C5-41E6-956F-908E2D6BB796}"/>
                  </a:ext>
                </a:extLst>
              </p:cNvPr>
              <p:cNvSpPr/>
              <p:nvPr userDrawn="1"/>
            </p:nvSpPr>
            <p:spPr>
              <a:xfrm>
                <a:off x="4816184" y="4362726"/>
                <a:ext cx="16687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66878" h="167335">
                    <a:moveTo>
                      <a:pt x="87325" y="0"/>
                    </a:moveTo>
                    <a:cubicBezTo>
                      <a:pt x="102260" y="0"/>
                      <a:pt x="115862" y="3048"/>
                      <a:pt x="128130" y="9144"/>
                    </a:cubicBezTo>
                    <a:cubicBezTo>
                      <a:pt x="140398" y="15240"/>
                      <a:pt x="149885" y="23545"/>
                      <a:pt x="156591" y="34061"/>
                    </a:cubicBezTo>
                    <a:lnTo>
                      <a:pt x="127330" y="58064"/>
                    </a:lnTo>
                    <a:cubicBezTo>
                      <a:pt x="122148" y="50749"/>
                      <a:pt x="116243" y="45339"/>
                      <a:pt x="109613" y="41833"/>
                    </a:cubicBezTo>
                    <a:cubicBezTo>
                      <a:pt x="102984" y="38328"/>
                      <a:pt x="95478" y="36576"/>
                      <a:pt x="87096" y="36576"/>
                    </a:cubicBezTo>
                    <a:cubicBezTo>
                      <a:pt x="74905" y="36576"/>
                      <a:pt x="64579" y="41071"/>
                      <a:pt x="56121" y="50063"/>
                    </a:cubicBezTo>
                    <a:cubicBezTo>
                      <a:pt x="47663" y="59055"/>
                      <a:pt x="43434" y="70180"/>
                      <a:pt x="43434" y="83439"/>
                    </a:cubicBezTo>
                    <a:cubicBezTo>
                      <a:pt x="43434" y="97459"/>
                      <a:pt x="47473" y="108851"/>
                      <a:pt x="55550" y="117614"/>
                    </a:cubicBezTo>
                    <a:cubicBezTo>
                      <a:pt x="63627" y="126377"/>
                      <a:pt x="74066" y="130759"/>
                      <a:pt x="86868" y="130759"/>
                    </a:cubicBezTo>
                    <a:cubicBezTo>
                      <a:pt x="96774" y="130759"/>
                      <a:pt x="104851" y="128701"/>
                      <a:pt x="111099" y="124587"/>
                    </a:cubicBezTo>
                    <a:cubicBezTo>
                      <a:pt x="117348" y="120472"/>
                      <a:pt x="121768" y="114376"/>
                      <a:pt x="124358" y="106299"/>
                    </a:cubicBezTo>
                    <a:lnTo>
                      <a:pt x="79553" y="106299"/>
                    </a:lnTo>
                    <a:lnTo>
                      <a:pt x="79553" y="72466"/>
                    </a:lnTo>
                    <a:lnTo>
                      <a:pt x="165735" y="72466"/>
                    </a:lnTo>
                    <a:cubicBezTo>
                      <a:pt x="166040" y="74295"/>
                      <a:pt x="166306" y="76504"/>
                      <a:pt x="166535" y="79095"/>
                    </a:cubicBezTo>
                    <a:cubicBezTo>
                      <a:pt x="166763" y="81686"/>
                      <a:pt x="166878" y="84124"/>
                      <a:pt x="166878" y="86410"/>
                    </a:cubicBezTo>
                    <a:cubicBezTo>
                      <a:pt x="166878" y="111252"/>
                      <a:pt x="159563" y="130949"/>
                      <a:pt x="144932" y="145504"/>
                    </a:cubicBezTo>
                    <a:cubicBezTo>
                      <a:pt x="130302" y="160058"/>
                      <a:pt x="110337" y="167335"/>
                      <a:pt x="85039" y="167335"/>
                    </a:cubicBezTo>
                    <a:cubicBezTo>
                      <a:pt x="60350" y="167335"/>
                      <a:pt x="40005" y="159486"/>
                      <a:pt x="24003" y="143789"/>
                    </a:cubicBezTo>
                    <a:cubicBezTo>
                      <a:pt x="8001" y="128092"/>
                      <a:pt x="0" y="108127"/>
                      <a:pt x="0" y="83896"/>
                    </a:cubicBezTo>
                    <a:cubicBezTo>
                      <a:pt x="0" y="59817"/>
                      <a:pt x="8344" y="39814"/>
                      <a:pt x="25031" y="23888"/>
                    </a:cubicBezTo>
                    <a:cubicBezTo>
                      <a:pt x="41719" y="7963"/>
                      <a:pt x="62484" y="0"/>
                      <a:pt x="873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374FDAC-A9C6-4276-A85A-EDFE8338D8FA}"/>
                  </a:ext>
                </a:extLst>
              </p:cNvPr>
              <p:cNvSpPr/>
              <p:nvPr userDrawn="1"/>
            </p:nvSpPr>
            <p:spPr>
              <a:xfrm>
                <a:off x="3434373" y="4366382"/>
                <a:ext cx="14904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9047" h="160020">
                    <a:moveTo>
                      <a:pt x="0" y="0"/>
                    </a:moveTo>
                    <a:lnTo>
                      <a:pt x="149047" y="0"/>
                    </a:lnTo>
                    <a:lnTo>
                      <a:pt x="149047" y="37491"/>
                    </a:lnTo>
                    <a:lnTo>
                      <a:pt x="96012" y="37491"/>
                    </a:lnTo>
                    <a:lnTo>
                      <a:pt x="96012" y="160020"/>
                    </a:lnTo>
                    <a:lnTo>
                      <a:pt x="53035" y="160020"/>
                    </a:lnTo>
                    <a:lnTo>
                      <a:pt x="53035" y="37491"/>
                    </a:lnTo>
                    <a:lnTo>
                      <a:pt x="0" y="374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5E6D406-6E19-44F0-89F1-DCE172CD5C62}"/>
                  </a:ext>
                </a:extLst>
              </p:cNvPr>
              <p:cNvSpPr/>
              <p:nvPr userDrawn="1"/>
            </p:nvSpPr>
            <p:spPr>
              <a:xfrm>
                <a:off x="3611767" y="4366382"/>
                <a:ext cx="12527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25272" h="160020">
                    <a:moveTo>
                      <a:pt x="0" y="0"/>
                    </a:moveTo>
                    <a:lnTo>
                      <a:pt x="125272" y="0"/>
                    </a:lnTo>
                    <a:lnTo>
                      <a:pt x="125272" y="36119"/>
                    </a:lnTo>
                    <a:lnTo>
                      <a:pt x="42976" y="36119"/>
                    </a:lnTo>
                    <a:lnTo>
                      <a:pt x="42976" y="61265"/>
                    </a:lnTo>
                    <a:lnTo>
                      <a:pt x="118872" y="61265"/>
                    </a:lnTo>
                    <a:lnTo>
                      <a:pt x="118872" y="97384"/>
                    </a:lnTo>
                    <a:lnTo>
                      <a:pt x="42976" y="97384"/>
                    </a:lnTo>
                    <a:lnTo>
                      <a:pt x="42976" y="123901"/>
                    </a:lnTo>
                    <a:lnTo>
                      <a:pt x="125272" y="123901"/>
                    </a:lnTo>
                    <a:lnTo>
                      <a:pt x="125272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82E33B5-4DB2-439E-848D-ECEAF1E39132}"/>
                  </a:ext>
                </a:extLst>
              </p:cNvPr>
              <p:cNvSpPr/>
              <p:nvPr userDrawn="1"/>
            </p:nvSpPr>
            <p:spPr>
              <a:xfrm>
                <a:off x="3935617" y="4366382"/>
                <a:ext cx="15476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762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60579"/>
                    </a:lnTo>
                    <a:lnTo>
                      <a:pt x="111785" y="60579"/>
                    </a:lnTo>
                    <a:lnTo>
                      <a:pt x="111785" y="0"/>
                    </a:lnTo>
                    <a:lnTo>
                      <a:pt x="154762" y="0"/>
                    </a:lnTo>
                    <a:lnTo>
                      <a:pt x="154762" y="160020"/>
                    </a:lnTo>
                    <a:lnTo>
                      <a:pt x="111785" y="160020"/>
                    </a:lnTo>
                    <a:lnTo>
                      <a:pt x="111785" y="98070"/>
                    </a:lnTo>
                    <a:lnTo>
                      <a:pt x="42976" y="98070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9654045E-53D7-4E57-A9D2-902AE4D37342}"/>
                  </a:ext>
                </a:extLst>
              </p:cNvPr>
              <p:cNvSpPr/>
              <p:nvPr userDrawn="1"/>
            </p:nvSpPr>
            <p:spPr>
              <a:xfrm>
                <a:off x="4116592" y="4366382"/>
                <a:ext cx="15499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990" h="160020">
                    <a:moveTo>
                      <a:pt x="0" y="0"/>
                    </a:moveTo>
                    <a:lnTo>
                      <a:pt x="43434" y="0"/>
                    </a:lnTo>
                    <a:lnTo>
                      <a:pt x="113614" y="95784"/>
                    </a:lnTo>
                    <a:lnTo>
                      <a:pt x="113614" y="0"/>
                    </a:lnTo>
                    <a:lnTo>
                      <a:pt x="154990" y="0"/>
                    </a:lnTo>
                    <a:lnTo>
                      <a:pt x="154990" y="160020"/>
                    </a:lnTo>
                    <a:lnTo>
                      <a:pt x="111556" y="160020"/>
                    </a:lnTo>
                    <a:lnTo>
                      <a:pt x="41376" y="64237"/>
                    </a:lnTo>
                    <a:lnTo>
                      <a:pt x="413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3831E820-DE4C-47CE-BA14-682EDF334235}"/>
                  </a:ext>
                </a:extLst>
              </p:cNvPr>
              <p:cNvSpPr/>
              <p:nvPr userDrawn="1"/>
            </p:nvSpPr>
            <p:spPr>
              <a:xfrm>
                <a:off x="4488067" y="4366382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3BE848CA-917C-4A1E-A9C4-33829973EB53}"/>
                  </a:ext>
                </a:extLst>
              </p:cNvPr>
              <p:cNvSpPr/>
              <p:nvPr userDrawn="1"/>
            </p:nvSpPr>
            <p:spPr>
              <a:xfrm>
                <a:off x="5001426" y="4366382"/>
                <a:ext cx="16825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68250" h="160020">
                    <a:moveTo>
                      <a:pt x="0" y="0"/>
                    </a:moveTo>
                    <a:lnTo>
                      <a:pt x="49378" y="0"/>
                    </a:lnTo>
                    <a:lnTo>
                      <a:pt x="84811" y="56693"/>
                    </a:lnTo>
                    <a:lnTo>
                      <a:pt x="120015" y="0"/>
                    </a:lnTo>
                    <a:lnTo>
                      <a:pt x="168250" y="0"/>
                    </a:lnTo>
                    <a:lnTo>
                      <a:pt x="105613" y="92583"/>
                    </a:lnTo>
                    <a:lnTo>
                      <a:pt x="105613" y="160020"/>
                    </a:lnTo>
                    <a:lnTo>
                      <a:pt x="62636" y="160020"/>
                    </a:lnTo>
                    <a:lnTo>
                      <a:pt x="62636" y="925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CBD3BFAB-734A-44D7-9C01-DFBC01E2C7B7}"/>
                  </a:ext>
                </a:extLst>
              </p:cNvPr>
              <p:cNvSpPr/>
              <p:nvPr userDrawn="1"/>
            </p:nvSpPr>
            <p:spPr>
              <a:xfrm>
                <a:off x="4318598" y="4639408"/>
                <a:ext cx="148133" cy="166421"/>
              </a:xfrm>
              <a:custGeom>
                <a:avLst/>
                <a:gdLst/>
                <a:ahLst/>
                <a:cxnLst/>
                <a:rect l="l" t="t" r="r" b="b"/>
                <a:pathLst>
                  <a:path w="148133" h="166421">
                    <a:moveTo>
                      <a:pt x="77267" y="0"/>
                    </a:moveTo>
                    <a:cubicBezTo>
                      <a:pt x="89916" y="0"/>
                      <a:pt x="101727" y="1981"/>
                      <a:pt x="112700" y="5943"/>
                    </a:cubicBezTo>
                    <a:cubicBezTo>
                      <a:pt x="123672" y="9906"/>
                      <a:pt x="134036" y="15926"/>
                      <a:pt x="143789" y="24003"/>
                    </a:cubicBezTo>
                    <a:lnTo>
                      <a:pt x="122301" y="54864"/>
                    </a:lnTo>
                    <a:cubicBezTo>
                      <a:pt x="115290" y="49225"/>
                      <a:pt x="107632" y="44805"/>
                      <a:pt x="99326" y="41605"/>
                    </a:cubicBezTo>
                    <a:cubicBezTo>
                      <a:pt x="91021" y="38405"/>
                      <a:pt x="83058" y="36804"/>
                      <a:pt x="75438" y="36804"/>
                    </a:cubicBezTo>
                    <a:cubicBezTo>
                      <a:pt x="67056" y="36804"/>
                      <a:pt x="60541" y="37947"/>
                      <a:pt x="55893" y="40233"/>
                    </a:cubicBezTo>
                    <a:cubicBezTo>
                      <a:pt x="51244" y="42519"/>
                      <a:pt x="48920" y="45644"/>
                      <a:pt x="48920" y="49606"/>
                    </a:cubicBezTo>
                    <a:cubicBezTo>
                      <a:pt x="48920" y="53873"/>
                      <a:pt x="51206" y="56921"/>
                      <a:pt x="55778" y="58750"/>
                    </a:cubicBezTo>
                    <a:cubicBezTo>
                      <a:pt x="60350" y="60579"/>
                      <a:pt x="69037" y="62103"/>
                      <a:pt x="81839" y="63322"/>
                    </a:cubicBezTo>
                    <a:cubicBezTo>
                      <a:pt x="105765" y="65608"/>
                      <a:pt x="122796" y="70485"/>
                      <a:pt x="132931" y="77952"/>
                    </a:cubicBezTo>
                    <a:cubicBezTo>
                      <a:pt x="143065" y="85420"/>
                      <a:pt x="148133" y="97155"/>
                      <a:pt x="148133" y="113157"/>
                    </a:cubicBezTo>
                    <a:cubicBezTo>
                      <a:pt x="148133" y="129006"/>
                      <a:pt x="141694" y="141846"/>
                      <a:pt x="128816" y="151676"/>
                    </a:cubicBezTo>
                    <a:cubicBezTo>
                      <a:pt x="115938" y="161506"/>
                      <a:pt x="98603" y="166421"/>
                      <a:pt x="76809" y="166421"/>
                    </a:cubicBezTo>
                    <a:cubicBezTo>
                      <a:pt x="61874" y="166421"/>
                      <a:pt x="48006" y="164249"/>
                      <a:pt x="35204" y="159906"/>
                    </a:cubicBezTo>
                    <a:cubicBezTo>
                      <a:pt x="22403" y="155562"/>
                      <a:pt x="10668" y="149047"/>
                      <a:pt x="0" y="140360"/>
                    </a:cubicBezTo>
                    <a:lnTo>
                      <a:pt x="20802" y="109042"/>
                    </a:lnTo>
                    <a:cubicBezTo>
                      <a:pt x="30404" y="115900"/>
                      <a:pt x="40081" y="121044"/>
                      <a:pt x="49835" y="124473"/>
                    </a:cubicBezTo>
                    <a:cubicBezTo>
                      <a:pt x="59588" y="127902"/>
                      <a:pt x="69189" y="129616"/>
                      <a:pt x="78638" y="129616"/>
                    </a:cubicBezTo>
                    <a:cubicBezTo>
                      <a:pt x="87630" y="129616"/>
                      <a:pt x="94526" y="128435"/>
                      <a:pt x="99326" y="126073"/>
                    </a:cubicBezTo>
                    <a:cubicBezTo>
                      <a:pt x="104127" y="123711"/>
                      <a:pt x="106527" y="120396"/>
                      <a:pt x="106527" y="116129"/>
                    </a:cubicBezTo>
                    <a:cubicBezTo>
                      <a:pt x="106527" y="111709"/>
                      <a:pt x="104356" y="108547"/>
                      <a:pt x="100012" y="106642"/>
                    </a:cubicBezTo>
                    <a:cubicBezTo>
                      <a:pt x="95669" y="104737"/>
                      <a:pt x="87401" y="103175"/>
                      <a:pt x="75209" y="101955"/>
                    </a:cubicBezTo>
                    <a:cubicBezTo>
                      <a:pt x="50063" y="99365"/>
                      <a:pt x="32461" y="94488"/>
                      <a:pt x="22403" y="87325"/>
                    </a:cubicBezTo>
                    <a:cubicBezTo>
                      <a:pt x="12344" y="80162"/>
                      <a:pt x="7315" y="68656"/>
                      <a:pt x="7315" y="52806"/>
                    </a:cubicBezTo>
                    <a:cubicBezTo>
                      <a:pt x="7315" y="37109"/>
                      <a:pt x="13640" y="24384"/>
                      <a:pt x="26289" y="14630"/>
                    </a:cubicBezTo>
                    <a:cubicBezTo>
                      <a:pt x="38938" y="4877"/>
                      <a:pt x="55931" y="0"/>
                      <a:pt x="77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1145A3F0-86E5-430E-9477-468D2879ED0F}"/>
                  </a:ext>
                </a:extLst>
              </p:cNvPr>
              <p:cNvSpPr/>
              <p:nvPr userDrawn="1"/>
            </p:nvSpPr>
            <p:spPr>
              <a:xfrm>
                <a:off x="3440317" y="4642607"/>
                <a:ext cx="142189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2189" h="160020">
                    <a:moveTo>
                      <a:pt x="0" y="0"/>
                    </a:moveTo>
                    <a:lnTo>
                      <a:pt x="78638" y="0"/>
                    </a:lnTo>
                    <a:cubicBezTo>
                      <a:pt x="98145" y="0"/>
                      <a:pt x="113614" y="4953"/>
                      <a:pt x="125044" y="14859"/>
                    </a:cubicBezTo>
                    <a:cubicBezTo>
                      <a:pt x="136474" y="24765"/>
                      <a:pt x="142189" y="38100"/>
                      <a:pt x="142189" y="54864"/>
                    </a:cubicBezTo>
                    <a:cubicBezTo>
                      <a:pt x="142189" y="71476"/>
                      <a:pt x="136055" y="84925"/>
                      <a:pt x="123786" y="95212"/>
                    </a:cubicBezTo>
                    <a:cubicBezTo>
                      <a:pt x="111518" y="105499"/>
                      <a:pt x="95631" y="110643"/>
                      <a:pt x="76123" y="110643"/>
                    </a:cubicBezTo>
                    <a:lnTo>
                      <a:pt x="42976" y="110643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976" y="37491"/>
                    </a:moveTo>
                    <a:lnTo>
                      <a:pt x="42976" y="73609"/>
                    </a:lnTo>
                    <a:lnTo>
                      <a:pt x="77038" y="73609"/>
                    </a:lnTo>
                    <a:cubicBezTo>
                      <a:pt x="83743" y="73609"/>
                      <a:pt x="89039" y="71971"/>
                      <a:pt x="92925" y="68695"/>
                    </a:cubicBezTo>
                    <a:cubicBezTo>
                      <a:pt x="96812" y="65418"/>
                      <a:pt x="98755" y="60960"/>
                      <a:pt x="98755" y="55321"/>
                    </a:cubicBezTo>
                    <a:cubicBezTo>
                      <a:pt x="98755" y="49683"/>
                      <a:pt x="96926" y="45301"/>
                      <a:pt x="93268" y="42177"/>
                    </a:cubicBezTo>
                    <a:cubicBezTo>
                      <a:pt x="89611" y="39053"/>
                      <a:pt x="84505" y="37491"/>
                      <a:pt x="77952" y="37491"/>
                    </a:cubicBezTo>
                    <a:lnTo>
                      <a:pt x="42976" y="374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9803C919-5AFE-4556-92D4-A99B2354EB25}"/>
                  </a:ext>
                </a:extLst>
              </p:cNvPr>
              <p:cNvSpPr/>
              <p:nvPr userDrawn="1"/>
            </p:nvSpPr>
            <p:spPr>
              <a:xfrm>
                <a:off x="3602927" y="4642607"/>
                <a:ext cx="4297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42977" h="160020">
                    <a:moveTo>
                      <a:pt x="0" y="0"/>
                    </a:moveTo>
                    <a:lnTo>
                      <a:pt x="42977" y="0"/>
                    </a:lnTo>
                    <a:lnTo>
                      <a:pt x="42977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65BD1798-52EA-4B74-A7BA-34610A8DACF5}"/>
                  </a:ext>
                </a:extLst>
              </p:cNvPr>
              <p:cNvSpPr/>
              <p:nvPr userDrawn="1"/>
            </p:nvSpPr>
            <p:spPr>
              <a:xfrm>
                <a:off x="3678442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2D3B0EEB-4F24-42FB-B706-14DF9C0531BB}"/>
                  </a:ext>
                </a:extLst>
              </p:cNvPr>
              <p:cNvSpPr/>
              <p:nvPr userDrawn="1"/>
            </p:nvSpPr>
            <p:spPr>
              <a:xfrm>
                <a:off x="3821317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61145AE-018F-47F9-AAB8-C8E981793EAB}"/>
                  </a:ext>
                </a:extLst>
              </p:cNvPr>
              <p:cNvSpPr/>
              <p:nvPr userDrawn="1"/>
            </p:nvSpPr>
            <p:spPr>
              <a:xfrm>
                <a:off x="3953219" y="4642607"/>
                <a:ext cx="178765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78765" h="160020">
                    <a:moveTo>
                      <a:pt x="65837" y="0"/>
                    </a:moveTo>
                    <a:lnTo>
                      <a:pt x="112700" y="0"/>
                    </a:lnTo>
                    <a:lnTo>
                      <a:pt x="178765" y="160020"/>
                    </a:lnTo>
                    <a:lnTo>
                      <a:pt x="133731" y="160020"/>
                    </a:lnTo>
                    <a:lnTo>
                      <a:pt x="122529" y="131445"/>
                    </a:lnTo>
                    <a:lnTo>
                      <a:pt x="54864" y="131445"/>
                    </a:lnTo>
                    <a:lnTo>
                      <a:pt x="43662" y="160020"/>
                    </a:lnTo>
                    <a:lnTo>
                      <a:pt x="0" y="160020"/>
                    </a:lnTo>
                    <a:lnTo>
                      <a:pt x="65837" y="0"/>
                    </a:lnTo>
                    <a:close/>
                    <a:moveTo>
                      <a:pt x="88697" y="45034"/>
                    </a:moveTo>
                    <a:lnTo>
                      <a:pt x="69037" y="95326"/>
                    </a:lnTo>
                    <a:lnTo>
                      <a:pt x="108356" y="95326"/>
                    </a:lnTo>
                    <a:lnTo>
                      <a:pt x="88697" y="45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C682F2B4-C9A1-479A-9270-EBF20B2B0E1B}"/>
                  </a:ext>
                </a:extLst>
              </p:cNvPr>
              <p:cNvSpPr/>
              <p:nvPr userDrawn="1"/>
            </p:nvSpPr>
            <p:spPr>
              <a:xfrm>
                <a:off x="4154692" y="4642607"/>
                <a:ext cx="147904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7904" h="160020">
                    <a:moveTo>
                      <a:pt x="0" y="0"/>
                    </a:moveTo>
                    <a:lnTo>
                      <a:pt x="78181" y="0"/>
                    </a:lnTo>
                    <a:cubicBezTo>
                      <a:pt x="99212" y="0"/>
                      <a:pt x="115328" y="4382"/>
                      <a:pt x="126530" y="13145"/>
                    </a:cubicBezTo>
                    <a:cubicBezTo>
                      <a:pt x="137731" y="21908"/>
                      <a:pt x="143332" y="34519"/>
                      <a:pt x="143332" y="50978"/>
                    </a:cubicBezTo>
                    <a:cubicBezTo>
                      <a:pt x="143332" y="62256"/>
                      <a:pt x="140512" y="71781"/>
                      <a:pt x="134874" y="79553"/>
                    </a:cubicBezTo>
                    <a:cubicBezTo>
                      <a:pt x="129235" y="87325"/>
                      <a:pt x="120853" y="93193"/>
                      <a:pt x="109728" y="97155"/>
                    </a:cubicBezTo>
                    <a:lnTo>
                      <a:pt x="147904" y="160020"/>
                    </a:lnTo>
                    <a:lnTo>
                      <a:pt x="97840" y="160020"/>
                    </a:lnTo>
                    <a:lnTo>
                      <a:pt x="66751" y="105385"/>
                    </a:lnTo>
                    <a:lnTo>
                      <a:pt x="42519" y="105385"/>
                    </a:lnTo>
                    <a:lnTo>
                      <a:pt x="42519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519" y="36119"/>
                    </a:moveTo>
                    <a:lnTo>
                      <a:pt x="42519" y="69723"/>
                    </a:lnTo>
                    <a:lnTo>
                      <a:pt x="77724" y="69723"/>
                    </a:lnTo>
                    <a:cubicBezTo>
                      <a:pt x="84886" y="69723"/>
                      <a:pt x="90373" y="68237"/>
                      <a:pt x="94183" y="65266"/>
                    </a:cubicBezTo>
                    <a:cubicBezTo>
                      <a:pt x="97993" y="62294"/>
                      <a:pt x="99898" y="58065"/>
                      <a:pt x="99898" y="52578"/>
                    </a:cubicBezTo>
                    <a:cubicBezTo>
                      <a:pt x="99898" y="47092"/>
                      <a:pt x="98069" y="42977"/>
                      <a:pt x="94411" y="40234"/>
                    </a:cubicBezTo>
                    <a:cubicBezTo>
                      <a:pt x="90754" y="37491"/>
                      <a:pt x="85191" y="36119"/>
                      <a:pt x="77724" y="36119"/>
                    </a:cubicBezTo>
                    <a:lnTo>
                      <a:pt x="42519" y="36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5C9823FC-A487-4AA2-8398-35882CD99655}"/>
                </a:ext>
              </a:extLst>
            </p:cNvPr>
            <p:cNvGrpSpPr/>
            <p:nvPr/>
          </p:nvGrpSpPr>
          <p:grpSpPr>
            <a:xfrm>
              <a:off x="4966977" y="6308028"/>
              <a:ext cx="181090" cy="111243"/>
              <a:chOff x="5815406" y="629779"/>
              <a:chExt cx="2902608" cy="1783064"/>
            </a:xfrm>
            <a:grpFill/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688F3E9-E440-45F1-9F09-C7EDBEB3363E}"/>
                  </a:ext>
                </a:extLst>
              </p:cNvPr>
              <p:cNvSpPr/>
              <p:nvPr/>
            </p:nvSpPr>
            <p:spPr>
              <a:xfrm>
                <a:off x="5815406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A7D89B2-50C4-4038-9BA0-BAC17125D541}"/>
                  </a:ext>
                </a:extLst>
              </p:cNvPr>
              <p:cNvSpPr/>
              <p:nvPr/>
            </p:nvSpPr>
            <p:spPr>
              <a:xfrm>
                <a:off x="6955410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E155914-E9E5-4875-A387-B1059ADF77B8}"/>
                  </a:ext>
                </a:extLst>
              </p:cNvPr>
              <p:cNvSpPr/>
              <p:nvPr/>
            </p:nvSpPr>
            <p:spPr>
              <a:xfrm>
                <a:off x="8071012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E8AD5C9-8BF6-40D7-9E17-F7D960EC3511}"/>
                  </a:ext>
                </a:extLst>
              </p:cNvPr>
              <p:cNvSpPr/>
              <p:nvPr/>
            </p:nvSpPr>
            <p:spPr>
              <a:xfrm>
                <a:off x="5815406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361FB4C5-3A90-47E0-9F35-87A877FF522F}"/>
                  </a:ext>
                </a:extLst>
              </p:cNvPr>
              <p:cNvSpPr/>
              <p:nvPr/>
            </p:nvSpPr>
            <p:spPr>
              <a:xfrm>
                <a:off x="6955410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D63A1B-4097-4D10-9284-B19B6881ABB9}"/>
                  </a:ext>
                </a:extLst>
              </p:cNvPr>
              <p:cNvSpPr/>
              <p:nvPr/>
            </p:nvSpPr>
            <p:spPr>
              <a:xfrm>
                <a:off x="8071012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D3D6459-F021-444C-9FFB-A288EFAF6880}"/>
                  </a:ext>
                </a:extLst>
              </p:cNvPr>
              <p:cNvSpPr/>
              <p:nvPr/>
            </p:nvSpPr>
            <p:spPr>
              <a:xfrm>
                <a:off x="7681308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091AA408-9ACF-4898-9E46-C89C9665BC3A}"/>
                  </a:ext>
                </a:extLst>
              </p:cNvPr>
              <p:cNvSpPr/>
              <p:nvPr/>
            </p:nvSpPr>
            <p:spPr>
              <a:xfrm>
                <a:off x="6552454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B7AAC38-85A6-4DFC-B2E3-7809B3E8DB24}"/>
                  </a:ext>
                </a:extLst>
              </p:cNvPr>
              <p:cNvSpPr/>
              <p:nvPr/>
            </p:nvSpPr>
            <p:spPr>
              <a:xfrm>
                <a:off x="7681308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9DDE9349-96B6-443E-9312-AE846A4DAB74}"/>
                  </a:ext>
                </a:extLst>
              </p:cNvPr>
              <p:cNvSpPr/>
              <p:nvPr/>
            </p:nvSpPr>
            <p:spPr>
              <a:xfrm>
                <a:off x="6552454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8D8182C-8785-481D-9D83-D0D39CFBFCDA}"/>
                  </a:ext>
                </a:extLst>
              </p:cNvPr>
              <p:cNvSpPr/>
              <p:nvPr/>
            </p:nvSpPr>
            <p:spPr>
              <a:xfrm rot="5400000">
                <a:off x="8254239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5E0B3D-A5EF-475A-B4CD-E3808C71AD59}"/>
                  </a:ext>
                </a:extLst>
              </p:cNvPr>
              <p:cNvSpPr/>
              <p:nvPr/>
            </p:nvSpPr>
            <p:spPr>
              <a:xfrm rot="5400000">
                <a:off x="6005474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13754CF-F493-4799-B86E-84E83C31F34D}"/>
                  </a:ext>
                </a:extLst>
              </p:cNvPr>
              <p:cNvSpPr/>
              <p:nvPr/>
            </p:nvSpPr>
            <p:spPr>
              <a:xfrm rot="5400000">
                <a:off x="7152223" y="1465819"/>
                <a:ext cx="281973" cy="110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10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Frame Whi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75A302-45A3-481F-BFAB-9A074C3F7794}"/>
              </a:ext>
            </a:extLst>
          </p:cNvPr>
          <p:cNvSpPr/>
          <p:nvPr userDrawn="1"/>
        </p:nvSpPr>
        <p:spPr>
          <a:xfrm>
            <a:off x="457200" y="457200"/>
            <a:ext cx="11277600" cy="594360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FA79AD-8981-4F51-8CC1-43C885681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307" y="1828800"/>
            <a:ext cx="10557387" cy="3200400"/>
          </a:xfrm>
        </p:spPr>
        <p:txBody>
          <a:bodyPr>
            <a:normAutofit/>
          </a:bodyPr>
          <a:lstStyle>
            <a:lvl1pPr algn="ctr"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A6F6B2-1DD0-42F2-9039-5327CC0EF19D}"/>
              </a:ext>
            </a:extLst>
          </p:cNvPr>
          <p:cNvSpPr/>
          <p:nvPr userDrawn="1"/>
        </p:nvSpPr>
        <p:spPr>
          <a:xfrm>
            <a:off x="11734800" y="6400800"/>
            <a:ext cx="457200" cy="457200"/>
          </a:xfrm>
          <a:prstGeom prst="rect">
            <a:avLst/>
          </a:prstGeom>
          <a:solidFill>
            <a:schemeClr val="bg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B3A20D-927D-4DD1-8E5E-A3AC6EDE3968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One Display Regular" panose="020B0604020203020204" pitchFamily="34" charset="0"/>
                <a:cs typeface="Arial" panose="02020603050405020304" pitchFamily="18" charset="0"/>
                <a:sym typeface="Arial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One Display Regular" panose="020B0604020203020204" pitchFamily="34" charset="0"/>
              <a:cs typeface="Arial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19385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2D40D63-A532-489B-A33F-F4E657F61CD1}"/>
              </a:ext>
            </a:extLst>
          </p:cNvPr>
          <p:cNvSpPr/>
          <p:nvPr/>
        </p:nvSpPr>
        <p:spPr>
          <a:xfrm>
            <a:off x="4257790" y="1471000"/>
            <a:ext cx="3219221" cy="3219220"/>
          </a:xfrm>
          <a:prstGeom prst="rect">
            <a:avLst/>
          </a:prstGeom>
          <a:solidFill>
            <a:srgbClr val="0028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4572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lOne Display Regular"/>
                <a:ea typeface="Intel Clear Light" panose="020B0404020203020204" pitchFamily="34" charset="0"/>
                <a:cs typeface="Intel Clear Light" panose="020B0404020203020204" pitchFamily="34" charset="0"/>
              </a:rPr>
              <a:t>Q</a:t>
            </a:r>
            <a:r>
              <a:rPr kumimoji="0" lang="en-US" sz="8800" b="0" i="0" u="none" strike="noStrike" kern="1200" cap="none" spc="0" normalizeH="0" baseline="1500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lOne Display Light"/>
                <a:ea typeface="Intel Clear Light" panose="020B0404020203020204" pitchFamily="34" charset="0"/>
                <a:cs typeface="Intel Clear Light" panose="020B0404020203020204" pitchFamily="34" charset="0"/>
              </a:rPr>
              <a:t>&amp;</a:t>
            </a:r>
            <a:r>
              <a:rPr kumimoji="0" lang="en-US" sz="88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IntelOne Display Regular"/>
                <a:ea typeface="Intel Clear Light" panose="020B0404020203020204" pitchFamily="34" charset="0"/>
                <a:cs typeface="Intel Clear Light" panose="020B0404020203020204" pitchFamily="34" charset="0"/>
              </a:rPr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62CBA9-5D6D-4E85-B5FC-0B46468BEBB3}"/>
              </a:ext>
            </a:extLst>
          </p:cNvPr>
          <p:cNvSpPr/>
          <p:nvPr/>
        </p:nvSpPr>
        <p:spPr>
          <a:xfrm>
            <a:off x="7477011" y="4690220"/>
            <a:ext cx="297388" cy="297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70504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el Log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4021611C-81C5-4D56-9272-6AB4869114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381" y="2626737"/>
            <a:ext cx="4052408" cy="164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33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bg>
      <p:bgPr>
        <a:solidFill>
          <a:srgbClr val="0049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73DE9C2-3E7E-4826-88D1-7CFAAF73EFA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6952"/>
          <a:stretch/>
        </p:blipFill>
        <p:spPr>
          <a:xfrm>
            <a:off x="0" y="16697"/>
            <a:ext cx="2803554" cy="68421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1B06CB7-B47F-490F-B1D3-EAC84E8C9071}"/>
              </a:ext>
            </a:extLst>
          </p:cNvPr>
          <p:cNvSpPr/>
          <p:nvPr userDrawn="1"/>
        </p:nvSpPr>
        <p:spPr>
          <a:xfrm>
            <a:off x="645158" y="4099143"/>
            <a:ext cx="2170141" cy="2170230"/>
          </a:xfrm>
          <a:prstGeom prst="rect">
            <a:avLst/>
          </a:prstGeom>
          <a:solidFill>
            <a:schemeClr val="accent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679D581-5D8F-471C-82D1-A037B7E59A6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7822" y="2239414"/>
            <a:ext cx="7522115" cy="1241425"/>
          </a:xfr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0" kern="1200" spc="300" dirty="0" smtClean="0">
                <a:solidFill>
                  <a:schemeClr val="tx1"/>
                </a:solidFill>
                <a:latin typeface="IntelOne Display Medium" panose="020B0703020203020204" pitchFamily="34" charset="0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4800" b="0" kern="1200" spc="300" dirty="0">
                <a:solidFill>
                  <a:schemeClr val="tx1"/>
                </a:solidFill>
                <a:latin typeface="IntelOne Display Medium" panose="020B07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Title of Session Goes Here</a:t>
            </a:r>
          </a:p>
          <a:p>
            <a:pPr lvl="4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80639D-D820-4801-9A52-AD9BBB15E11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228882"/>
            <a:ext cx="645160" cy="645160"/>
          </a:xfrm>
          <a:prstGeom prst="rect">
            <a:avLst/>
          </a:prstGeom>
        </p:spPr>
      </p:pic>
      <p:sp>
        <p:nvSpPr>
          <p:cNvPr id="13" name="Footer Placeholder 3" hidden="1">
            <a:extLst>
              <a:ext uri="{FF2B5EF4-FFF2-40B4-BE49-F238E27FC236}">
                <a16:creationId xmlns:a16="http://schemas.microsoft.com/office/drawing/2014/main" id="{E2A4643A-7005-4305-830B-1CB57B8B3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/>
          <a:lstStyle>
            <a:lvl1pPr algn="ctr">
              <a:defRPr sz="1000">
                <a:latin typeface="IntelOne Display Medium" panose="020B0703020203020204" pitchFamily="34" charset="0"/>
              </a:defRPr>
            </a:lvl1pPr>
          </a:lstStyle>
          <a:p>
            <a:endParaRPr lang="en-US"/>
          </a:p>
        </p:txBody>
      </p:sp>
      <p:sp>
        <p:nvSpPr>
          <p:cNvPr id="14" name="Slide Number Placeholder 4">
            <a:extLst>
              <a:ext uri="{FF2B5EF4-FFF2-40B4-BE49-F238E27FC236}">
                <a16:creationId xmlns:a16="http://schemas.microsoft.com/office/drawing/2014/main" id="{09D9CFC7-215D-4AEC-9A0D-7A76DB2081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88204" y="6356350"/>
            <a:ext cx="510905" cy="365125"/>
          </a:xfrm>
          <a:prstGeom prst="rect">
            <a:avLst/>
          </a:prstGeom>
        </p:spPr>
        <p:txBody>
          <a:bodyPr anchor="ctr"/>
          <a:lstStyle>
            <a:lvl1pPr algn="ctr">
              <a:defRPr sz="1400">
                <a:solidFill>
                  <a:schemeClr val="bg1">
                    <a:lumMod val="85000"/>
                    <a:alpha val="52000"/>
                  </a:schemeClr>
                </a:solidFill>
                <a:latin typeface="IntelOne Display Medium" panose="020B0703020203020204" pitchFamily="34" charset="0"/>
              </a:defRPr>
            </a:lvl1pPr>
          </a:lstStyle>
          <a:p>
            <a:fld id="{4FE852CC-139D-C04D-909D-567A7E4DB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2BBC5843-72E7-47B4-9479-77D818FB44D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97822" y="3616809"/>
            <a:ext cx="7522115" cy="124142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1400" b="0" kern="1200" spc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2pPr>
            <a:lvl3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3pPr>
            <a:lvl4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7000" b="1" kern="1200" spc="300" dirty="0" smtClean="0">
                <a:solidFill>
                  <a:schemeClr val="accent4"/>
                </a:solidFill>
                <a:latin typeface="Intel Clear" panose="020B0604020203020204" pitchFamily="34" charset="0"/>
                <a:ea typeface="+mj-ea"/>
                <a:cs typeface="+mj-cs"/>
              </a:defRPr>
            </a:lvl4pPr>
            <a:lvl5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  <a:buNone/>
              <a:defRPr lang="en-US" sz="1400" b="0" kern="1200" spc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en-US"/>
              <a:t>Subtitle</a:t>
            </a:r>
          </a:p>
          <a:p>
            <a:pPr lvl="4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46711E-FDBD-4F27-8F9B-0FC66C2D9CAD}"/>
              </a:ext>
            </a:extLst>
          </p:cNvPr>
          <p:cNvGrpSpPr/>
          <p:nvPr userDrawn="1"/>
        </p:nvGrpSpPr>
        <p:grpSpPr>
          <a:xfrm>
            <a:off x="992257" y="4438272"/>
            <a:ext cx="1564315" cy="1511805"/>
            <a:chOff x="4673138" y="-1182294"/>
            <a:chExt cx="3284754" cy="3174492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243663F-266C-4C17-8BEC-0527F8F7320B}"/>
                </a:ext>
              </a:extLst>
            </p:cNvPr>
            <p:cNvSpPr/>
            <p:nvPr userDrawn="1"/>
          </p:nvSpPr>
          <p:spPr>
            <a:xfrm>
              <a:off x="4707428" y="-1182294"/>
              <a:ext cx="534162" cy="533400"/>
            </a:xfrm>
            <a:custGeom>
              <a:avLst/>
              <a:gdLst/>
              <a:ahLst/>
              <a:cxnLst/>
              <a:rect l="l" t="t" r="r" b="b"/>
              <a:pathLst>
                <a:path w="534162" h="533400">
                  <a:moveTo>
                    <a:pt x="0" y="0"/>
                  </a:moveTo>
                  <a:lnTo>
                    <a:pt x="86868" y="0"/>
                  </a:lnTo>
                  <a:lnTo>
                    <a:pt x="267462" y="311658"/>
                  </a:lnTo>
                  <a:lnTo>
                    <a:pt x="447294" y="0"/>
                  </a:lnTo>
                  <a:lnTo>
                    <a:pt x="534162" y="0"/>
                  </a:lnTo>
                  <a:lnTo>
                    <a:pt x="534162" y="533400"/>
                  </a:lnTo>
                  <a:lnTo>
                    <a:pt x="468630" y="533400"/>
                  </a:lnTo>
                  <a:lnTo>
                    <a:pt x="468630" y="83820"/>
                  </a:lnTo>
                  <a:lnTo>
                    <a:pt x="294132" y="388620"/>
                  </a:lnTo>
                  <a:lnTo>
                    <a:pt x="240792" y="388620"/>
                  </a:lnTo>
                  <a:lnTo>
                    <a:pt x="65532" y="84582"/>
                  </a:lnTo>
                  <a:lnTo>
                    <a:pt x="65532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2734465-1270-4784-A90A-8F8F2F949663}"/>
                </a:ext>
              </a:extLst>
            </p:cNvPr>
            <p:cNvSpPr/>
            <p:nvPr userDrawn="1"/>
          </p:nvSpPr>
          <p:spPr>
            <a:xfrm>
              <a:off x="7564090" y="-1084758"/>
              <a:ext cx="393802" cy="443789"/>
            </a:xfrm>
            <a:custGeom>
              <a:avLst/>
              <a:gdLst/>
              <a:ahLst/>
              <a:cxnLst/>
              <a:rect l="l" t="t" r="r" b="b"/>
              <a:pathLst>
                <a:path w="393802" h="443789">
                  <a:moveTo>
                    <a:pt x="181661" y="0"/>
                  </a:moveTo>
                  <a:cubicBezTo>
                    <a:pt x="212547" y="0"/>
                    <a:pt x="238353" y="9754"/>
                    <a:pt x="259080" y="29261"/>
                  </a:cubicBezTo>
                  <a:cubicBezTo>
                    <a:pt x="279806" y="48768"/>
                    <a:pt x="290169" y="73355"/>
                    <a:pt x="290169" y="103022"/>
                  </a:cubicBezTo>
                  <a:cubicBezTo>
                    <a:pt x="290169" y="129845"/>
                    <a:pt x="280924" y="153721"/>
                    <a:pt x="262433" y="174650"/>
                  </a:cubicBezTo>
                  <a:cubicBezTo>
                    <a:pt x="243941" y="195580"/>
                    <a:pt x="218643" y="210515"/>
                    <a:pt x="186537" y="219456"/>
                  </a:cubicBezTo>
                  <a:lnTo>
                    <a:pt x="277977" y="315163"/>
                  </a:lnTo>
                  <a:cubicBezTo>
                    <a:pt x="285293" y="302159"/>
                    <a:pt x="291185" y="287935"/>
                    <a:pt x="295656" y="272491"/>
                  </a:cubicBezTo>
                  <a:cubicBezTo>
                    <a:pt x="300126" y="257048"/>
                    <a:pt x="303378" y="240386"/>
                    <a:pt x="305410" y="222504"/>
                  </a:cubicBezTo>
                  <a:lnTo>
                    <a:pt x="352958" y="222504"/>
                  </a:lnTo>
                  <a:cubicBezTo>
                    <a:pt x="350926" y="246482"/>
                    <a:pt x="346354" y="269138"/>
                    <a:pt x="339242" y="290474"/>
                  </a:cubicBezTo>
                  <a:cubicBezTo>
                    <a:pt x="332130" y="311810"/>
                    <a:pt x="322885" y="331622"/>
                    <a:pt x="311506" y="349911"/>
                  </a:cubicBezTo>
                  <a:lnTo>
                    <a:pt x="393802" y="435864"/>
                  </a:lnTo>
                  <a:lnTo>
                    <a:pt x="330403" y="435864"/>
                  </a:lnTo>
                  <a:lnTo>
                    <a:pt x="282245" y="385877"/>
                  </a:lnTo>
                  <a:cubicBezTo>
                    <a:pt x="263550" y="404571"/>
                    <a:pt x="242316" y="418897"/>
                    <a:pt x="218542" y="428854"/>
                  </a:cubicBezTo>
                  <a:cubicBezTo>
                    <a:pt x="194767" y="438810"/>
                    <a:pt x="169469" y="443789"/>
                    <a:pt x="142646" y="443789"/>
                  </a:cubicBezTo>
                  <a:cubicBezTo>
                    <a:pt x="100381" y="443789"/>
                    <a:pt x="66040" y="432410"/>
                    <a:pt x="39624" y="409651"/>
                  </a:cubicBezTo>
                  <a:cubicBezTo>
                    <a:pt x="13208" y="386893"/>
                    <a:pt x="0" y="358038"/>
                    <a:pt x="0" y="323088"/>
                  </a:cubicBezTo>
                  <a:cubicBezTo>
                    <a:pt x="0" y="292608"/>
                    <a:pt x="9246" y="267005"/>
                    <a:pt x="27737" y="246278"/>
                  </a:cubicBezTo>
                  <a:cubicBezTo>
                    <a:pt x="46228" y="225552"/>
                    <a:pt x="72949" y="210922"/>
                    <a:pt x="107899" y="202387"/>
                  </a:cubicBezTo>
                  <a:cubicBezTo>
                    <a:pt x="94488" y="185725"/>
                    <a:pt x="84226" y="169164"/>
                    <a:pt x="77114" y="152705"/>
                  </a:cubicBezTo>
                  <a:cubicBezTo>
                    <a:pt x="70002" y="136246"/>
                    <a:pt x="66446" y="120904"/>
                    <a:pt x="66446" y="106680"/>
                  </a:cubicBezTo>
                  <a:cubicBezTo>
                    <a:pt x="66446" y="76606"/>
                    <a:pt x="77419" y="51308"/>
                    <a:pt x="99365" y="30785"/>
                  </a:cubicBezTo>
                  <a:cubicBezTo>
                    <a:pt x="121310" y="10262"/>
                    <a:pt x="148742" y="0"/>
                    <a:pt x="181661" y="0"/>
                  </a:cubicBezTo>
                  <a:close/>
                  <a:moveTo>
                    <a:pt x="179222" y="42672"/>
                  </a:moveTo>
                  <a:cubicBezTo>
                    <a:pt x="160934" y="42672"/>
                    <a:pt x="145694" y="48768"/>
                    <a:pt x="133502" y="60960"/>
                  </a:cubicBezTo>
                  <a:cubicBezTo>
                    <a:pt x="121310" y="73152"/>
                    <a:pt x="115214" y="87986"/>
                    <a:pt x="115214" y="105461"/>
                  </a:cubicBezTo>
                  <a:cubicBezTo>
                    <a:pt x="115214" y="117653"/>
                    <a:pt x="118669" y="130556"/>
                    <a:pt x="125577" y="144171"/>
                  </a:cubicBezTo>
                  <a:cubicBezTo>
                    <a:pt x="132486" y="157785"/>
                    <a:pt x="143459" y="173127"/>
                    <a:pt x="158496" y="190195"/>
                  </a:cubicBezTo>
                  <a:cubicBezTo>
                    <a:pt x="184912" y="183286"/>
                    <a:pt x="205435" y="172314"/>
                    <a:pt x="220066" y="157277"/>
                  </a:cubicBezTo>
                  <a:cubicBezTo>
                    <a:pt x="234696" y="142240"/>
                    <a:pt x="242011" y="125171"/>
                    <a:pt x="242011" y="106070"/>
                  </a:cubicBezTo>
                  <a:cubicBezTo>
                    <a:pt x="242011" y="88189"/>
                    <a:pt x="235915" y="73152"/>
                    <a:pt x="223723" y="60960"/>
                  </a:cubicBezTo>
                  <a:cubicBezTo>
                    <a:pt x="211531" y="48768"/>
                    <a:pt x="196698" y="42672"/>
                    <a:pt x="179222" y="42672"/>
                  </a:cubicBezTo>
                  <a:close/>
                  <a:moveTo>
                    <a:pt x="136550" y="234696"/>
                  </a:moveTo>
                  <a:cubicBezTo>
                    <a:pt x="108509" y="240792"/>
                    <a:pt x="87173" y="251054"/>
                    <a:pt x="72542" y="265481"/>
                  </a:cubicBezTo>
                  <a:cubicBezTo>
                    <a:pt x="57912" y="279908"/>
                    <a:pt x="50597" y="297688"/>
                    <a:pt x="50597" y="318821"/>
                  </a:cubicBezTo>
                  <a:cubicBezTo>
                    <a:pt x="50597" y="342392"/>
                    <a:pt x="59436" y="361594"/>
                    <a:pt x="77114" y="376428"/>
                  </a:cubicBezTo>
                  <a:cubicBezTo>
                    <a:pt x="94793" y="391262"/>
                    <a:pt x="118262" y="398678"/>
                    <a:pt x="147523" y="398678"/>
                  </a:cubicBezTo>
                  <a:cubicBezTo>
                    <a:pt x="166624" y="398678"/>
                    <a:pt x="185013" y="394818"/>
                    <a:pt x="202692" y="387096"/>
                  </a:cubicBezTo>
                  <a:cubicBezTo>
                    <a:pt x="220370" y="379374"/>
                    <a:pt x="236322" y="367995"/>
                    <a:pt x="250545" y="352958"/>
                  </a:cubicBezTo>
                  <a:lnTo>
                    <a:pt x="136550" y="2346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0A485CF3-F275-4912-B24B-273499C40707}"/>
                </a:ext>
              </a:extLst>
            </p:cNvPr>
            <p:cNvSpPr/>
            <p:nvPr userDrawn="1"/>
          </p:nvSpPr>
          <p:spPr>
            <a:xfrm>
              <a:off x="6348395" y="-1026846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B66E53B-4BA3-4FA3-AC60-9B2CC4F8CB2A}"/>
                </a:ext>
              </a:extLst>
            </p:cNvPr>
            <p:cNvSpPr/>
            <p:nvPr userDrawn="1"/>
          </p:nvSpPr>
          <p:spPr>
            <a:xfrm>
              <a:off x="5310170" y="-1026084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7FA6F022-F3DC-40EB-BD31-26F88E55382F}"/>
                </a:ext>
              </a:extLst>
            </p:cNvPr>
            <p:cNvSpPr/>
            <p:nvPr userDrawn="1"/>
          </p:nvSpPr>
          <p:spPr>
            <a:xfrm>
              <a:off x="5746034" y="-1026084"/>
              <a:ext cx="547116" cy="377190"/>
            </a:xfrm>
            <a:custGeom>
              <a:avLst/>
              <a:gdLst/>
              <a:ahLst/>
              <a:cxnLst/>
              <a:rect l="l" t="t" r="r" b="b"/>
              <a:pathLst>
                <a:path w="547116" h="377190">
                  <a:moveTo>
                    <a:pt x="166878" y="0"/>
                  </a:moveTo>
                  <a:cubicBezTo>
                    <a:pt x="192278" y="0"/>
                    <a:pt x="214884" y="5334"/>
                    <a:pt x="234696" y="16002"/>
                  </a:cubicBezTo>
                  <a:cubicBezTo>
                    <a:pt x="254508" y="26670"/>
                    <a:pt x="270256" y="42164"/>
                    <a:pt x="281940" y="62484"/>
                  </a:cubicBezTo>
                  <a:cubicBezTo>
                    <a:pt x="295656" y="42164"/>
                    <a:pt x="313055" y="26670"/>
                    <a:pt x="334137" y="16002"/>
                  </a:cubicBezTo>
                  <a:cubicBezTo>
                    <a:pt x="355219" y="5334"/>
                    <a:pt x="378968" y="0"/>
                    <a:pt x="405384" y="0"/>
                  </a:cubicBezTo>
                  <a:cubicBezTo>
                    <a:pt x="448564" y="0"/>
                    <a:pt x="482981" y="13970"/>
                    <a:pt x="508635" y="41910"/>
                  </a:cubicBezTo>
                  <a:cubicBezTo>
                    <a:pt x="534289" y="69850"/>
                    <a:pt x="547116" y="106172"/>
                    <a:pt x="547116" y="150876"/>
                  </a:cubicBezTo>
                  <a:lnTo>
                    <a:pt x="547116" y="377190"/>
                  </a:lnTo>
                  <a:lnTo>
                    <a:pt x="484632" y="377190"/>
                  </a:lnTo>
                  <a:lnTo>
                    <a:pt x="484632" y="154686"/>
                  </a:lnTo>
                  <a:cubicBezTo>
                    <a:pt x="484632" y="123698"/>
                    <a:pt x="476885" y="99441"/>
                    <a:pt x="461391" y="81915"/>
                  </a:cubicBezTo>
                  <a:cubicBezTo>
                    <a:pt x="445897" y="64389"/>
                    <a:pt x="424180" y="55626"/>
                    <a:pt x="396240" y="55626"/>
                  </a:cubicBezTo>
                  <a:cubicBezTo>
                    <a:pt x="368808" y="55626"/>
                    <a:pt x="346583" y="65151"/>
                    <a:pt x="329565" y="84201"/>
                  </a:cubicBezTo>
                  <a:cubicBezTo>
                    <a:pt x="312547" y="103251"/>
                    <a:pt x="304038" y="128016"/>
                    <a:pt x="304038" y="158496"/>
                  </a:cubicBezTo>
                  <a:lnTo>
                    <a:pt x="304038" y="377190"/>
                  </a:lnTo>
                  <a:lnTo>
                    <a:pt x="242316" y="377190"/>
                  </a:lnTo>
                  <a:lnTo>
                    <a:pt x="242316" y="154686"/>
                  </a:lnTo>
                  <a:cubicBezTo>
                    <a:pt x="242316" y="123698"/>
                    <a:pt x="234569" y="99441"/>
                    <a:pt x="219075" y="81915"/>
                  </a:cubicBezTo>
                  <a:cubicBezTo>
                    <a:pt x="203581" y="64389"/>
                    <a:pt x="181864" y="55626"/>
                    <a:pt x="153924" y="55626"/>
                  </a:cubicBezTo>
                  <a:cubicBezTo>
                    <a:pt x="126492" y="55626"/>
                    <a:pt x="104267" y="65151"/>
                    <a:pt x="87249" y="84201"/>
                  </a:cubicBezTo>
                  <a:cubicBezTo>
                    <a:pt x="70231" y="103251"/>
                    <a:pt x="61722" y="128016"/>
                    <a:pt x="61722" y="158496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53340"/>
                  </a:lnTo>
                  <a:cubicBezTo>
                    <a:pt x="74676" y="35560"/>
                    <a:pt x="90297" y="22225"/>
                    <a:pt x="107823" y="13335"/>
                  </a:cubicBezTo>
                  <a:cubicBezTo>
                    <a:pt x="125349" y="4445"/>
                    <a:pt x="145034" y="0"/>
                    <a:pt x="166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326E36A-9EB7-4C56-8694-EC72A12A79E9}"/>
                </a:ext>
              </a:extLst>
            </p:cNvPr>
            <p:cNvSpPr/>
            <p:nvPr userDrawn="1"/>
          </p:nvSpPr>
          <p:spPr>
            <a:xfrm>
              <a:off x="6793784" y="-1019226"/>
              <a:ext cx="201168" cy="370332"/>
            </a:xfrm>
            <a:custGeom>
              <a:avLst/>
              <a:gdLst/>
              <a:ahLst/>
              <a:cxnLst/>
              <a:rect l="l" t="t" r="r" b="b"/>
              <a:pathLst>
                <a:path w="201168" h="370332">
                  <a:moveTo>
                    <a:pt x="167640" y="0"/>
                  </a:moveTo>
                  <a:lnTo>
                    <a:pt x="201168" y="0"/>
                  </a:lnTo>
                  <a:lnTo>
                    <a:pt x="201168" y="58674"/>
                  </a:lnTo>
                  <a:lnTo>
                    <a:pt x="166878" y="58674"/>
                  </a:lnTo>
                  <a:cubicBezTo>
                    <a:pt x="131826" y="58674"/>
                    <a:pt x="105537" y="67818"/>
                    <a:pt x="88011" y="86106"/>
                  </a:cubicBezTo>
                  <a:cubicBezTo>
                    <a:pt x="70485" y="104394"/>
                    <a:pt x="61722" y="132080"/>
                    <a:pt x="61722" y="169164"/>
                  </a:cubicBezTo>
                  <a:lnTo>
                    <a:pt x="61722" y="370332"/>
                  </a:lnTo>
                  <a:lnTo>
                    <a:pt x="0" y="370332"/>
                  </a:lnTo>
                  <a:lnTo>
                    <a:pt x="0" y="2286"/>
                  </a:lnTo>
                  <a:lnTo>
                    <a:pt x="60960" y="2286"/>
                  </a:lnTo>
                  <a:lnTo>
                    <a:pt x="60960" y="48768"/>
                  </a:lnTo>
                  <a:cubicBezTo>
                    <a:pt x="72136" y="32512"/>
                    <a:pt x="86614" y="20320"/>
                    <a:pt x="104394" y="12192"/>
                  </a:cubicBezTo>
                  <a:cubicBezTo>
                    <a:pt x="122174" y="4064"/>
                    <a:pt x="143256" y="0"/>
                    <a:pt x="167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205DB40-BAD4-4FDB-89F0-72EE2705A030}"/>
                </a:ext>
              </a:extLst>
            </p:cNvPr>
            <p:cNvSpPr/>
            <p:nvPr userDrawn="1"/>
          </p:nvSpPr>
          <p:spPr>
            <a:xfrm>
              <a:off x="7010954" y="-1016940"/>
              <a:ext cx="370332" cy="505206"/>
            </a:xfrm>
            <a:custGeom>
              <a:avLst/>
              <a:gdLst/>
              <a:ahLst/>
              <a:cxnLst/>
              <a:rect l="l" t="t" r="r" b="b"/>
              <a:pathLst>
                <a:path w="370332" h="505206">
                  <a:moveTo>
                    <a:pt x="0" y="0"/>
                  </a:moveTo>
                  <a:lnTo>
                    <a:pt x="67818" y="0"/>
                  </a:lnTo>
                  <a:lnTo>
                    <a:pt x="186690" y="292608"/>
                  </a:lnTo>
                  <a:lnTo>
                    <a:pt x="305562" y="0"/>
                  </a:lnTo>
                  <a:lnTo>
                    <a:pt x="370332" y="0"/>
                  </a:lnTo>
                  <a:lnTo>
                    <a:pt x="156210" y="505206"/>
                  </a:lnTo>
                  <a:lnTo>
                    <a:pt x="92202" y="505206"/>
                  </a:lnTo>
                  <a:lnTo>
                    <a:pt x="155448" y="3649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787DDC09-0497-4D6B-9F86-3F5F26255F41}"/>
                </a:ext>
              </a:extLst>
            </p:cNvPr>
            <p:cNvSpPr/>
            <p:nvPr userDrawn="1"/>
          </p:nvSpPr>
          <p:spPr>
            <a:xfrm>
              <a:off x="4681520" y="-316662"/>
              <a:ext cx="443484" cy="554736"/>
            </a:xfrm>
            <a:custGeom>
              <a:avLst/>
              <a:gdLst/>
              <a:ahLst/>
              <a:cxnLst/>
              <a:rect l="l" t="t" r="r" b="b"/>
              <a:pathLst>
                <a:path w="443484" h="554736">
                  <a:moveTo>
                    <a:pt x="224028" y="0"/>
                  </a:moveTo>
                  <a:cubicBezTo>
                    <a:pt x="267208" y="0"/>
                    <a:pt x="306070" y="7366"/>
                    <a:pt x="340614" y="22098"/>
                  </a:cubicBezTo>
                  <a:cubicBezTo>
                    <a:pt x="375158" y="36830"/>
                    <a:pt x="405638" y="59182"/>
                    <a:pt x="432054" y="89154"/>
                  </a:cubicBezTo>
                  <a:lnTo>
                    <a:pt x="390906" y="132588"/>
                  </a:lnTo>
                  <a:cubicBezTo>
                    <a:pt x="369570" y="108712"/>
                    <a:pt x="344424" y="90424"/>
                    <a:pt x="315468" y="77724"/>
                  </a:cubicBezTo>
                  <a:cubicBezTo>
                    <a:pt x="286512" y="65024"/>
                    <a:pt x="256032" y="58674"/>
                    <a:pt x="224028" y="58674"/>
                  </a:cubicBezTo>
                  <a:cubicBezTo>
                    <a:pt x="183388" y="58674"/>
                    <a:pt x="149860" y="68072"/>
                    <a:pt x="123444" y="86868"/>
                  </a:cubicBezTo>
                  <a:cubicBezTo>
                    <a:pt x="97028" y="105664"/>
                    <a:pt x="83820" y="128778"/>
                    <a:pt x="83820" y="156210"/>
                  </a:cubicBezTo>
                  <a:cubicBezTo>
                    <a:pt x="83820" y="185166"/>
                    <a:pt x="95631" y="206121"/>
                    <a:pt x="119253" y="219075"/>
                  </a:cubicBezTo>
                  <a:cubicBezTo>
                    <a:pt x="142875" y="232029"/>
                    <a:pt x="181102" y="239268"/>
                    <a:pt x="233934" y="240792"/>
                  </a:cubicBezTo>
                  <a:cubicBezTo>
                    <a:pt x="306578" y="243840"/>
                    <a:pt x="359664" y="257175"/>
                    <a:pt x="393192" y="280797"/>
                  </a:cubicBezTo>
                  <a:cubicBezTo>
                    <a:pt x="426720" y="304419"/>
                    <a:pt x="443484" y="340360"/>
                    <a:pt x="443484" y="388620"/>
                  </a:cubicBezTo>
                  <a:cubicBezTo>
                    <a:pt x="443484" y="436372"/>
                    <a:pt x="423418" y="475996"/>
                    <a:pt x="383286" y="507492"/>
                  </a:cubicBezTo>
                  <a:cubicBezTo>
                    <a:pt x="343154" y="538988"/>
                    <a:pt x="291846" y="554736"/>
                    <a:pt x="229362" y="554736"/>
                  </a:cubicBezTo>
                  <a:cubicBezTo>
                    <a:pt x="178562" y="554736"/>
                    <a:pt x="134747" y="546608"/>
                    <a:pt x="97917" y="530352"/>
                  </a:cubicBezTo>
                  <a:cubicBezTo>
                    <a:pt x="61087" y="514096"/>
                    <a:pt x="28448" y="488188"/>
                    <a:pt x="0" y="452628"/>
                  </a:cubicBezTo>
                  <a:lnTo>
                    <a:pt x="40386" y="409194"/>
                  </a:lnTo>
                  <a:cubicBezTo>
                    <a:pt x="66294" y="439166"/>
                    <a:pt x="94488" y="461137"/>
                    <a:pt x="124968" y="475107"/>
                  </a:cubicBezTo>
                  <a:cubicBezTo>
                    <a:pt x="155448" y="489077"/>
                    <a:pt x="190246" y="496062"/>
                    <a:pt x="229362" y="496062"/>
                  </a:cubicBezTo>
                  <a:cubicBezTo>
                    <a:pt x="273050" y="496062"/>
                    <a:pt x="308864" y="486283"/>
                    <a:pt x="336804" y="466725"/>
                  </a:cubicBezTo>
                  <a:cubicBezTo>
                    <a:pt x="364744" y="447167"/>
                    <a:pt x="378714" y="422910"/>
                    <a:pt x="378714" y="393954"/>
                  </a:cubicBezTo>
                  <a:cubicBezTo>
                    <a:pt x="378714" y="362966"/>
                    <a:pt x="366649" y="340360"/>
                    <a:pt x="342519" y="326136"/>
                  </a:cubicBezTo>
                  <a:cubicBezTo>
                    <a:pt x="318389" y="311912"/>
                    <a:pt x="279654" y="304038"/>
                    <a:pt x="226314" y="302514"/>
                  </a:cubicBezTo>
                  <a:cubicBezTo>
                    <a:pt x="153162" y="298958"/>
                    <a:pt x="100330" y="286131"/>
                    <a:pt x="67818" y="264033"/>
                  </a:cubicBezTo>
                  <a:cubicBezTo>
                    <a:pt x="35306" y="241935"/>
                    <a:pt x="19050" y="207772"/>
                    <a:pt x="19050" y="161544"/>
                  </a:cubicBezTo>
                  <a:cubicBezTo>
                    <a:pt x="19050" y="115824"/>
                    <a:pt x="38481" y="77470"/>
                    <a:pt x="77343" y="46482"/>
                  </a:cubicBezTo>
                  <a:cubicBezTo>
                    <a:pt x="116205" y="15494"/>
                    <a:pt x="165100" y="0"/>
                    <a:pt x="2240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B85E4A3-3C0B-41C2-8BFD-DB101941ACD7}"/>
                </a:ext>
              </a:extLst>
            </p:cNvPr>
            <p:cNvSpPr/>
            <p:nvPr userDrawn="1"/>
          </p:nvSpPr>
          <p:spPr>
            <a:xfrm>
              <a:off x="5163866" y="-253416"/>
              <a:ext cx="197358" cy="480822"/>
            </a:xfrm>
            <a:custGeom>
              <a:avLst/>
              <a:gdLst/>
              <a:ahLst/>
              <a:cxnLst/>
              <a:rect l="l" t="t" r="r" b="b"/>
              <a:pathLst>
                <a:path w="197358" h="480822">
                  <a:moveTo>
                    <a:pt x="50292" y="0"/>
                  </a:moveTo>
                  <a:lnTo>
                    <a:pt x="112014" y="0"/>
                  </a:lnTo>
                  <a:lnTo>
                    <a:pt x="112014" y="112776"/>
                  </a:lnTo>
                  <a:lnTo>
                    <a:pt x="197358" y="112776"/>
                  </a:lnTo>
                  <a:lnTo>
                    <a:pt x="197358" y="167640"/>
                  </a:lnTo>
                  <a:lnTo>
                    <a:pt x="112014" y="167640"/>
                  </a:lnTo>
                  <a:lnTo>
                    <a:pt x="112014" y="377190"/>
                  </a:lnTo>
                  <a:cubicBezTo>
                    <a:pt x="112014" y="393446"/>
                    <a:pt x="115697" y="405511"/>
                    <a:pt x="123063" y="413385"/>
                  </a:cubicBezTo>
                  <a:cubicBezTo>
                    <a:pt x="130429" y="421259"/>
                    <a:pt x="141732" y="425196"/>
                    <a:pt x="156972" y="425196"/>
                  </a:cubicBezTo>
                  <a:lnTo>
                    <a:pt x="197358" y="425196"/>
                  </a:lnTo>
                  <a:lnTo>
                    <a:pt x="197358" y="480822"/>
                  </a:lnTo>
                  <a:lnTo>
                    <a:pt x="147828" y="480822"/>
                  </a:lnTo>
                  <a:cubicBezTo>
                    <a:pt x="113792" y="480822"/>
                    <a:pt x="89027" y="472948"/>
                    <a:pt x="73533" y="457200"/>
                  </a:cubicBezTo>
                  <a:cubicBezTo>
                    <a:pt x="58039" y="441452"/>
                    <a:pt x="50292" y="416560"/>
                    <a:pt x="50292" y="382524"/>
                  </a:cubicBezTo>
                  <a:lnTo>
                    <a:pt x="50292" y="167640"/>
                  </a:lnTo>
                  <a:lnTo>
                    <a:pt x="0" y="167640"/>
                  </a:lnTo>
                  <a:lnTo>
                    <a:pt x="0" y="112776"/>
                  </a:lnTo>
                  <a:lnTo>
                    <a:pt x="50292" y="112776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5C228BC-0776-4E0A-8E12-F3C2E05B989E}"/>
                </a:ext>
              </a:extLst>
            </p:cNvPr>
            <p:cNvSpPr/>
            <p:nvPr userDrawn="1"/>
          </p:nvSpPr>
          <p:spPr>
            <a:xfrm>
              <a:off x="6076361" y="-151308"/>
              <a:ext cx="338328" cy="386334"/>
            </a:xfrm>
            <a:custGeom>
              <a:avLst/>
              <a:gdLst/>
              <a:ahLst/>
              <a:cxnLst/>
              <a:rect l="l" t="t" r="r" b="b"/>
              <a:pathLst>
                <a:path w="338328" h="386334">
                  <a:moveTo>
                    <a:pt x="181356" y="0"/>
                  </a:moveTo>
                  <a:cubicBezTo>
                    <a:pt x="230632" y="0"/>
                    <a:pt x="269113" y="14605"/>
                    <a:pt x="296799" y="43815"/>
                  </a:cubicBezTo>
                  <a:cubicBezTo>
                    <a:pt x="324485" y="73025"/>
                    <a:pt x="338328" y="113284"/>
                    <a:pt x="338328" y="164592"/>
                  </a:cubicBezTo>
                  <a:lnTo>
                    <a:pt x="338328" y="378714"/>
                  </a:lnTo>
                  <a:lnTo>
                    <a:pt x="278130" y="378714"/>
                  </a:lnTo>
                  <a:lnTo>
                    <a:pt x="278130" y="318516"/>
                  </a:lnTo>
                  <a:cubicBezTo>
                    <a:pt x="263398" y="339852"/>
                    <a:pt x="243459" y="356489"/>
                    <a:pt x="218313" y="368427"/>
                  </a:cubicBezTo>
                  <a:cubicBezTo>
                    <a:pt x="193167" y="380365"/>
                    <a:pt x="166116" y="386334"/>
                    <a:pt x="137160" y="386334"/>
                  </a:cubicBezTo>
                  <a:cubicBezTo>
                    <a:pt x="96520" y="386334"/>
                    <a:pt x="63500" y="376047"/>
                    <a:pt x="38100" y="355473"/>
                  </a:cubicBezTo>
                  <a:cubicBezTo>
                    <a:pt x="12700" y="334899"/>
                    <a:pt x="0" y="307848"/>
                    <a:pt x="0" y="274320"/>
                  </a:cubicBezTo>
                  <a:cubicBezTo>
                    <a:pt x="0" y="237236"/>
                    <a:pt x="14224" y="209169"/>
                    <a:pt x="42672" y="190119"/>
                  </a:cubicBezTo>
                  <a:cubicBezTo>
                    <a:pt x="71120" y="171069"/>
                    <a:pt x="113284" y="161544"/>
                    <a:pt x="169164" y="161544"/>
                  </a:cubicBezTo>
                  <a:lnTo>
                    <a:pt x="277368" y="161544"/>
                  </a:lnTo>
                  <a:cubicBezTo>
                    <a:pt x="276860" y="127000"/>
                    <a:pt x="267843" y="100330"/>
                    <a:pt x="250317" y="81534"/>
                  </a:cubicBezTo>
                  <a:cubicBezTo>
                    <a:pt x="232791" y="62738"/>
                    <a:pt x="207772" y="53340"/>
                    <a:pt x="175260" y="53340"/>
                  </a:cubicBezTo>
                  <a:cubicBezTo>
                    <a:pt x="155956" y="53340"/>
                    <a:pt x="136906" y="57404"/>
                    <a:pt x="118110" y="65532"/>
                  </a:cubicBezTo>
                  <a:cubicBezTo>
                    <a:pt x="99314" y="73660"/>
                    <a:pt x="80772" y="86106"/>
                    <a:pt x="62484" y="102870"/>
                  </a:cubicBezTo>
                  <a:lnTo>
                    <a:pt x="29718" y="61722"/>
                  </a:lnTo>
                  <a:cubicBezTo>
                    <a:pt x="51054" y="41402"/>
                    <a:pt x="74422" y="26035"/>
                    <a:pt x="99822" y="15621"/>
                  </a:cubicBezTo>
                  <a:cubicBezTo>
                    <a:pt x="125222" y="5207"/>
                    <a:pt x="152400" y="0"/>
                    <a:pt x="181356" y="0"/>
                  </a:cubicBezTo>
                  <a:close/>
                  <a:moveTo>
                    <a:pt x="169926" y="209550"/>
                  </a:moveTo>
                  <a:cubicBezTo>
                    <a:pt x="132842" y="209550"/>
                    <a:pt x="105410" y="214630"/>
                    <a:pt x="87630" y="224790"/>
                  </a:cubicBezTo>
                  <a:cubicBezTo>
                    <a:pt x="69850" y="234950"/>
                    <a:pt x="60960" y="250952"/>
                    <a:pt x="60960" y="272796"/>
                  </a:cubicBezTo>
                  <a:cubicBezTo>
                    <a:pt x="60960" y="291084"/>
                    <a:pt x="68707" y="306324"/>
                    <a:pt x="84201" y="318516"/>
                  </a:cubicBezTo>
                  <a:cubicBezTo>
                    <a:pt x="99695" y="330708"/>
                    <a:pt x="119634" y="336804"/>
                    <a:pt x="144018" y="336804"/>
                  </a:cubicBezTo>
                  <a:cubicBezTo>
                    <a:pt x="180594" y="336804"/>
                    <a:pt x="211455" y="324993"/>
                    <a:pt x="236601" y="301371"/>
                  </a:cubicBezTo>
                  <a:cubicBezTo>
                    <a:pt x="261747" y="277749"/>
                    <a:pt x="275336" y="247142"/>
                    <a:pt x="277368" y="209550"/>
                  </a:cubicBezTo>
                  <a:lnTo>
                    <a:pt x="169926" y="2095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B88C52F-1722-454C-9232-D546F9DA54A7}"/>
                </a:ext>
              </a:extLst>
            </p:cNvPr>
            <p:cNvSpPr/>
            <p:nvPr userDrawn="1"/>
          </p:nvSpPr>
          <p:spPr>
            <a:xfrm>
              <a:off x="5405420" y="-150546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7075D69-0F6C-40D9-B58D-133710B048E0}"/>
                </a:ext>
              </a:extLst>
            </p:cNvPr>
            <p:cNvSpPr/>
            <p:nvPr userDrawn="1"/>
          </p:nvSpPr>
          <p:spPr>
            <a:xfrm>
              <a:off x="6472220" y="-149784"/>
              <a:ext cx="380238" cy="514350"/>
            </a:xfrm>
            <a:custGeom>
              <a:avLst/>
              <a:gdLst/>
              <a:ahLst/>
              <a:cxnLst/>
              <a:rect l="l" t="t" r="r" b="b"/>
              <a:pathLst>
                <a:path w="380238" h="514350">
                  <a:moveTo>
                    <a:pt x="183642" y="0"/>
                  </a:moveTo>
                  <a:cubicBezTo>
                    <a:pt x="210058" y="0"/>
                    <a:pt x="234950" y="5588"/>
                    <a:pt x="258318" y="16764"/>
                  </a:cubicBezTo>
                  <a:cubicBezTo>
                    <a:pt x="281686" y="27940"/>
                    <a:pt x="301752" y="43688"/>
                    <a:pt x="318516" y="64008"/>
                  </a:cubicBezTo>
                  <a:lnTo>
                    <a:pt x="318516" y="9144"/>
                  </a:lnTo>
                  <a:lnTo>
                    <a:pt x="380238" y="9144"/>
                  </a:lnTo>
                  <a:lnTo>
                    <a:pt x="380238" y="331470"/>
                  </a:lnTo>
                  <a:cubicBezTo>
                    <a:pt x="380238" y="392430"/>
                    <a:pt x="363982" y="438150"/>
                    <a:pt x="331470" y="468630"/>
                  </a:cubicBezTo>
                  <a:cubicBezTo>
                    <a:pt x="298958" y="499110"/>
                    <a:pt x="249936" y="514350"/>
                    <a:pt x="184404" y="514350"/>
                  </a:cubicBezTo>
                  <a:lnTo>
                    <a:pt x="91440" y="514350"/>
                  </a:lnTo>
                  <a:lnTo>
                    <a:pt x="91440" y="461010"/>
                  </a:lnTo>
                  <a:lnTo>
                    <a:pt x="187452" y="461010"/>
                  </a:lnTo>
                  <a:cubicBezTo>
                    <a:pt x="230632" y="461010"/>
                    <a:pt x="263144" y="450342"/>
                    <a:pt x="284988" y="429006"/>
                  </a:cubicBezTo>
                  <a:cubicBezTo>
                    <a:pt x="306832" y="407670"/>
                    <a:pt x="317754" y="375920"/>
                    <a:pt x="317754" y="333756"/>
                  </a:cubicBezTo>
                  <a:lnTo>
                    <a:pt x="317754" y="307848"/>
                  </a:lnTo>
                  <a:cubicBezTo>
                    <a:pt x="300990" y="328168"/>
                    <a:pt x="280797" y="343916"/>
                    <a:pt x="257175" y="355092"/>
                  </a:cubicBezTo>
                  <a:cubicBezTo>
                    <a:pt x="233553" y="366268"/>
                    <a:pt x="208280" y="371856"/>
                    <a:pt x="181356" y="371856"/>
                  </a:cubicBezTo>
                  <a:cubicBezTo>
                    <a:pt x="129540" y="371856"/>
                    <a:pt x="86360" y="354584"/>
                    <a:pt x="51816" y="320040"/>
                  </a:cubicBezTo>
                  <a:cubicBezTo>
                    <a:pt x="17272" y="285496"/>
                    <a:pt x="0" y="241046"/>
                    <a:pt x="0" y="186690"/>
                  </a:cubicBezTo>
                  <a:cubicBezTo>
                    <a:pt x="0" y="132842"/>
                    <a:pt x="17653" y="88265"/>
                    <a:pt x="52959" y="52959"/>
                  </a:cubicBezTo>
                  <a:cubicBezTo>
                    <a:pt x="88265" y="17653"/>
                    <a:pt x="131826" y="0"/>
                    <a:pt x="183642" y="0"/>
                  </a:cubicBezTo>
                  <a:close/>
                  <a:moveTo>
                    <a:pt x="190500" y="54864"/>
                  </a:moveTo>
                  <a:cubicBezTo>
                    <a:pt x="152400" y="54864"/>
                    <a:pt x="121666" y="66802"/>
                    <a:pt x="98298" y="90678"/>
                  </a:cubicBezTo>
                  <a:cubicBezTo>
                    <a:pt x="74930" y="114554"/>
                    <a:pt x="63246" y="146304"/>
                    <a:pt x="63246" y="185928"/>
                  </a:cubicBezTo>
                  <a:cubicBezTo>
                    <a:pt x="63246" y="225044"/>
                    <a:pt x="75057" y="256667"/>
                    <a:pt x="98679" y="280797"/>
                  </a:cubicBezTo>
                  <a:cubicBezTo>
                    <a:pt x="122301" y="304927"/>
                    <a:pt x="152908" y="316992"/>
                    <a:pt x="190500" y="316992"/>
                  </a:cubicBezTo>
                  <a:cubicBezTo>
                    <a:pt x="227076" y="316992"/>
                    <a:pt x="257937" y="304419"/>
                    <a:pt x="283083" y="279273"/>
                  </a:cubicBezTo>
                  <a:cubicBezTo>
                    <a:pt x="308229" y="254127"/>
                    <a:pt x="320802" y="223266"/>
                    <a:pt x="320802" y="186690"/>
                  </a:cubicBezTo>
                  <a:cubicBezTo>
                    <a:pt x="320802" y="149098"/>
                    <a:pt x="308229" y="117729"/>
                    <a:pt x="283083" y="92583"/>
                  </a:cubicBezTo>
                  <a:cubicBezTo>
                    <a:pt x="257937" y="67437"/>
                    <a:pt x="227076" y="54864"/>
                    <a:pt x="190500" y="5486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BC7727C-1FCA-4896-A479-47FA09045DCD}"/>
                </a:ext>
              </a:extLst>
            </p:cNvPr>
            <p:cNvSpPr/>
            <p:nvPr userDrawn="1"/>
          </p:nvSpPr>
          <p:spPr>
            <a:xfrm>
              <a:off x="6919895" y="-149784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CBC010D-2C91-4A9A-850B-CD4C7C380734}"/>
                </a:ext>
              </a:extLst>
            </p:cNvPr>
            <p:cNvSpPr/>
            <p:nvPr userDrawn="1"/>
          </p:nvSpPr>
          <p:spPr>
            <a:xfrm>
              <a:off x="5850809" y="-142926"/>
              <a:ext cx="201168" cy="370332"/>
            </a:xfrm>
            <a:custGeom>
              <a:avLst/>
              <a:gdLst/>
              <a:ahLst/>
              <a:cxnLst/>
              <a:rect l="l" t="t" r="r" b="b"/>
              <a:pathLst>
                <a:path w="201168" h="370332">
                  <a:moveTo>
                    <a:pt x="167640" y="0"/>
                  </a:moveTo>
                  <a:lnTo>
                    <a:pt x="201168" y="0"/>
                  </a:lnTo>
                  <a:lnTo>
                    <a:pt x="201168" y="58674"/>
                  </a:lnTo>
                  <a:lnTo>
                    <a:pt x="166878" y="58674"/>
                  </a:lnTo>
                  <a:cubicBezTo>
                    <a:pt x="131826" y="58674"/>
                    <a:pt x="105537" y="67818"/>
                    <a:pt x="88011" y="86106"/>
                  </a:cubicBezTo>
                  <a:cubicBezTo>
                    <a:pt x="70485" y="104394"/>
                    <a:pt x="61722" y="132080"/>
                    <a:pt x="61722" y="169164"/>
                  </a:cubicBezTo>
                  <a:lnTo>
                    <a:pt x="61722" y="370332"/>
                  </a:lnTo>
                  <a:lnTo>
                    <a:pt x="0" y="370332"/>
                  </a:lnTo>
                  <a:lnTo>
                    <a:pt x="0" y="2286"/>
                  </a:lnTo>
                  <a:lnTo>
                    <a:pt x="60960" y="2286"/>
                  </a:lnTo>
                  <a:lnTo>
                    <a:pt x="60960" y="48768"/>
                  </a:lnTo>
                  <a:cubicBezTo>
                    <a:pt x="72136" y="32512"/>
                    <a:pt x="86614" y="20320"/>
                    <a:pt x="104394" y="12192"/>
                  </a:cubicBezTo>
                  <a:cubicBezTo>
                    <a:pt x="122174" y="4064"/>
                    <a:pt x="143256" y="0"/>
                    <a:pt x="167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592A31-BA6C-4F12-AE92-8DD08D3B321F}"/>
                </a:ext>
              </a:extLst>
            </p:cNvPr>
            <p:cNvSpPr/>
            <p:nvPr userDrawn="1"/>
          </p:nvSpPr>
          <p:spPr>
            <a:xfrm>
              <a:off x="4707428" y="570306"/>
              <a:ext cx="534162" cy="533400"/>
            </a:xfrm>
            <a:custGeom>
              <a:avLst/>
              <a:gdLst/>
              <a:ahLst/>
              <a:cxnLst/>
              <a:rect l="l" t="t" r="r" b="b"/>
              <a:pathLst>
                <a:path w="534162" h="533400">
                  <a:moveTo>
                    <a:pt x="0" y="0"/>
                  </a:moveTo>
                  <a:lnTo>
                    <a:pt x="86868" y="0"/>
                  </a:lnTo>
                  <a:lnTo>
                    <a:pt x="267462" y="311658"/>
                  </a:lnTo>
                  <a:lnTo>
                    <a:pt x="447294" y="0"/>
                  </a:lnTo>
                  <a:lnTo>
                    <a:pt x="534162" y="0"/>
                  </a:lnTo>
                  <a:lnTo>
                    <a:pt x="534162" y="533400"/>
                  </a:lnTo>
                  <a:lnTo>
                    <a:pt x="468630" y="533400"/>
                  </a:lnTo>
                  <a:lnTo>
                    <a:pt x="468630" y="83820"/>
                  </a:lnTo>
                  <a:lnTo>
                    <a:pt x="294132" y="388620"/>
                  </a:lnTo>
                  <a:lnTo>
                    <a:pt x="240792" y="388620"/>
                  </a:lnTo>
                  <a:lnTo>
                    <a:pt x="65532" y="84582"/>
                  </a:lnTo>
                  <a:lnTo>
                    <a:pt x="65532" y="533400"/>
                  </a:lnTo>
                  <a:lnTo>
                    <a:pt x="0" y="533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BE1E198-1A8B-4913-B719-52D795B68017}"/>
                </a:ext>
              </a:extLst>
            </p:cNvPr>
            <p:cNvSpPr/>
            <p:nvPr userDrawn="1"/>
          </p:nvSpPr>
          <p:spPr>
            <a:xfrm>
              <a:off x="7192691" y="622884"/>
              <a:ext cx="197358" cy="480822"/>
            </a:xfrm>
            <a:custGeom>
              <a:avLst/>
              <a:gdLst/>
              <a:ahLst/>
              <a:cxnLst/>
              <a:rect l="l" t="t" r="r" b="b"/>
              <a:pathLst>
                <a:path w="197358" h="480822">
                  <a:moveTo>
                    <a:pt x="50292" y="0"/>
                  </a:moveTo>
                  <a:lnTo>
                    <a:pt x="112014" y="0"/>
                  </a:lnTo>
                  <a:lnTo>
                    <a:pt x="112014" y="112776"/>
                  </a:lnTo>
                  <a:lnTo>
                    <a:pt x="197358" y="112776"/>
                  </a:lnTo>
                  <a:lnTo>
                    <a:pt x="197358" y="167640"/>
                  </a:lnTo>
                  <a:lnTo>
                    <a:pt x="112014" y="167640"/>
                  </a:lnTo>
                  <a:lnTo>
                    <a:pt x="112014" y="377190"/>
                  </a:lnTo>
                  <a:cubicBezTo>
                    <a:pt x="112014" y="393446"/>
                    <a:pt x="115697" y="405511"/>
                    <a:pt x="123063" y="413385"/>
                  </a:cubicBezTo>
                  <a:cubicBezTo>
                    <a:pt x="130429" y="421259"/>
                    <a:pt x="141732" y="425196"/>
                    <a:pt x="156972" y="425196"/>
                  </a:cubicBezTo>
                  <a:lnTo>
                    <a:pt x="197358" y="425196"/>
                  </a:lnTo>
                  <a:lnTo>
                    <a:pt x="197358" y="480822"/>
                  </a:lnTo>
                  <a:lnTo>
                    <a:pt x="147828" y="480822"/>
                  </a:lnTo>
                  <a:cubicBezTo>
                    <a:pt x="113792" y="480822"/>
                    <a:pt x="89027" y="472948"/>
                    <a:pt x="73533" y="457200"/>
                  </a:cubicBezTo>
                  <a:cubicBezTo>
                    <a:pt x="58039" y="441452"/>
                    <a:pt x="50292" y="416560"/>
                    <a:pt x="50292" y="382524"/>
                  </a:cubicBezTo>
                  <a:lnTo>
                    <a:pt x="50292" y="167640"/>
                  </a:lnTo>
                  <a:lnTo>
                    <a:pt x="0" y="167640"/>
                  </a:lnTo>
                  <a:lnTo>
                    <a:pt x="0" y="112776"/>
                  </a:lnTo>
                  <a:lnTo>
                    <a:pt x="50292" y="112776"/>
                  </a:lnTo>
                  <a:lnTo>
                    <a:pt x="5029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658129D-2399-48BD-98BB-3B0FEC075FA1}"/>
                </a:ext>
              </a:extLst>
            </p:cNvPr>
            <p:cNvSpPr/>
            <p:nvPr userDrawn="1"/>
          </p:nvSpPr>
          <p:spPr>
            <a:xfrm>
              <a:off x="5310170" y="725754"/>
              <a:ext cx="383286" cy="389382"/>
            </a:xfrm>
            <a:custGeom>
              <a:avLst/>
              <a:gdLst/>
              <a:ahLst/>
              <a:cxnLst/>
              <a:rect l="l" t="t" r="r" b="b"/>
              <a:pathLst>
                <a:path w="383286" h="389382">
                  <a:moveTo>
                    <a:pt x="192786" y="0"/>
                  </a:moveTo>
                  <a:cubicBezTo>
                    <a:pt x="247142" y="0"/>
                    <a:pt x="292481" y="18542"/>
                    <a:pt x="328803" y="55626"/>
                  </a:cubicBezTo>
                  <a:cubicBezTo>
                    <a:pt x="365125" y="92710"/>
                    <a:pt x="383286" y="138938"/>
                    <a:pt x="383286" y="194310"/>
                  </a:cubicBezTo>
                  <a:cubicBezTo>
                    <a:pt x="383286" y="249682"/>
                    <a:pt x="364744" y="296037"/>
                    <a:pt x="327660" y="333375"/>
                  </a:cubicBezTo>
                  <a:cubicBezTo>
                    <a:pt x="290576" y="370713"/>
                    <a:pt x="244856" y="389382"/>
                    <a:pt x="190500" y="389382"/>
                  </a:cubicBezTo>
                  <a:cubicBezTo>
                    <a:pt x="136144" y="389382"/>
                    <a:pt x="90805" y="370840"/>
                    <a:pt x="54483" y="333756"/>
                  </a:cubicBezTo>
                  <a:cubicBezTo>
                    <a:pt x="18161" y="296672"/>
                    <a:pt x="0" y="250444"/>
                    <a:pt x="0" y="195072"/>
                  </a:cubicBezTo>
                  <a:cubicBezTo>
                    <a:pt x="0" y="139700"/>
                    <a:pt x="18542" y="93345"/>
                    <a:pt x="55626" y="56007"/>
                  </a:cubicBezTo>
                  <a:cubicBezTo>
                    <a:pt x="92710" y="18669"/>
                    <a:pt x="138430" y="0"/>
                    <a:pt x="192786" y="0"/>
                  </a:cubicBezTo>
                  <a:close/>
                  <a:moveTo>
                    <a:pt x="191262" y="54102"/>
                  </a:moveTo>
                  <a:cubicBezTo>
                    <a:pt x="155194" y="54102"/>
                    <a:pt x="124841" y="67564"/>
                    <a:pt x="100203" y="94488"/>
                  </a:cubicBezTo>
                  <a:cubicBezTo>
                    <a:pt x="75565" y="121412"/>
                    <a:pt x="63246" y="154940"/>
                    <a:pt x="63246" y="195072"/>
                  </a:cubicBezTo>
                  <a:cubicBezTo>
                    <a:pt x="63246" y="234696"/>
                    <a:pt x="75565" y="267970"/>
                    <a:pt x="100203" y="294894"/>
                  </a:cubicBezTo>
                  <a:cubicBezTo>
                    <a:pt x="124841" y="321818"/>
                    <a:pt x="155448" y="335280"/>
                    <a:pt x="192024" y="335280"/>
                  </a:cubicBezTo>
                  <a:cubicBezTo>
                    <a:pt x="228092" y="335280"/>
                    <a:pt x="258445" y="321818"/>
                    <a:pt x="283083" y="294894"/>
                  </a:cubicBezTo>
                  <a:cubicBezTo>
                    <a:pt x="307721" y="267970"/>
                    <a:pt x="320040" y="234442"/>
                    <a:pt x="320040" y="194310"/>
                  </a:cubicBezTo>
                  <a:cubicBezTo>
                    <a:pt x="320040" y="155194"/>
                    <a:pt x="307594" y="122047"/>
                    <a:pt x="282702" y="94869"/>
                  </a:cubicBezTo>
                  <a:cubicBezTo>
                    <a:pt x="257810" y="67691"/>
                    <a:pt x="227330" y="54102"/>
                    <a:pt x="191262" y="5410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C9BEE57-5109-487D-B546-057A1F724553}"/>
                </a:ext>
              </a:extLst>
            </p:cNvPr>
            <p:cNvSpPr/>
            <p:nvPr userDrawn="1"/>
          </p:nvSpPr>
          <p:spPr>
            <a:xfrm>
              <a:off x="5755559" y="726516"/>
              <a:ext cx="547116" cy="377190"/>
            </a:xfrm>
            <a:custGeom>
              <a:avLst/>
              <a:gdLst/>
              <a:ahLst/>
              <a:cxnLst/>
              <a:rect l="l" t="t" r="r" b="b"/>
              <a:pathLst>
                <a:path w="547116" h="377190">
                  <a:moveTo>
                    <a:pt x="166878" y="0"/>
                  </a:moveTo>
                  <a:cubicBezTo>
                    <a:pt x="192278" y="0"/>
                    <a:pt x="214884" y="5334"/>
                    <a:pt x="234696" y="16002"/>
                  </a:cubicBezTo>
                  <a:cubicBezTo>
                    <a:pt x="254508" y="26670"/>
                    <a:pt x="270256" y="42164"/>
                    <a:pt x="281940" y="62484"/>
                  </a:cubicBezTo>
                  <a:cubicBezTo>
                    <a:pt x="295656" y="42164"/>
                    <a:pt x="313055" y="26670"/>
                    <a:pt x="334137" y="16002"/>
                  </a:cubicBezTo>
                  <a:cubicBezTo>
                    <a:pt x="355219" y="5334"/>
                    <a:pt x="378968" y="0"/>
                    <a:pt x="405384" y="0"/>
                  </a:cubicBezTo>
                  <a:cubicBezTo>
                    <a:pt x="448564" y="0"/>
                    <a:pt x="482981" y="13970"/>
                    <a:pt x="508635" y="41910"/>
                  </a:cubicBezTo>
                  <a:cubicBezTo>
                    <a:pt x="534289" y="69850"/>
                    <a:pt x="547116" y="106172"/>
                    <a:pt x="547116" y="150876"/>
                  </a:cubicBezTo>
                  <a:lnTo>
                    <a:pt x="547116" y="377190"/>
                  </a:lnTo>
                  <a:lnTo>
                    <a:pt x="484632" y="377190"/>
                  </a:lnTo>
                  <a:lnTo>
                    <a:pt x="484632" y="154686"/>
                  </a:lnTo>
                  <a:cubicBezTo>
                    <a:pt x="484632" y="123698"/>
                    <a:pt x="476885" y="99441"/>
                    <a:pt x="461391" y="81915"/>
                  </a:cubicBezTo>
                  <a:cubicBezTo>
                    <a:pt x="445897" y="64389"/>
                    <a:pt x="424180" y="55626"/>
                    <a:pt x="396240" y="55626"/>
                  </a:cubicBezTo>
                  <a:cubicBezTo>
                    <a:pt x="368808" y="55626"/>
                    <a:pt x="346583" y="65151"/>
                    <a:pt x="329565" y="84201"/>
                  </a:cubicBezTo>
                  <a:cubicBezTo>
                    <a:pt x="312547" y="103251"/>
                    <a:pt x="304038" y="128016"/>
                    <a:pt x="304038" y="158496"/>
                  </a:cubicBezTo>
                  <a:lnTo>
                    <a:pt x="304038" y="377190"/>
                  </a:lnTo>
                  <a:lnTo>
                    <a:pt x="242316" y="377190"/>
                  </a:lnTo>
                  <a:lnTo>
                    <a:pt x="242316" y="154686"/>
                  </a:lnTo>
                  <a:cubicBezTo>
                    <a:pt x="242316" y="123698"/>
                    <a:pt x="234569" y="99441"/>
                    <a:pt x="219075" y="81915"/>
                  </a:cubicBezTo>
                  <a:cubicBezTo>
                    <a:pt x="203581" y="64389"/>
                    <a:pt x="181864" y="55626"/>
                    <a:pt x="153924" y="55626"/>
                  </a:cubicBezTo>
                  <a:cubicBezTo>
                    <a:pt x="126492" y="55626"/>
                    <a:pt x="104267" y="65151"/>
                    <a:pt x="87249" y="84201"/>
                  </a:cubicBezTo>
                  <a:cubicBezTo>
                    <a:pt x="70231" y="103251"/>
                    <a:pt x="61722" y="128016"/>
                    <a:pt x="61722" y="158496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53340"/>
                  </a:lnTo>
                  <a:cubicBezTo>
                    <a:pt x="74676" y="35560"/>
                    <a:pt x="90297" y="22225"/>
                    <a:pt x="107823" y="13335"/>
                  </a:cubicBezTo>
                  <a:cubicBezTo>
                    <a:pt x="125349" y="4445"/>
                    <a:pt x="145034" y="0"/>
                    <a:pt x="1668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A6F7C39D-6B28-4F0E-964C-1652DBDDD22D}"/>
                </a:ext>
              </a:extLst>
            </p:cNvPr>
            <p:cNvSpPr/>
            <p:nvPr userDrawn="1"/>
          </p:nvSpPr>
          <p:spPr>
            <a:xfrm>
              <a:off x="6357920" y="726516"/>
              <a:ext cx="368808" cy="388620"/>
            </a:xfrm>
            <a:custGeom>
              <a:avLst/>
              <a:gdLst/>
              <a:ahLst/>
              <a:cxnLst/>
              <a:rect l="l" t="t" r="r" b="b"/>
              <a:pathLst>
                <a:path w="368808" h="388620">
                  <a:moveTo>
                    <a:pt x="187452" y="0"/>
                  </a:moveTo>
                  <a:cubicBezTo>
                    <a:pt x="241300" y="0"/>
                    <a:pt x="284988" y="17526"/>
                    <a:pt x="318516" y="52578"/>
                  </a:cubicBezTo>
                  <a:cubicBezTo>
                    <a:pt x="352044" y="87630"/>
                    <a:pt x="368808" y="133350"/>
                    <a:pt x="368808" y="189738"/>
                  </a:cubicBezTo>
                  <a:cubicBezTo>
                    <a:pt x="368808" y="193802"/>
                    <a:pt x="368554" y="198501"/>
                    <a:pt x="368046" y="203835"/>
                  </a:cubicBezTo>
                  <a:cubicBezTo>
                    <a:pt x="367538" y="209169"/>
                    <a:pt x="367030" y="213106"/>
                    <a:pt x="366522" y="215646"/>
                  </a:cubicBezTo>
                  <a:lnTo>
                    <a:pt x="64008" y="215646"/>
                  </a:lnTo>
                  <a:cubicBezTo>
                    <a:pt x="68072" y="251714"/>
                    <a:pt x="82169" y="280797"/>
                    <a:pt x="106299" y="302895"/>
                  </a:cubicBezTo>
                  <a:cubicBezTo>
                    <a:pt x="130429" y="324993"/>
                    <a:pt x="159766" y="336042"/>
                    <a:pt x="194310" y="336042"/>
                  </a:cubicBezTo>
                  <a:cubicBezTo>
                    <a:pt x="218694" y="336042"/>
                    <a:pt x="241173" y="330835"/>
                    <a:pt x="261747" y="320421"/>
                  </a:cubicBezTo>
                  <a:cubicBezTo>
                    <a:pt x="282321" y="310007"/>
                    <a:pt x="301244" y="294132"/>
                    <a:pt x="318516" y="272796"/>
                  </a:cubicBezTo>
                  <a:lnTo>
                    <a:pt x="355854" y="307086"/>
                  </a:lnTo>
                  <a:cubicBezTo>
                    <a:pt x="335026" y="334518"/>
                    <a:pt x="310642" y="354965"/>
                    <a:pt x="282702" y="368427"/>
                  </a:cubicBezTo>
                  <a:cubicBezTo>
                    <a:pt x="254762" y="381889"/>
                    <a:pt x="223520" y="388620"/>
                    <a:pt x="188976" y="388620"/>
                  </a:cubicBezTo>
                  <a:cubicBezTo>
                    <a:pt x="133604" y="388620"/>
                    <a:pt x="88265" y="370459"/>
                    <a:pt x="52959" y="334137"/>
                  </a:cubicBezTo>
                  <a:cubicBezTo>
                    <a:pt x="17653" y="297815"/>
                    <a:pt x="0" y="251206"/>
                    <a:pt x="0" y="194310"/>
                  </a:cubicBezTo>
                  <a:cubicBezTo>
                    <a:pt x="0" y="138938"/>
                    <a:pt x="18034" y="92710"/>
                    <a:pt x="54102" y="55626"/>
                  </a:cubicBezTo>
                  <a:cubicBezTo>
                    <a:pt x="90170" y="18542"/>
                    <a:pt x="134620" y="0"/>
                    <a:pt x="187452" y="0"/>
                  </a:cubicBezTo>
                  <a:close/>
                  <a:moveTo>
                    <a:pt x="188214" y="52578"/>
                  </a:moveTo>
                  <a:cubicBezTo>
                    <a:pt x="156210" y="52578"/>
                    <a:pt x="128778" y="62992"/>
                    <a:pt x="105918" y="83820"/>
                  </a:cubicBezTo>
                  <a:cubicBezTo>
                    <a:pt x="83058" y="104648"/>
                    <a:pt x="69088" y="132588"/>
                    <a:pt x="64008" y="167640"/>
                  </a:cubicBezTo>
                  <a:lnTo>
                    <a:pt x="306324" y="167640"/>
                  </a:lnTo>
                  <a:cubicBezTo>
                    <a:pt x="301752" y="132080"/>
                    <a:pt x="288798" y="104013"/>
                    <a:pt x="267462" y="83439"/>
                  </a:cubicBezTo>
                  <a:cubicBezTo>
                    <a:pt x="246126" y="62865"/>
                    <a:pt x="219710" y="52578"/>
                    <a:pt x="188214" y="5257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C5DCA82-F954-4B64-AE73-015607FE0463}"/>
                </a:ext>
              </a:extLst>
            </p:cNvPr>
            <p:cNvSpPr/>
            <p:nvPr userDrawn="1"/>
          </p:nvSpPr>
          <p:spPr>
            <a:xfrm>
              <a:off x="6793784" y="726516"/>
              <a:ext cx="348234" cy="377190"/>
            </a:xfrm>
            <a:custGeom>
              <a:avLst/>
              <a:gdLst/>
              <a:ahLst/>
              <a:cxnLst/>
              <a:rect l="l" t="t" r="r" b="b"/>
              <a:pathLst>
                <a:path w="348234" h="377190">
                  <a:moveTo>
                    <a:pt x="192786" y="0"/>
                  </a:moveTo>
                  <a:cubicBezTo>
                    <a:pt x="241554" y="0"/>
                    <a:pt x="279654" y="15748"/>
                    <a:pt x="307086" y="47244"/>
                  </a:cubicBezTo>
                  <a:cubicBezTo>
                    <a:pt x="334518" y="78740"/>
                    <a:pt x="348234" y="121920"/>
                    <a:pt x="348234" y="176784"/>
                  </a:cubicBezTo>
                  <a:lnTo>
                    <a:pt x="348234" y="377190"/>
                  </a:lnTo>
                  <a:lnTo>
                    <a:pt x="286512" y="377190"/>
                  </a:lnTo>
                  <a:lnTo>
                    <a:pt x="286512" y="180594"/>
                  </a:lnTo>
                  <a:cubicBezTo>
                    <a:pt x="286512" y="141986"/>
                    <a:pt x="276987" y="111506"/>
                    <a:pt x="257937" y="89154"/>
                  </a:cubicBezTo>
                  <a:cubicBezTo>
                    <a:pt x="238887" y="66802"/>
                    <a:pt x="212344" y="55626"/>
                    <a:pt x="178308" y="55626"/>
                  </a:cubicBezTo>
                  <a:cubicBezTo>
                    <a:pt x="143256" y="55626"/>
                    <a:pt x="115062" y="67564"/>
                    <a:pt x="93726" y="91440"/>
                  </a:cubicBezTo>
                  <a:cubicBezTo>
                    <a:pt x="72390" y="115316"/>
                    <a:pt x="61722" y="146304"/>
                    <a:pt x="61722" y="184404"/>
                  </a:cubicBezTo>
                  <a:lnTo>
                    <a:pt x="61722" y="377190"/>
                  </a:lnTo>
                  <a:lnTo>
                    <a:pt x="0" y="377190"/>
                  </a:lnTo>
                  <a:lnTo>
                    <a:pt x="0" y="9144"/>
                  </a:lnTo>
                  <a:lnTo>
                    <a:pt x="60960" y="9144"/>
                  </a:lnTo>
                  <a:lnTo>
                    <a:pt x="60960" y="66294"/>
                  </a:lnTo>
                  <a:cubicBezTo>
                    <a:pt x="75692" y="44958"/>
                    <a:pt x="94361" y="28575"/>
                    <a:pt x="116967" y="17145"/>
                  </a:cubicBezTo>
                  <a:cubicBezTo>
                    <a:pt x="139573" y="5715"/>
                    <a:pt x="164846" y="0"/>
                    <a:pt x="1927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C44DC9C-5CBD-4F3A-ABEA-C1649FC02FD6}"/>
                </a:ext>
              </a:extLst>
            </p:cNvPr>
            <p:cNvSpPr/>
            <p:nvPr userDrawn="1"/>
          </p:nvSpPr>
          <p:spPr>
            <a:xfrm>
              <a:off x="4673138" y="1434414"/>
              <a:ext cx="427482" cy="545592"/>
            </a:xfrm>
            <a:custGeom>
              <a:avLst/>
              <a:gdLst/>
              <a:ahLst/>
              <a:cxnLst/>
              <a:rect l="l" t="t" r="r" b="b"/>
              <a:pathLst>
                <a:path w="427482" h="545592">
                  <a:moveTo>
                    <a:pt x="213360" y="0"/>
                  </a:moveTo>
                  <a:cubicBezTo>
                    <a:pt x="276352" y="0"/>
                    <a:pt x="325501" y="14732"/>
                    <a:pt x="360807" y="44196"/>
                  </a:cubicBezTo>
                  <a:cubicBezTo>
                    <a:pt x="396113" y="73660"/>
                    <a:pt x="413766" y="114808"/>
                    <a:pt x="413766" y="167640"/>
                  </a:cubicBezTo>
                  <a:cubicBezTo>
                    <a:pt x="413766" y="203200"/>
                    <a:pt x="401320" y="237236"/>
                    <a:pt x="376428" y="269748"/>
                  </a:cubicBezTo>
                  <a:cubicBezTo>
                    <a:pt x="351536" y="302260"/>
                    <a:pt x="308102" y="343154"/>
                    <a:pt x="246126" y="392430"/>
                  </a:cubicBezTo>
                  <a:lnTo>
                    <a:pt x="204216" y="425958"/>
                  </a:lnTo>
                  <a:lnTo>
                    <a:pt x="427482" y="425958"/>
                  </a:lnTo>
                  <a:lnTo>
                    <a:pt x="427482" y="545592"/>
                  </a:lnTo>
                  <a:lnTo>
                    <a:pt x="5334" y="545592"/>
                  </a:lnTo>
                  <a:lnTo>
                    <a:pt x="5334" y="443484"/>
                  </a:lnTo>
                  <a:lnTo>
                    <a:pt x="176784" y="296418"/>
                  </a:lnTo>
                  <a:cubicBezTo>
                    <a:pt x="214376" y="264414"/>
                    <a:pt x="239903" y="239903"/>
                    <a:pt x="253365" y="222885"/>
                  </a:cubicBezTo>
                  <a:cubicBezTo>
                    <a:pt x="266827" y="205867"/>
                    <a:pt x="273558" y="187960"/>
                    <a:pt x="273558" y="169164"/>
                  </a:cubicBezTo>
                  <a:cubicBezTo>
                    <a:pt x="273558" y="153924"/>
                    <a:pt x="267970" y="141478"/>
                    <a:pt x="256794" y="131826"/>
                  </a:cubicBezTo>
                  <a:cubicBezTo>
                    <a:pt x="245618" y="122174"/>
                    <a:pt x="231140" y="117348"/>
                    <a:pt x="213360" y="117348"/>
                  </a:cubicBezTo>
                  <a:cubicBezTo>
                    <a:pt x="188976" y="117348"/>
                    <a:pt x="170561" y="125095"/>
                    <a:pt x="158115" y="140589"/>
                  </a:cubicBezTo>
                  <a:cubicBezTo>
                    <a:pt x="145669" y="156083"/>
                    <a:pt x="138684" y="179578"/>
                    <a:pt x="137160" y="211074"/>
                  </a:cubicBezTo>
                  <a:lnTo>
                    <a:pt x="0" y="211074"/>
                  </a:lnTo>
                  <a:cubicBezTo>
                    <a:pt x="1016" y="146558"/>
                    <a:pt x="20447" y="95250"/>
                    <a:pt x="58293" y="57150"/>
                  </a:cubicBezTo>
                  <a:cubicBezTo>
                    <a:pt x="96139" y="19050"/>
                    <a:pt x="147828" y="0"/>
                    <a:pt x="213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71E1227-69AC-4ABE-AA2E-B3CC2CC243F4}"/>
                </a:ext>
              </a:extLst>
            </p:cNvPr>
            <p:cNvSpPr/>
            <p:nvPr userDrawn="1"/>
          </p:nvSpPr>
          <p:spPr>
            <a:xfrm>
              <a:off x="5128814" y="1434414"/>
              <a:ext cx="472440" cy="557784"/>
            </a:xfrm>
            <a:custGeom>
              <a:avLst/>
              <a:gdLst/>
              <a:ahLst/>
              <a:cxnLst/>
              <a:rect l="l" t="t" r="r" b="b"/>
              <a:pathLst>
                <a:path w="472440" h="557784">
                  <a:moveTo>
                    <a:pt x="236982" y="0"/>
                  </a:moveTo>
                  <a:cubicBezTo>
                    <a:pt x="309626" y="0"/>
                    <a:pt x="367030" y="23622"/>
                    <a:pt x="409194" y="70866"/>
                  </a:cubicBezTo>
                  <a:cubicBezTo>
                    <a:pt x="451358" y="118110"/>
                    <a:pt x="472440" y="182626"/>
                    <a:pt x="472440" y="264414"/>
                  </a:cubicBezTo>
                  <a:lnTo>
                    <a:pt x="472440" y="291846"/>
                  </a:lnTo>
                  <a:cubicBezTo>
                    <a:pt x="472440" y="373634"/>
                    <a:pt x="451104" y="438404"/>
                    <a:pt x="408432" y="486156"/>
                  </a:cubicBezTo>
                  <a:cubicBezTo>
                    <a:pt x="365760" y="533908"/>
                    <a:pt x="308102" y="557784"/>
                    <a:pt x="235458" y="557784"/>
                  </a:cubicBezTo>
                  <a:cubicBezTo>
                    <a:pt x="162814" y="557784"/>
                    <a:pt x="105410" y="534162"/>
                    <a:pt x="63246" y="486918"/>
                  </a:cubicBezTo>
                  <a:cubicBezTo>
                    <a:pt x="21082" y="439674"/>
                    <a:pt x="0" y="375158"/>
                    <a:pt x="0" y="293370"/>
                  </a:cubicBezTo>
                  <a:lnTo>
                    <a:pt x="0" y="265938"/>
                  </a:lnTo>
                  <a:cubicBezTo>
                    <a:pt x="0" y="184150"/>
                    <a:pt x="21336" y="119380"/>
                    <a:pt x="64008" y="71628"/>
                  </a:cubicBezTo>
                  <a:cubicBezTo>
                    <a:pt x="106680" y="23876"/>
                    <a:pt x="164338" y="0"/>
                    <a:pt x="236982" y="0"/>
                  </a:cubicBezTo>
                  <a:close/>
                  <a:moveTo>
                    <a:pt x="236220" y="117348"/>
                  </a:moveTo>
                  <a:cubicBezTo>
                    <a:pt x="205232" y="117348"/>
                    <a:pt x="181483" y="129921"/>
                    <a:pt x="164973" y="155067"/>
                  </a:cubicBezTo>
                  <a:cubicBezTo>
                    <a:pt x="148463" y="180213"/>
                    <a:pt x="140208" y="216662"/>
                    <a:pt x="140208" y="264414"/>
                  </a:cubicBezTo>
                  <a:lnTo>
                    <a:pt x="140208" y="291846"/>
                  </a:lnTo>
                  <a:cubicBezTo>
                    <a:pt x="140208" y="340614"/>
                    <a:pt x="148336" y="377571"/>
                    <a:pt x="164592" y="402717"/>
                  </a:cubicBezTo>
                  <a:cubicBezTo>
                    <a:pt x="180848" y="427863"/>
                    <a:pt x="204724" y="440436"/>
                    <a:pt x="236220" y="440436"/>
                  </a:cubicBezTo>
                  <a:cubicBezTo>
                    <a:pt x="267208" y="440436"/>
                    <a:pt x="290957" y="427863"/>
                    <a:pt x="307467" y="402717"/>
                  </a:cubicBezTo>
                  <a:cubicBezTo>
                    <a:pt x="323977" y="377571"/>
                    <a:pt x="332232" y="341122"/>
                    <a:pt x="332232" y="293370"/>
                  </a:cubicBezTo>
                  <a:lnTo>
                    <a:pt x="332232" y="265938"/>
                  </a:lnTo>
                  <a:cubicBezTo>
                    <a:pt x="332232" y="217170"/>
                    <a:pt x="324104" y="180213"/>
                    <a:pt x="307848" y="155067"/>
                  </a:cubicBezTo>
                  <a:cubicBezTo>
                    <a:pt x="291592" y="129921"/>
                    <a:pt x="267716" y="117348"/>
                    <a:pt x="236220" y="117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E881B70B-9EAE-4C66-ACE1-16A90F89F2C5}"/>
                </a:ext>
              </a:extLst>
            </p:cNvPr>
            <p:cNvSpPr/>
            <p:nvPr userDrawn="1"/>
          </p:nvSpPr>
          <p:spPr>
            <a:xfrm>
              <a:off x="5625638" y="1434414"/>
              <a:ext cx="427482" cy="545592"/>
            </a:xfrm>
            <a:custGeom>
              <a:avLst/>
              <a:gdLst/>
              <a:ahLst/>
              <a:cxnLst/>
              <a:rect l="l" t="t" r="r" b="b"/>
              <a:pathLst>
                <a:path w="427482" h="545592">
                  <a:moveTo>
                    <a:pt x="213360" y="0"/>
                  </a:moveTo>
                  <a:cubicBezTo>
                    <a:pt x="276352" y="0"/>
                    <a:pt x="325501" y="14732"/>
                    <a:pt x="360807" y="44196"/>
                  </a:cubicBezTo>
                  <a:cubicBezTo>
                    <a:pt x="396113" y="73660"/>
                    <a:pt x="413766" y="114808"/>
                    <a:pt x="413766" y="167640"/>
                  </a:cubicBezTo>
                  <a:cubicBezTo>
                    <a:pt x="413766" y="203200"/>
                    <a:pt x="401320" y="237236"/>
                    <a:pt x="376428" y="269748"/>
                  </a:cubicBezTo>
                  <a:cubicBezTo>
                    <a:pt x="351536" y="302260"/>
                    <a:pt x="308102" y="343154"/>
                    <a:pt x="246126" y="392430"/>
                  </a:cubicBezTo>
                  <a:lnTo>
                    <a:pt x="204216" y="425958"/>
                  </a:lnTo>
                  <a:lnTo>
                    <a:pt x="427482" y="425958"/>
                  </a:lnTo>
                  <a:lnTo>
                    <a:pt x="427482" y="545592"/>
                  </a:lnTo>
                  <a:lnTo>
                    <a:pt x="5334" y="545592"/>
                  </a:lnTo>
                  <a:lnTo>
                    <a:pt x="5334" y="443484"/>
                  </a:lnTo>
                  <a:lnTo>
                    <a:pt x="176784" y="296418"/>
                  </a:lnTo>
                  <a:cubicBezTo>
                    <a:pt x="214376" y="264414"/>
                    <a:pt x="239903" y="239903"/>
                    <a:pt x="253365" y="222885"/>
                  </a:cubicBezTo>
                  <a:cubicBezTo>
                    <a:pt x="266827" y="205867"/>
                    <a:pt x="273558" y="187960"/>
                    <a:pt x="273558" y="169164"/>
                  </a:cubicBezTo>
                  <a:cubicBezTo>
                    <a:pt x="273558" y="153924"/>
                    <a:pt x="267970" y="141478"/>
                    <a:pt x="256794" y="131826"/>
                  </a:cubicBezTo>
                  <a:cubicBezTo>
                    <a:pt x="245618" y="122174"/>
                    <a:pt x="231140" y="117348"/>
                    <a:pt x="213360" y="117348"/>
                  </a:cubicBezTo>
                  <a:cubicBezTo>
                    <a:pt x="188976" y="117348"/>
                    <a:pt x="170561" y="125095"/>
                    <a:pt x="158115" y="140589"/>
                  </a:cubicBezTo>
                  <a:cubicBezTo>
                    <a:pt x="145669" y="156083"/>
                    <a:pt x="138684" y="179578"/>
                    <a:pt x="137160" y="211074"/>
                  </a:cubicBezTo>
                  <a:lnTo>
                    <a:pt x="0" y="211074"/>
                  </a:lnTo>
                  <a:cubicBezTo>
                    <a:pt x="1016" y="146558"/>
                    <a:pt x="20447" y="95250"/>
                    <a:pt x="58293" y="57150"/>
                  </a:cubicBezTo>
                  <a:cubicBezTo>
                    <a:pt x="96139" y="19050"/>
                    <a:pt x="147828" y="0"/>
                    <a:pt x="2133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2E18E09-17C4-43BC-A37A-B28C4DC6DE1C}"/>
                </a:ext>
              </a:extLst>
            </p:cNvPr>
            <p:cNvSpPr/>
            <p:nvPr userDrawn="1"/>
          </p:nvSpPr>
          <p:spPr>
            <a:xfrm>
              <a:off x="6081314" y="1434414"/>
              <a:ext cx="472440" cy="557784"/>
            </a:xfrm>
            <a:custGeom>
              <a:avLst/>
              <a:gdLst/>
              <a:ahLst/>
              <a:cxnLst/>
              <a:rect l="l" t="t" r="r" b="b"/>
              <a:pathLst>
                <a:path w="472440" h="557784">
                  <a:moveTo>
                    <a:pt x="236982" y="0"/>
                  </a:moveTo>
                  <a:cubicBezTo>
                    <a:pt x="309626" y="0"/>
                    <a:pt x="367030" y="23622"/>
                    <a:pt x="409194" y="70866"/>
                  </a:cubicBezTo>
                  <a:cubicBezTo>
                    <a:pt x="451358" y="118110"/>
                    <a:pt x="472440" y="182626"/>
                    <a:pt x="472440" y="264414"/>
                  </a:cubicBezTo>
                  <a:lnTo>
                    <a:pt x="472440" y="291846"/>
                  </a:lnTo>
                  <a:cubicBezTo>
                    <a:pt x="472440" y="373634"/>
                    <a:pt x="451104" y="438404"/>
                    <a:pt x="408432" y="486156"/>
                  </a:cubicBezTo>
                  <a:cubicBezTo>
                    <a:pt x="365760" y="533908"/>
                    <a:pt x="308102" y="557784"/>
                    <a:pt x="235458" y="557784"/>
                  </a:cubicBezTo>
                  <a:cubicBezTo>
                    <a:pt x="162814" y="557784"/>
                    <a:pt x="105410" y="534162"/>
                    <a:pt x="63246" y="486918"/>
                  </a:cubicBezTo>
                  <a:cubicBezTo>
                    <a:pt x="21082" y="439674"/>
                    <a:pt x="0" y="375158"/>
                    <a:pt x="0" y="293370"/>
                  </a:cubicBezTo>
                  <a:lnTo>
                    <a:pt x="0" y="265938"/>
                  </a:lnTo>
                  <a:cubicBezTo>
                    <a:pt x="0" y="184150"/>
                    <a:pt x="21336" y="119380"/>
                    <a:pt x="64008" y="71628"/>
                  </a:cubicBezTo>
                  <a:cubicBezTo>
                    <a:pt x="106680" y="23876"/>
                    <a:pt x="164338" y="0"/>
                    <a:pt x="236982" y="0"/>
                  </a:cubicBezTo>
                  <a:close/>
                  <a:moveTo>
                    <a:pt x="236220" y="117348"/>
                  </a:moveTo>
                  <a:cubicBezTo>
                    <a:pt x="205232" y="117348"/>
                    <a:pt x="181483" y="129921"/>
                    <a:pt x="164973" y="155067"/>
                  </a:cubicBezTo>
                  <a:cubicBezTo>
                    <a:pt x="148463" y="180213"/>
                    <a:pt x="140208" y="216662"/>
                    <a:pt x="140208" y="264414"/>
                  </a:cubicBezTo>
                  <a:lnTo>
                    <a:pt x="140208" y="291846"/>
                  </a:lnTo>
                  <a:cubicBezTo>
                    <a:pt x="140208" y="340614"/>
                    <a:pt x="148336" y="377571"/>
                    <a:pt x="164592" y="402717"/>
                  </a:cubicBezTo>
                  <a:cubicBezTo>
                    <a:pt x="180848" y="427863"/>
                    <a:pt x="204724" y="440436"/>
                    <a:pt x="236220" y="440436"/>
                  </a:cubicBezTo>
                  <a:cubicBezTo>
                    <a:pt x="267208" y="440436"/>
                    <a:pt x="290957" y="427863"/>
                    <a:pt x="307467" y="402717"/>
                  </a:cubicBezTo>
                  <a:cubicBezTo>
                    <a:pt x="323977" y="377571"/>
                    <a:pt x="332232" y="341122"/>
                    <a:pt x="332232" y="293370"/>
                  </a:cubicBezTo>
                  <a:lnTo>
                    <a:pt x="332232" y="265938"/>
                  </a:lnTo>
                  <a:cubicBezTo>
                    <a:pt x="332232" y="217170"/>
                    <a:pt x="324104" y="180213"/>
                    <a:pt x="307848" y="155067"/>
                  </a:cubicBezTo>
                  <a:cubicBezTo>
                    <a:pt x="291592" y="129921"/>
                    <a:pt x="267716" y="117348"/>
                    <a:pt x="236220" y="11734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96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0" cap="none" spc="0" normalizeH="0" baseline="0" noProof="0">
                <a:ln>
                  <a:noFill/>
                </a:ln>
                <a:solidFill>
                  <a:srgbClr val="00C7FD"/>
                </a:solidFill>
                <a:effectLst/>
                <a:uLnTx/>
                <a:uFillTx/>
                <a:latin typeface="IntelOne Display Bold" panose="020B08030202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01040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35167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solidFill>
          <a:srgbClr val="0068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89FA23B7-3A52-48E0-B9C1-288B5DB539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01162" y="6374851"/>
            <a:ext cx="827493" cy="30855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E4CCF0C-12EE-9E41-96AD-75A0AFFF0DC5}"/>
              </a:ext>
            </a:extLst>
          </p:cNvPr>
          <p:cNvSpPr/>
          <p:nvPr userDrawn="1"/>
        </p:nvSpPr>
        <p:spPr>
          <a:xfrm>
            <a:off x="1" y="0"/>
            <a:ext cx="11495314" cy="6229350"/>
          </a:xfrm>
          <a:prstGeom prst="rect">
            <a:avLst/>
          </a:prstGeom>
          <a:solidFill>
            <a:srgbClr val="004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6BAA072-10B0-49C6-957C-60A124456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919" y="1337674"/>
            <a:ext cx="10462007" cy="444981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342900" indent="-342900">
              <a:lnSpc>
                <a:spcPct val="100000"/>
              </a:lnSpc>
              <a:spcAft>
                <a:spcPts val="1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Aft>
                <a:spcPts val="1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400" kern="1200" dirty="0">
                <a:solidFill>
                  <a:schemeClr val="bg1"/>
                </a:solidFill>
                <a:latin typeface="IntelOne Display Medium" panose="020B0703020203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Aft>
                <a:spcPts val="1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2000" kern="1200" dirty="0">
                <a:solidFill>
                  <a:schemeClr val="bg1"/>
                </a:solidFill>
                <a:latin typeface="IntelOne Display Medium" panose="020B0703020203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Aft>
                <a:spcPts val="1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1800" kern="1200" dirty="0">
                <a:solidFill>
                  <a:schemeClr val="bg1"/>
                </a:solidFill>
                <a:latin typeface="IntelOne Display Medium" panose="020B0703020203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Aft>
                <a:spcPts val="14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lang="en-US" sz="1600" kern="1200" dirty="0">
                <a:solidFill>
                  <a:schemeClr val="bg1"/>
                </a:solidFill>
                <a:latin typeface="IntelOne Display Medium" panose="020B0703020203020204" pitchFamily="34" charset="0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28pt Intel Clear body text</a:t>
            </a:r>
          </a:p>
          <a:p>
            <a:pPr lvl="1"/>
            <a:r>
              <a:rPr lang="en-US"/>
              <a:t>24pt Intel Clear bullet one</a:t>
            </a:r>
          </a:p>
          <a:p>
            <a:pPr lvl="2"/>
            <a:r>
              <a:rPr lang="en-US"/>
              <a:t>20pt Intel Clear sub-bullet</a:t>
            </a:r>
          </a:p>
          <a:p>
            <a:pPr lvl="3"/>
            <a:r>
              <a:rPr lang="en-US"/>
              <a:t>18pt Intel Clear fourth level</a:t>
            </a:r>
          </a:p>
          <a:p>
            <a:pPr lvl="4"/>
            <a:r>
              <a:rPr lang="en-US"/>
              <a:t>16pt Intel Clear 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F1B57E-B14E-974A-9D21-CD00CA21AC37}"/>
              </a:ext>
            </a:extLst>
          </p:cNvPr>
          <p:cNvSpPr/>
          <p:nvPr userDrawn="1"/>
        </p:nvSpPr>
        <p:spPr>
          <a:xfrm>
            <a:off x="11495315" y="6229351"/>
            <a:ext cx="696685" cy="628650"/>
          </a:xfrm>
          <a:prstGeom prst="rect">
            <a:avLst/>
          </a:prstGeom>
          <a:solidFill>
            <a:srgbClr val="00498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AB5C-4DEF-674A-BC06-6D651550A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76820" y="6356350"/>
            <a:ext cx="510905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FE852CC-139D-C04D-909D-567A7E4DBB4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3" hidden="1">
            <a:extLst>
              <a:ext uri="{FF2B5EF4-FFF2-40B4-BE49-F238E27FC236}">
                <a16:creationId xmlns:a16="http://schemas.microsoft.com/office/drawing/2014/main" id="{DFE74A18-28A2-44A1-B8FE-FC71A3BBC463}"/>
              </a:ext>
            </a:extLst>
          </p:cNvPr>
          <p:cNvSpPr txBox="1">
            <a:spLocks/>
          </p:cNvSpPr>
          <p:nvPr userDrawn="1"/>
        </p:nvSpPr>
        <p:spPr>
          <a:xfrm>
            <a:off x="4820901" y="6361747"/>
            <a:ext cx="2550198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ctr" defTabSz="914400" rtl="0" eaLnBrk="1" latinLnBrk="0" hangingPunct="1">
              <a:defRPr sz="1000" kern="1200">
                <a:solidFill>
                  <a:schemeClr val="tx1"/>
                </a:solidFill>
                <a:latin typeface="Intel Clear" panose="020B06040202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IntelOne Display Medium" panose="020B0703020203020204" pitchFamily="34" charset="0"/>
              </a:rPr>
              <a:t>Intel® Confidential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3B39F3-0CEC-4BE4-B320-2CDA6B2E2AA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4919" y="429530"/>
            <a:ext cx="8781776" cy="481735"/>
          </a:xfrm>
        </p:spPr>
        <p:txBody>
          <a:bodyPr lIns="0">
            <a:noAutofit/>
          </a:bodyPr>
          <a:lstStyle>
            <a:lvl1pPr marL="0" indent="0">
              <a:buNone/>
              <a:defRPr sz="36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5435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5176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699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28" Type="http://schemas.openxmlformats.org/officeDocument/2006/relationships/image" Target="../media/image9.svg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809" r:id="rId27"/>
    <p:sldLayoutId id="2147483811" r:id="rId28"/>
    <p:sldLayoutId id="2147483834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latinLnBrk="0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BA0418-D0B8-4038-AB65-D4C12FC9E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1694"/>
            <a:ext cx="10972800" cy="11998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8DDE-64C9-4F0E-9EE0-F0DA006774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491673"/>
            <a:ext cx="10972800" cy="4685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BF41EA-3085-473A-967C-3157944804D0}"/>
              </a:ext>
            </a:extLst>
          </p:cNvPr>
          <p:cNvSpPr/>
          <p:nvPr userDrawn="1"/>
        </p:nvSpPr>
        <p:spPr>
          <a:xfrm>
            <a:off x="0" y="6400800"/>
            <a:ext cx="11734800" cy="4572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A984EC55-415E-440F-AE6F-DDB70FA6D374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lum bright="100000"/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FB4E28-8FF4-469D-9172-AA2B2441695C}"/>
              </a:ext>
            </a:extLst>
          </p:cNvPr>
          <p:cNvSpPr txBox="1"/>
          <p:nvPr userDrawn="1"/>
        </p:nvSpPr>
        <p:spPr>
          <a:xfrm>
            <a:off x="11898805" y="6553045"/>
            <a:ext cx="142668" cy="1538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1000" b="0" i="0" u="none" strike="noStrike" cap="none" spc="0" normalizeH="0" baseline="0" smtClean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IntelOne Display Regular" panose="020B0604020203020204" pitchFamily="34" charset="0"/>
                <a:cs typeface="Arial" panose="02020603050405020304" pitchFamily="18" charset="0"/>
                <a:sym typeface="Arial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1000" b="0" i="0" u="none" strike="noStrike" cap="none" spc="0" normalizeH="0" baseline="0" err="1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IntelOne Display Regular" panose="020B0604020203020204" pitchFamily="34" charset="0"/>
              <a:cs typeface="Arial" panose="02020603050405020304" pitchFamily="18" charset="0"/>
              <a:sym typeface="Arial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2C4174-C58D-4EF7-A490-8F73147A264E}"/>
              </a:ext>
            </a:extLst>
          </p:cNvPr>
          <p:cNvSpPr/>
          <p:nvPr userDrawn="1"/>
        </p:nvSpPr>
        <p:spPr>
          <a:xfrm>
            <a:off x="11734800" y="0"/>
            <a:ext cx="457200" cy="6400800"/>
          </a:xfrm>
          <a:prstGeom prst="rect">
            <a:avLst/>
          </a:prstGeom>
          <a:solidFill>
            <a:schemeClr val="accent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no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ea typeface="IntelOne Display Regular" panose="020B0604020203020204" pitchFamily="34" charset="0"/>
              <a:cs typeface="IntelOne Display Regular" panose="020B0604020203020204" pitchFamily="34" charset="0"/>
              <a:sym typeface="Arial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3FE55B5-ABA3-4D3B-A01E-21F8EBB8B517}"/>
              </a:ext>
            </a:extLst>
          </p:cNvPr>
          <p:cNvSpPr/>
          <p:nvPr userDrawn="1"/>
        </p:nvSpPr>
        <p:spPr>
          <a:xfrm>
            <a:off x="5537995" y="6510549"/>
            <a:ext cx="111601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Intel Confidential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6206C66-A378-4C6A-807A-15D496CB4495}"/>
              </a:ext>
            </a:extLst>
          </p:cNvPr>
          <p:cNvSpPr/>
          <p:nvPr userDrawn="1"/>
        </p:nvSpPr>
        <p:spPr>
          <a:xfrm>
            <a:off x="1003532" y="6510549"/>
            <a:ext cx="204735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>
                <a:solidFill>
                  <a:schemeClr val="tx1"/>
                </a:solidFill>
                <a:ea typeface="IntelOne Display Regular" panose="020B0604020203020204" pitchFamily="34" charset="0"/>
                <a:cs typeface="Times New Roman" panose="02020603050405020304" pitchFamily="18" charset="0"/>
              </a:rPr>
              <a:t>Memory &amp; Storage Moment 2020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A7E5B30-9C34-477B-9783-2D49BA70AF73}"/>
              </a:ext>
            </a:extLst>
          </p:cNvPr>
          <p:cNvGrpSpPr/>
          <p:nvPr userDrawn="1"/>
        </p:nvGrpSpPr>
        <p:grpSpPr>
          <a:xfrm>
            <a:off x="381000" y="6604682"/>
            <a:ext cx="630871" cy="108110"/>
            <a:chOff x="4966977" y="6307068"/>
            <a:chExt cx="659525" cy="113020"/>
          </a:xfrm>
          <a:solidFill>
            <a:schemeClr val="tx1"/>
          </a:solidFill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706FA6A4-6B19-427C-AB80-3D0EBB27524A}"/>
                </a:ext>
              </a:extLst>
            </p:cNvPr>
            <p:cNvGrpSpPr/>
            <p:nvPr userDrawn="1"/>
          </p:nvGrpSpPr>
          <p:grpSpPr>
            <a:xfrm>
              <a:off x="5183887" y="6307068"/>
              <a:ext cx="442615" cy="113020"/>
              <a:chOff x="3434373" y="4362726"/>
              <a:chExt cx="1735303" cy="443103"/>
            </a:xfrm>
            <a:grpFill/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E89090E8-1CA3-4E2E-81AC-32EA52557AB6}"/>
                  </a:ext>
                </a:extLst>
              </p:cNvPr>
              <p:cNvSpPr/>
              <p:nvPr userDrawn="1"/>
            </p:nvSpPr>
            <p:spPr>
              <a:xfrm>
                <a:off x="3758909" y="4362726"/>
                <a:ext cx="15704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57048" h="167335">
                    <a:moveTo>
                      <a:pt x="87096" y="0"/>
                    </a:moveTo>
                    <a:cubicBezTo>
                      <a:pt x="103098" y="0"/>
                      <a:pt x="117043" y="3429"/>
                      <a:pt x="128930" y="10287"/>
                    </a:cubicBezTo>
                    <a:cubicBezTo>
                      <a:pt x="140817" y="17145"/>
                      <a:pt x="150190" y="27279"/>
                      <a:pt x="157048" y="40690"/>
                    </a:cubicBezTo>
                    <a:lnTo>
                      <a:pt x="124130" y="61264"/>
                    </a:lnTo>
                    <a:cubicBezTo>
                      <a:pt x="118948" y="52578"/>
                      <a:pt x="113462" y="46329"/>
                      <a:pt x="107670" y="42519"/>
                    </a:cubicBezTo>
                    <a:cubicBezTo>
                      <a:pt x="101879" y="38709"/>
                      <a:pt x="94793" y="36804"/>
                      <a:pt x="86411" y="36804"/>
                    </a:cubicBezTo>
                    <a:cubicBezTo>
                      <a:pt x="73609" y="36804"/>
                      <a:pt x="63246" y="41148"/>
                      <a:pt x="55321" y="49834"/>
                    </a:cubicBezTo>
                    <a:cubicBezTo>
                      <a:pt x="47396" y="58521"/>
                      <a:pt x="43434" y="69723"/>
                      <a:pt x="43434" y="83439"/>
                    </a:cubicBezTo>
                    <a:cubicBezTo>
                      <a:pt x="43434" y="96850"/>
                      <a:pt x="47510" y="108051"/>
                      <a:pt x="55664" y="117043"/>
                    </a:cubicBezTo>
                    <a:cubicBezTo>
                      <a:pt x="63817" y="126034"/>
                      <a:pt x="74066" y="130530"/>
                      <a:pt x="86411" y="130530"/>
                    </a:cubicBezTo>
                    <a:cubicBezTo>
                      <a:pt x="94335" y="130530"/>
                      <a:pt x="101689" y="128435"/>
                      <a:pt x="108470" y="124244"/>
                    </a:cubicBezTo>
                    <a:cubicBezTo>
                      <a:pt x="115252" y="120053"/>
                      <a:pt x="121005" y="114071"/>
                      <a:pt x="125730" y="106299"/>
                    </a:cubicBezTo>
                    <a:lnTo>
                      <a:pt x="157048" y="125958"/>
                    </a:lnTo>
                    <a:cubicBezTo>
                      <a:pt x="150495" y="138455"/>
                      <a:pt x="140779" y="148475"/>
                      <a:pt x="127901" y="156019"/>
                    </a:cubicBezTo>
                    <a:cubicBezTo>
                      <a:pt x="115024" y="163563"/>
                      <a:pt x="100812" y="167335"/>
                      <a:pt x="85268" y="167335"/>
                    </a:cubicBezTo>
                    <a:cubicBezTo>
                      <a:pt x="60122" y="167335"/>
                      <a:pt x="39624" y="159524"/>
                      <a:pt x="23774" y="143903"/>
                    </a:cubicBezTo>
                    <a:cubicBezTo>
                      <a:pt x="7925" y="128282"/>
                      <a:pt x="0" y="108280"/>
                      <a:pt x="0" y="83896"/>
                    </a:cubicBezTo>
                    <a:cubicBezTo>
                      <a:pt x="0" y="59969"/>
                      <a:pt x="8267" y="40005"/>
                      <a:pt x="24803" y="24003"/>
                    </a:cubicBezTo>
                    <a:cubicBezTo>
                      <a:pt x="41338" y="8001"/>
                      <a:pt x="62103" y="0"/>
                      <a:pt x="87096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D801104-46A7-4711-9A0F-5ECE03BC8D51}"/>
                  </a:ext>
                </a:extLst>
              </p:cNvPr>
              <p:cNvSpPr/>
              <p:nvPr userDrawn="1"/>
            </p:nvSpPr>
            <p:spPr>
              <a:xfrm>
                <a:off x="4292309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76BDD24B-659A-40D1-9C06-B7C3ED47D3D5}"/>
                  </a:ext>
                </a:extLst>
              </p:cNvPr>
              <p:cNvSpPr/>
              <p:nvPr userDrawn="1"/>
            </p:nvSpPr>
            <p:spPr>
              <a:xfrm>
                <a:off x="4625684" y="4362726"/>
                <a:ext cx="170993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70993" h="167335">
                    <a:moveTo>
                      <a:pt x="85725" y="0"/>
                    </a:moveTo>
                    <a:cubicBezTo>
                      <a:pt x="110414" y="0"/>
                      <a:pt x="130797" y="7924"/>
                      <a:pt x="146875" y="23774"/>
                    </a:cubicBezTo>
                    <a:cubicBezTo>
                      <a:pt x="162954" y="39624"/>
                      <a:pt x="170993" y="59512"/>
                      <a:pt x="170993" y="83439"/>
                    </a:cubicBezTo>
                    <a:cubicBezTo>
                      <a:pt x="170993" y="107518"/>
                      <a:pt x="162877" y="127520"/>
                      <a:pt x="146647" y="143446"/>
                    </a:cubicBezTo>
                    <a:cubicBezTo>
                      <a:pt x="130416" y="159372"/>
                      <a:pt x="109956" y="167335"/>
                      <a:pt x="85268" y="167335"/>
                    </a:cubicBezTo>
                    <a:cubicBezTo>
                      <a:pt x="60579" y="167335"/>
                      <a:pt x="40195" y="159410"/>
                      <a:pt x="24117" y="143560"/>
                    </a:cubicBezTo>
                    <a:cubicBezTo>
                      <a:pt x="8039" y="127711"/>
                      <a:pt x="0" y="107823"/>
                      <a:pt x="0" y="83896"/>
                    </a:cubicBezTo>
                    <a:cubicBezTo>
                      <a:pt x="0" y="59817"/>
                      <a:pt x="8115" y="39814"/>
                      <a:pt x="24346" y="23888"/>
                    </a:cubicBezTo>
                    <a:cubicBezTo>
                      <a:pt x="40576" y="7963"/>
                      <a:pt x="61036" y="0"/>
                      <a:pt x="85725" y="0"/>
                    </a:cubicBezTo>
                    <a:close/>
                    <a:moveTo>
                      <a:pt x="85268" y="36804"/>
                    </a:moveTo>
                    <a:cubicBezTo>
                      <a:pt x="73076" y="36804"/>
                      <a:pt x="63055" y="41186"/>
                      <a:pt x="55207" y="49949"/>
                    </a:cubicBezTo>
                    <a:cubicBezTo>
                      <a:pt x="47358" y="58712"/>
                      <a:pt x="43434" y="69875"/>
                      <a:pt x="43434" y="83439"/>
                    </a:cubicBezTo>
                    <a:cubicBezTo>
                      <a:pt x="43434" y="97002"/>
                      <a:pt x="47434" y="108242"/>
                      <a:pt x="55435" y="117157"/>
                    </a:cubicBezTo>
                    <a:cubicBezTo>
                      <a:pt x="63436" y="126073"/>
                      <a:pt x="73533" y="130530"/>
                      <a:pt x="85725" y="130530"/>
                    </a:cubicBezTo>
                    <a:cubicBezTo>
                      <a:pt x="97917" y="130530"/>
                      <a:pt x="107937" y="126149"/>
                      <a:pt x="115786" y="117386"/>
                    </a:cubicBezTo>
                    <a:cubicBezTo>
                      <a:pt x="123634" y="108623"/>
                      <a:pt x="127559" y="97459"/>
                      <a:pt x="127559" y="83896"/>
                    </a:cubicBezTo>
                    <a:cubicBezTo>
                      <a:pt x="127559" y="70332"/>
                      <a:pt x="123558" y="59093"/>
                      <a:pt x="115557" y="50177"/>
                    </a:cubicBezTo>
                    <a:cubicBezTo>
                      <a:pt x="107556" y="41262"/>
                      <a:pt x="97460" y="36804"/>
                      <a:pt x="85268" y="3680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6C374E5B-FA28-49DF-A636-14315BFF9DFE}"/>
                  </a:ext>
                </a:extLst>
              </p:cNvPr>
              <p:cNvSpPr/>
              <p:nvPr userDrawn="1"/>
            </p:nvSpPr>
            <p:spPr>
              <a:xfrm>
                <a:off x="4816184" y="4362726"/>
                <a:ext cx="166878" cy="167335"/>
              </a:xfrm>
              <a:custGeom>
                <a:avLst/>
                <a:gdLst/>
                <a:ahLst/>
                <a:cxnLst/>
                <a:rect l="l" t="t" r="r" b="b"/>
                <a:pathLst>
                  <a:path w="166878" h="167335">
                    <a:moveTo>
                      <a:pt x="87325" y="0"/>
                    </a:moveTo>
                    <a:cubicBezTo>
                      <a:pt x="102260" y="0"/>
                      <a:pt x="115862" y="3048"/>
                      <a:pt x="128130" y="9144"/>
                    </a:cubicBezTo>
                    <a:cubicBezTo>
                      <a:pt x="140398" y="15240"/>
                      <a:pt x="149885" y="23545"/>
                      <a:pt x="156591" y="34061"/>
                    </a:cubicBezTo>
                    <a:lnTo>
                      <a:pt x="127330" y="58064"/>
                    </a:lnTo>
                    <a:cubicBezTo>
                      <a:pt x="122148" y="50749"/>
                      <a:pt x="116243" y="45339"/>
                      <a:pt x="109613" y="41833"/>
                    </a:cubicBezTo>
                    <a:cubicBezTo>
                      <a:pt x="102984" y="38328"/>
                      <a:pt x="95478" y="36576"/>
                      <a:pt x="87096" y="36576"/>
                    </a:cubicBezTo>
                    <a:cubicBezTo>
                      <a:pt x="74905" y="36576"/>
                      <a:pt x="64579" y="41071"/>
                      <a:pt x="56121" y="50063"/>
                    </a:cubicBezTo>
                    <a:cubicBezTo>
                      <a:pt x="47663" y="59055"/>
                      <a:pt x="43434" y="70180"/>
                      <a:pt x="43434" y="83439"/>
                    </a:cubicBezTo>
                    <a:cubicBezTo>
                      <a:pt x="43434" y="97459"/>
                      <a:pt x="47473" y="108851"/>
                      <a:pt x="55550" y="117614"/>
                    </a:cubicBezTo>
                    <a:cubicBezTo>
                      <a:pt x="63627" y="126377"/>
                      <a:pt x="74066" y="130759"/>
                      <a:pt x="86868" y="130759"/>
                    </a:cubicBezTo>
                    <a:cubicBezTo>
                      <a:pt x="96774" y="130759"/>
                      <a:pt x="104851" y="128701"/>
                      <a:pt x="111099" y="124587"/>
                    </a:cubicBezTo>
                    <a:cubicBezTo>
                      <a:pt x="117348" y="120472"/>
                      <a:pt x="121768" y="114376"/>
                      <a:pt x="124358" y="106299"/>
                    </a:cubicBezTo>
                    <a:lnTo>
                      <a:pt x="79553" y="106299"/>
                    </a:lnTo>
                    <a:lnTo>
                      <a:pt x="79553" y="72466"/>
                    </a:lnTo>
                    <a:lnTo>
                      <a:pt x="165735" y="72466"/>
                    </a:lnTo>
                    <a:cubicBezTo>
                      <a:pt x="166040" y="74295"/>
                      <a:pt x="166306" y="76504"/>
                      <a:pt x="166535" y="79095"/>
                    </a:cubicBezTo>
                    <a:cubicBezTo>
                      <a:pt x="166763" y="81686"/>
                      <a:pt x="166878" y="84124"/>
                      <a:pt x="166878" y="86410"/>
                    </a:cubicBezTo>
                    <a:cubicBezTo>
                      <a:pt x="166878" y="111252"/>
                      <a:pt x="159563" y="130949"/>
                      <a:pt x="144932" y="145504"/>
                    </a:cubicBezTo>
                    <a:cubicBezTo>
                      <a:pt x="130302" y="160058"/>
                      <a:pt x="110337" y="167335"/>
                      <a:pt x="85039" y="167335"/>
                    </a:cubicBezTo>
                    <a:cubicBezTo>
                      <a:pt x="60350" y="167335"/>
                      <a:pt x="40005" y="159486"/>
                      <a:pt x="24003" y="143789"/>
                    </a:cubicBezTo>
                    <a:cubicBezTo>
                      <a:pt x="8001" y="128092"/>
                      <a:pt x="0" y="108127"/>
                      <a:pt x="0" y="83896"/>
                    </a:cubicBezTo>
                    <a:cubicBezTo>
                      <a:pt x="0" y="59817"/>
                      <a:pt x="8344" y="39814"/>
                      <a:pt x="25031" y="23888"/>
                    </a:cubicBezTo>
                    <a:cubicBezTo>
                      <a:pt x="41719" y="7963"/>
                      <a:pt x="62484" y="0"/>
                      <a:pt x="87325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13BE12D-B661-43EE-8892-E580D7EBFCCF}"/>
                  </a:ext>
                </a:extLst>
              </p:cNvPr>
              <p:cNvSpPr/>
              <p:nvPr userDrawn="1"/>
            </p:nvSpPr>
            <p:spPr>
              <a:xfrm>
                <a:off x="3434373" y="4366382"/>
                <a:ext cx="14904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9047" h="160020">
                    <a:moveTo>
                      <a:pt x="0" y="0"/>
                    </a:moveTo>
                    <a:lnTo>
                      <a:pt x="149047" y="0"/>
                    </a:lnTo>
                    <a:lnTo>
                      <a:pt x="149047" y="37491"/>
                    </a:lnTo>
                    <a:lnTo>
                      <a:pt x="96012" y="37491"/>
                    </a:lnTo>
                    <a:lnTo>
                      <a:pt x="96012" y="160020"/>
                    </a:lnTo>
                    <a:lnTo>
                      <a:pt x="53035" y="160020"/>
                    </a:lnTo>
                    <a:lnTo>
                      <a:pt x="53035" y="37491"/>
                    </a:lnTo>
                    <a:lnTo>
                      <a:pt x="0" y="3749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9974046B-C85F-4E7A-97F1-D1C2DDEAAA91}"/>
                  </a:ext>
                </a:extLst>
              </p:cNvPr>
              <p:cNvSpPr/>
              <p:nvPr userDrawn="1"/>
            </p:nvSpPr>
            <p:spPr>
              <a:xfrm>
                <a:off x="3611767" y="4366382"/>
                <a:ext cx="12527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25272" h="160020">
                    <a:moveTo>
                      <a:pt x="0" y="0"/>
                    </a:moveTo>
                    <a:lnTo>
                      <a:pt x="125272" y="0"/>
                    </a:lnTo>
                    <a:lnTo>
                      <a:pt x="125272" y="36119"/>
                    </a:lnTo>
                    <a:lnTo>
                      <a:pt x="42976" y="36119"/>
                    </a:lnTo>
                    <a:lnTo>
                      <a:pt x="42976" y="61265"/>
                    </a:lnTo>
                    <a:lnTo>
                      <a:pt x="118872" y="61265"/>
                    </a:lnTo>
                    <a:lnTo>
                      <a:pt x="118872" y="97384"/>
                    </a:lnTo>
                    <a:lnTo>
                      <a:pt x="42976" y="97384"/>
                    </a:lnTo>
                    <a:lnTo>
                      <a:pt x="42976" y="123901"/>
                    </a:lnTo>
                    <a:lnTo>
                      <a:pt x="125272" y="123901"/>
                    </a:lnTo>
                    <a:lnTo>
                      <a:pt x="125272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B296DA8D-BD56-41A6-8144-D87B1061F6B4}"/>
                  </a:ext>
                </a:extLst>
              </p:cNvPr>
              <p:cNvSpPr/>
              <p:nvPr userDrawn="1"/>
            </p:nvSpPr>
            <p:spPr>
              <a:xfrm>
                <a:off x="3935617" y="4366382"/>
                <a:ext cx="154762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762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60579"/>
                    </a:lnTo>
                    <a:lnTo>
                      <a:pt x="111785" y="60579"/>
                    </a:lnTo>
                    <a:lnTo>
                      <a:pt x="111785" y="0"/>
                    </a:lnTo>
                    <a:lnTo>
                      <a:pt x="154762" y="0"/>
                    </a:lnTo>
                    <a:lnTo>
                      <a:pt x="154762" y="160020"/>
                    </a:lnTo>
                    <a:lnTo>
                      <a:pt x="111785" y="160020"/>
                    </a:lnTo>
                    <a:lnTo>
                      <a:pt x="111785" y="98070"/>
                    </a:lnTo>
                    <a:lnTo>
                      <a:pt x="42976" y="98070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F369DE51-E9C8-49EA-94C4-699D708C87AB}"/>
                  </a:ext>
                </a:extLst>
              </p:cNvPr>
              <p:cNvSpPr/>
              <p:nvPr userDrawn="1"/>
            </p:nvSpPr>
            <p:spPr>
              <a:xfrm>
                <a:off x="4116592" y="4366382"/>
                <a:ext cx="15499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54990" h="160020">
                    <a:moveTo>
                      <a:pt x="0" y="0"/>
                    </a:moveTo>
                    <a:lnTo>
                      <a:pt x="43434" y="0"/>
                    </a:lnTo>
                    <a:lnTo>
                      <a:pt x="113614" y="95784"/>
                    </a:lnTo>
                    <a:lnTo>
                      <a:pt x="113614" y="0"/>
                    </a:lnTo>
                    <a:lnTo>
                      <a:pt x="154990" y="0"/>
                    </a:lnTo>
                    <a:lnTo>
                      <a:pt x="154990" y="160020"/>
                    </a:lnTo>
                    <a:lnTo>
                      <a:pt x="111556" y="160020"/>
                    </a:lnTo>
                    <a:lnTo>
                      <a:pt x="41376" y="64237"/>
                    </a:lnTo>
                    <a:lnTo>
                      <a:pt x="413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09F75272-464E-4A85-8940-51D658E91BD0}"/>
                  </a:ext>
                </a:extLst>
              </p:cNvPr>
              <p:cNvSpPr/>
              <p:nvPr userDrawn="1"/>
            </p:nvSpPr>
            <p:spPr>
              <a:xfrm>
                <a:off x="4488067" y="4366382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71371D70-9F45-4D62-9732-6401B45BE1A2}"/>
                  </a:ext>
                </a:extLst>
              </p:cNvPr>
              <p:cNvSpPr/>
              <p:nvPr userDrawn="1"/>
            </p:nvSpPr>
            <p:spPr>
              <a:xfrm>
                <a:off x="5001426" y="4366382"/>
                <a:ext cx="168250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68250" h="160020">
                    <a:moveTo>
                      <a:pt x="0" y="0"/>
                    </a:moveTo>
                    <a:lnTo>
                      <a:pt x="49378" y="0"/>
                    </a:lnTo>
                    <a:lnTo>
                      <a:pt x="84811" y="56693"/>
                    </a:lnTo>
                    <a:lnTo>
                      <a:pt x="120015" y="0"/>
                    </a:lnTo>
                    <a:lnTo>
                      <a:pt x="168250" y="0"/>
                    </a:lnTo>
                    <a:lnTo>
                      <a:pt x="105613" y="92583"/>
                    </a:lnTo>
                    <a:lnTo>
                      <a:pt x="105613" y="160020"/>
                    </a:lnTo>
                    <a:lnTo>
                      <a:pt x="62636" y="160020"/>
                    </a:lnTo>
                    <a:lnTo>
                      <a:pt x="62636" y="9258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27B93706-B188-403B-9AA9-CF9373BC6EDE}"/>
                  </a:ext>
                </a:extLst>
              </p:cNvPr>
              <p:cNvSpPr/>
              <p:nvPr userDrawn="1"/>
            </p:nvSpPr>
            <p:spPr>
              <a:xfrm>
                <a:off x="4318598" y="4639408"/>
                <a:ext cx="148133" cy="166421"/>
              </a:xfrm>
              <a:custGeom>
                <a:avLst/>
                <a:gdLst/>
                <a:ahLst/>
                <a:cxnLst/>
                <a:rect l="l" t="t" r="r" b="b"/>
                <a:pathLst>
                  <a:path w="148133" h="166421">
                    <a:moveTo>
                      <a:pt x="77267" y="0"/>
                    </a:moveTo>
                    <a:cubicBezTo>
                      <a:pt x="89916" y="0"/>
                      <a:pt x="101727" y="1981"/>
                      <a:pt x="112700" y="5943"/>
                    </a:cubicBezTo>
                    <a:cubicBezTo>
                      <a:pt x="123672" y="9906"/>
                      <a:pt x="134036" y="15926"/>
                      <a:pt x="143789" y="24003"/>
                    </a:cubicBezTo>
                    <a:lnTo>
                      <a:pt x="122301" y="54864"/>
                    </a:lnTo>
                    <a:cubicBezTo>
                      <a:pt x="115290" y="49225"/>
                      <a:pt x="107632" y="44805"/>
                      <a:pt x="99326" y="41605"/>
                    </a:cubicBezTo>
                    <a:cubicBezTo>
                      <a:pt x="91021" y="38405"/>
                      <a:pt x="83058" y="36804"/>
                      <a:pt x="75438" y="36804"/>
                    </a:cubicBezTo>
                    <a:cubicBezTo>
                      <a:pt x="67056" y="36804"/>
                      <a:pt x="60541" y="37947"/>
                      <a:pt x="55893" y="40233"/>
                    </a:cubicBezTo>
                    <a:cubicBezTo>
                      <a:pt x="51244" y="42519"/>
                      <a:pt x="48920" y="45644"/>
                      <a:pt x="48920" y="49606"/>
                    </a:cubicBezTo>
                    <a:cubicBezTo>
                      <a:pt x="48920" y="53873"/>
                      <a:pt x="51206" y="56921"/>
                      <a:pt x="55778" y="58750"/>
                    </a:cubicBezTo>
                    <a:cubicBezTo>
                      <a:pt x="60350" y="60579"/>
                      <a:pt x="69037" y="62103"/>
                      <a:pt x="81839" y="63322"/>
                    </a:cubicBezTo>
                    <a:cubicBezTo>
                      <a:pt x="105765" y="65608"/>
                      <a:pt x="122796" y="70485"/>
                      <a:pt x="132931" y="77952"/>
                    </a:cubicBezTo>
                    <a:cubicBezTo>
                      <a:pt x="143065" y="85420"/>
                      <a:pt x="148133" y="97155"/>
                      <a:pt x="148133" y="113157"/>
                    </a:cubicBezTo>
                    <a:cubicBezTo>
                      <a:pt x="148133" y="129006"/>
                      <a:pt x="141694" y="141846"/>
                      <a:pt x="128816" y="151676"/>
                    </a:cubicBezTo>
                    <a:cubicBezTo>
                      <a:pt x="115938" y="161506"/>
                      <a:pt x="98603" y="166421"/>
                      <a:pt x="76809" y="166421"/>
                    </a:cubicBezTo>
                    <a:cubicBezTo>
                      <a:pt x="61874" y="166421"/>
                      <a:pt x="48006" y="164249"/>
                      <a:pt x="35204" y="159906"/>
                    </a:cubicBezTo>
                    <a:cubicBezTo>
                      <a:pt x="22403" y="155562"/>
                      <a:pt x="10668" y="149047"/>
                      <a:pt x="0" y="140360"/>
                    </a:cubicBezTo>
                    <a:lnTo>
                      <a:pt x="20802" y="109042"/>
                    </a:lnTo>
                    <a:cubicBezTo>
                      <a:pt x="30404" y="115900"/>
                      <a:pt x="40081" y="121044"/>
                      <a:pt x="49835" y="124473"/>
                    </a:cubicBezTo>
                    <a:cubicBezTo>
                      <a:pt x="59588" y="127902"/>
                      <a:pt x="69189" y="129616"/>
                      <a:pt x="78638" y="129616"/>
                    </a:cubicBezTo>
                    <a:cubicBezTo>
                      <a:pt x="87630" y="129616"/>
                      <a:pt x="94526" y="128435"/>
                      <a:pt x="99326" y="126073"/>
                    </a:cubicBezTo>
                    <a:cubicBezTo>
                      <a:pt x="104127" y="123711"/>
                      <a:pt x="106527" y="120396"/>
                      <a:pt x="106527" y="116129"/>
                    </a:cubicBezTo>
                    <a:cubicBezTo>
                      <a:pt x="106527" y="111709"/>
                      <a:pt x="104356" y="108547"/>
                      <a:pt x="100012" y="106642"/>
                    </a:cubicBezTo>
                    <a:cubicBezTo>
                      <a:pt x="95669" y="104737"/>
                      <a:pt x="87401" y="103175"/>
                      <a:pt x="75209" y="101955"/>
                    </a:cubicBezTo>
                    <a:cubicBezTo>
                      <a:pt x="50063" y="99365"/>
                      <a:pt x="32461" y="94488"/>
                      <a:pt x="22403" y="87325"/>
                    </a:cubicBezTo>
                    <a:cubicBezTo>
                      <a:pt x="12344" y="80162"/>
                      <a:pt x="7315" y="68656"/>
                      <a:pt x="7315" y="52806"/>
                    </a:cubicBezTo>
                    <a:cubicBezTo>
                      <a:pt x="7315" y="37109"/>
                      <a:pt x="13640" y="24384"/>
                      <a:pt x="26289" y="14630"/>
                    </a:cubicBezTo>
                    <a:cubicBezTo>
                      <a:pt x="38938" y="4877"/>
                      <a:pt x="55931" y="0"/>
                      <a:pt x="77267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58C804D-00E3-4ABE-B25A-EE4E12CCDFB2}"/>
                  </a:ext>
                </a:extLst>
              </p:cNvPr>
              <p:cNvSpPr/>
              <p:nvPr userDrawn="1"/>
            </p:nvSpPr>
            <p:spPr>
              <a:xfrm>
                <a:off x="3440317" y="4642607"/>
                <a:ext cx="142189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2189" h="160020">
                    <a:moveTo>
                      <a:pt x="0" y="0"/>
                    </a:moveTo>
                    <a:lnTo>
                      <a:pt x="78638" y="0"/>
                    </a:lnTo>
                    <a:cubicBezTo>
                      <a:pt x="98145" y="0"/>
                      <a:pt x="113614" y="4953"/>
                      <a:pt x="125044" y="14859"/>
                    </a:cubicBezTo>
                    <a:cubicBezTo>
                      <a:pt x="136474" y="24765"/>
                      <a:pt x="142189" y="38100"/>
                      <a:pt x="142189" y="54864"/>
                    </a:cubicBezTo>
                    <a:cubicBezTo>
                      <a:pt x="142189" y="71476"/>
                      <a:pt x="136055" y="84925"/>
                      <a:pt x="123786" y="95212"/>
                    </a:cubicBezTo>
                    <a:cubicBezTo>
                      <a:pt x="111518" y="105499"/>
                      <a:pt x="95631" y="110643"/>
                      <a:pt x="76123" y="110643"/>
                    </a:cubicBezTo>
                    <a:lnTo>
                      <a:pt x="42976" y="110643"/>
                    </a:lnTo>
                    <a:lnTo>
                      <a:pt x="42976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976" y="37491"/>
                    </a:moveTo>
                    <a:lnTo>
                      <a:pt x="42976" y="73609"/>
                    </a:lnTo>
                    <a:lnTo>
                      <a:pt x="77038" y="73609"/>
                    </a:lnTo>
                    <a:cubicBezTo>
                      <a:pt x="83743" y="73609"/>
                      <a:pt x="89039" y="71971"/>
                      <a:pt x="92925" y="68695"/>
                    </a:cubicBezTo>
                    <a:cubicBezTo>
                      <a:pt x="96812" y="65418"/>
                      <a:pt x="98755" y="60960"/>
                      <a:pt x="98755" y="55321"/>
                    </a:cubicBezTo>
                    <a:cubicBezTo>
                      <a:pt x="98755" y="49683"/>
                      <a:pt x="96926" y="45301"/>
                      <a:pt x="93268" y="42177"/>
                    </a:cubicBezTo>
                    <a:cubicBezTo>
                      <a:pt x="89611" y="39053"/>
                      <a:pt x="84505" y="37491"/>
                      <a:pt x="77952" y="37491"/>
                    </a:cubicBezTo>
                    <a:lnTo>
                      <a:pt x="42976" y="3749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97A46EC1-184A-42CE-B3EF-1123C10DAD9B}"/>
                  </a:ext>
                </a:extLst>
              </p:cNvPr>
              <p:cNvSpPr/>
              <p:nvPr userDrawn="1"/>
            </p:nvSpPr>
            <p:spPr>
              <a:xfrm>
                <a:off x="3602927" y="4642607"/>
                <a:ext cx="42977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42977" h="160020">
                    <a:moveTo>
                      <a:pt x="0" y="0"/>
                    </a:moveTo>
                    <a:lnTo>
                      <a:pt x="42977" y="0"/>
                    </a:lnTo>
                    <a:lnTo>
                      <a:pt x="42977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7F8C51CE-5106-46A0-A83A-C4D3322BCCEF}"/>
                  </a:ext>
                </a:extLst>
              </p:cNvPr>
              <p:cNvSpPr/>
              <p:nvPr userDrawn="1"/>
            </p:nvSpPr>
            <p:spPr>
              <a:xfrm>
                <a:off x="3678442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F61DA133-A080-427C-8B86-86D7E5B3F2D7}"/>
                  </a:ext>
                </a:extLst>
              </p:cNvPr>
              <p:cNvSpPr/>
              <p:nvPr userDrawn="1"/>
            </p:nvSpPr>
            <p:spPr>
              <a:xfrm>
                <a:off x="3821317" y="4642607"/>
                <a:ext cx="117271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17271" h="160020">
                    <a:moveTo>
                      <a:pt x="0" y="0"/>
                    </a:moveTo>
                    <a:lnTo>
                      <a:pt x="42976" y="0"/>
                    </a:lnTo>
                    <a:lnTo>
                      <a:pt x="42976" y="123444"/>
                    </a:lnTo>
                    <a:lnTo>
                      <a:pt x="117271" y="123444"/>
                    </a:lnTo>
                    <a:lnTo>
                      <a:pt x="117271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C3984E5F-D590-42E9-A7C1-94AAFC2785B0}"/>
                  </a:ext>
                </a:extLst>
              </p:cNvPr>
              <p:cNvSpPr/>
              <p:nvPr userDrawn="1"/>
            </p:nvSpPr>
            <p:spPr>
              <a:xfrm>
                <a:off x="3953219" y="4642607"/>
                <a:ext cx="178765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78765" h="160020">
                    <a:moveTo>
                      <a:pt x="65837" y="0"/>
                    </a:moveTo>
                    <a:lnTo>
                      <a:pt x="112700" y="0"/>
                    </a:lnTo>
                    <a:lnTo>
                      <a:pt x="178765" y="160020"/>
                    </a:lnTo>
                    <a:lnTo>
                      <a:pt x="133731" y="160020"/>
                    </a:lnTo>
                    <a:lnTo>
                      <a:pt x="122529" y="131445"/>
                    </a:lnTo>
                    <a:lnTo>
                      <a:pt x="54864" y="131445"/>
                    </a:lnTo>
                    <a:lnTo>
                      <a:pt x="43662" y="160020"/>
                    </a:lnTo>
                    <a:lnTo>
                      <a:pt x="0" y="160020"/>
                    </a:lnTo>
                    <a:lnTo>
                      <a:pt x="65837" y="0"/>
                    </a:lnTo>
                    <a:close/>
                    <a:moveTo>
                      <a:pt x="88697" y="45034"/>
                    </a:moveTo>
                    <a:lnTo>
                      <a:pt x="69037" y="95326"/>
                    </a:lnTo>
                    <a:lnTo>
                      <a:pt x="108356" y="95326"/>
                    </a:lnTo>
                    <a:lnTo>
                      <a:pt x="88697" y="4503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070C95F7-CEA6-4ACF-901B-74A1554920B0}"/>
                  </a:ext>
                </a:extLst>
              </p:cNvPr>
              <p:cNvSpPr/>
              <p:nvPr userDrawn="1"/>
            </p:nvSpPr>
            <p:spPr>
              <a:xfrm>
                <a:off x="4154692" y="4642607"/>
                <a:ext cx="147904" cy="160020"/>
              </a:xfrm>
              <a:custGeom>
                <a:avLst/>
                <a:gdLst/>
                <a:ahLst/>
                <a:cxnLst/>
                <a:rect l="l" t="t" r="r" b="b"/>
                <a:pathLst>
                  <a:path w="147904" h="160020">
                    <a:moveTo>
                      <a:pt x="0" y="0"/>
                    </a:moveTo>
                    <a:lnTo>
                      <a:pt x="78181" y="0"/>
                    </a:lnTo>
                    <a:cubicBezTo>
                      <a:pt x="99212" y="0"/>
                      <a:pt x="115328" y="4382"/>
                      <a:pt x="126530" y="13145"/>
                    </a:cubicBezTo>
                    <a:cubicBezTo>
                      <a:pt x="137731" y="21908"/>
                      <a:pt x="143332" y="34519"/>
                      <a:pt x="143332" y="50978"/>
                    </a:cubicBezTo>
                    <a:cubicBezTo>
                      <a:pt x="143332" y="62256"/>
                      <a:pt x="140512" y="71781"/>
                      <a:pt x="134874" y="79553"/>
                    </a:cubicBezTo>
                    <a:cubicBezTo>
                      <a:pt x="129235" y="87325"/>
                      <a:pt x="120853" y="93193"/>
                      <a:pt x="109728" y="97155"/>
                    </a:cubicBezTo>
                    <a:lnTo>
                      <a:pt x="147904" y="160020"/>
                    </a:lnTo>
                    <a:lnTo>
                      <a:pt x="97840" y="160020"/>
                    </a:lnTo>
                    <a:lnTo>
                      <a:pt x="66751" y="105385"/>
                    </a:lnTo>
                    <a:lnTo>
                      <a:pt x="42519" y="105385"/>
                    </a:lnTo>
                    <a:lnTo>
                      <a:pt x="42519" y="160020"/>
                    </a:lnTo>
                    <a:lnTo>
                      <a:pt x="0" y="160020"/>
                    </a:lnTo>
                    <a:lnTo>
                      <a:pt x="0" y="0"/>
                    </a:lnTo>
                    <a:close/>
                    <a:moveTo>
                      <a:pt x="42519" y="36119"/>
                    </a:moveTo>
                    <a:lnTo>
                      <a:pt x="42519" y="69723"/>
                    </a:lnTo>
                    <a:lnTo>
                      <a:pt x="77724" y="69723"/>
                    </a:lnTo>
                    <a:cubicBezTo>
                      <a:pt x="84886" y="69723"/>
                      <a:pt x="90373" y="68237"/>
                      <a:pt x="94183" y="65266"/>
                    </a:cubicBezTo>
                    <a:cubicBezTo>
                      <a:pt x="97993" y="62294"/>
                      <a:pt x="99898" y="58065"/>
                      <a:pt x="99898" y="52578"/>
                    </a:cubicBezTo>
                    <a:cubicBezTo>
                      <a:pt x="99898" y="47092"/>
                      <a:pt x="98069" y="42977"/>
                      <a:pt x="94411" y="40234"/>
                    </a:cubicBezTo>
                    <a:cubicBezTo>
                      <a:pt x="90754" y="37491"/>
                      <a:pt x="85191" y="36119"/>
                      <a:pt x="77724" y="36119"/>
                    </a:cubicBezTo>
                    <a:lnTo>
                      <a:pt x="42519" y="36119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D08B853-8D6F-4574-BB6E-42CAF64C808C}"/>
                </a:ext>
              </a:extLst>
            </p:cNvPr>
            <p:cNvGrpSpPr/>
            <p:nvPr/>
          </p:nvGrpSpPr>
          <p:grpSpPr>
            <a:xfrm>
              <a:off x="4966977" y="6308028"/>
              <a:ext cx="181090" cy="111243"/>
              <a:chOff x="5815406" y="629779"/>
              <a:chExt cx="2902608" cy="1783064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8882DD24-46A9-4163-A9C0-B73E39C2092C}"/>
                  </a:ext>
                </a:extLst>
              </p:cNvPr>
              <p:cNvSpPr/>
              <p:nvPr/>
            </p:nvSpPr>
            <p:spPr>
              <a:xfrm>
                <a:off x="5815406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7503B3B9-2DDA-484F-BB30-9FD56383868E}"/>
                  </a:ext>
                </a:extLst>
              </p:cNvPr>
              <p:cNvSpPr/>
              <p:nvPr/>
            </p:nvSpPr>
            <p:spPr>
              <a:xfrm>
                <a:off x="6955410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0921125-64C6-4EE5-9981-E560F5165069}"/>
                  </a:ext>
                </a:extLst>
              </p:cNvPr>
              <p:cNvSpPr/>
              <p:nvPr/>
            </p:nvSpPr>
            <p:spPr>
              <a:xfrm>
                <a:off x="8071012" y="629779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CF6BC59A-54AC-46A9-B242-10676FEC3A76}"/>
                  </a:ext>
                </a:extLst>
              </p:cNvPr>
              <p:cNvSpPr/>
              <p:nvPr/>
            </p:nvSpPr>
            <p:spPr>
              <a:xfrm>
                <a:off x="5815406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DC2BD26-16E9-48FF-8551-9C43F1750D08}"/>
                  </a:ext>
                </a:extLst>
              </p:cNvPr>
              <p:cNvSpPr/>
              <p:nvPr/>
            </p:nvSpPr>
            <p:spPr>
              <a:xfrm>
                <a:off x="6955410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A613811C-AA86-4C47-8C3A-1DC4B90A3428}"/>
                  </a:ext>
                </a:extLst>
              </p:cNvPr>
              <p:cNvSpPr/>
              <p:nvPr/>
            </p:nvSpPr>
            <p:spPr>
              <a:xfrm>
                <a:off x="8071012" y="1765841"/>
                <a:ext cx="647002" cy="64700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4DB9D10-CF99-4A49-9FEA-8A8F2162C623}"/>
                  </a:ext>
                </a:extLst>
              </p:cNvPr>
              <p:cNvSpPr/>
              <p:nvPr/>
            </p:nvSpPr>
            <p:spPr>
              <a:xfrm>
                <a:off x="7681308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E11C4715-8ABB-48D8-A299-AE76D1378743}"/>
                  </a:ext>
                </a:extLst>
              </p:cNvPr>
              <p:cNvSpPr/>
              <p:nvPr/>
            </p:nvSpPr>
            <p:spPr>
              <a:xfrm>
                <a:off x="6552454" y="2034659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8CEFE451-72E0-4983-97FD-C4BC9FDB4EBB}"/>
                  </a:ext>
                </a:extLst>
              </p:cNvPr>
              <p:cNvSpPr/>
              <p:nvPr/>
            </p:nvSpPr>
            <p:spPr>
              <a:xfrm>
                <a:off x="7681308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3A3EE4F8-FCFA-4CBD-91BB-9E57F0CA3342}"/>
                  </a:ext>
                </a:extLst>
              </p:cNvPr>
              <p:cNvSpPr/>
              <p:nvPr/>
            </p:nvSpPr>
            <p:spPr>
              <a:xfrm>
                <a:off x="6552454" y="902344"/>
                <a:ext cx="298408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FEB36BB-870E-4C00-A617-03897E63A29C}"/>
                  </a:ext>
                </a:extLst>
              </p:cNvPr>
              <p:cNvSpPr/>
              <p:nvPr/>
            </p:nvSpPr>
            <p:spPr>
              <a:xfrm rot="5400000">
                <a:off x="8254239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A3A00F55-38EB-4B92-9D7C-2B3977BDFBB1}"/>
                  </a:ext>
                </a:extLst>
              </p:cNvPr>
              <p:cNvSpPr/>
              <p:nvPr/>
            </p:nvSpPr>
            <p:spPr>
              <a:xfrm rot="5400000">
                <a:off x="6005474" y="1465818"/>
                <a:ext cx="281973" cy="11047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95D7D9F-D91B-4BAC-99B9-536D586947C7}"/>
                  </a:ext>
                </a:extLst>
              </p:cNvPr>
              <p:cNvSpPr/>
              <p:nvPr/>
            </p:nvSpPr>
            <p:spPr>
              <a:xfrm rot="5400000">
                <a:off x="7152223" y="1465819"/>
                <a:ext cx="281973" cy="11047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err="1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813028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4" r:id="rId1"/>
    <p:sldLayoutId id="2147483785" r:id="rId2"/>
    <p:sldLayoutId id="2147483786" r:id="rId3"/>
    <p:sldLayoutId id="2147483787" r:id="rId4"/>
    <p:sldLayoutId id="2147483788" r:id="rId5"/>
    <p:sldLayoutId id="2147483789" r:id="rId6"/>
    <p:sldLayoutId id="2147483790" r:id="rId7"/>
    <p:sldLayoutId id="2147483791" r:id="rId8"/>
    <p:sldLayoutId id="2147483792" r:id="rId9"/>
    <p:sldLayoutId id="2147483793" r:id="rId10"/>
    <p:sldLayoutId id="2147483794" r:id="rId11"/>
    <p:sldLayoutId id="2147483795" r:id="rId12"/>
    <p:sldLayoutId id="2147483796" r:id="rId13"/>
    <p:sldLayoutId id="2147483797" r:id="rId14"/>
    <p:sldLayoutId id="2147483798" r:id="rId15"/>
    <p:sldLayoutId id="2147483799" r:id="rId16"/>
    <p:sldLayoutId id="2147483800" r:id="rId17"/>
    <p:sldLayoutId id="2147483801" r:id="rId18"/>
    <p:sldLayoutId id="2147483802" r:id="rId19"/>
    <p:sldLayoutId id="2147483803" r:id="rId20"/>
    <p:sldLayoutId id="2147483804" r:id="rId21"/>
    <p:sldLayoutId id="2147483805" r:id="rId22"/>
    <p:sldLayoutId id="2147483806" r:id="rId23"/>
    <p:sldLayoutId id="2147483807" r:id="rId24"/>
    <p:sldLayoutId id="2147483808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IntelOne Display Regular" panose="020B0503020203020204" pitchFamily="34" charset="0"/>
        <a:buChar char="•"/>
        <a:defRPr sz="28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IntelOne Display Regular" panose="020B0503020203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C53C-0CDD-F044-9AC7-B9DE3A4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FBFA-737B-6841-9C43-38387D7E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kv1.c</a:t>
            </a:r>
          </a:p>
          <a:p>
            <a:pPr lvl="1"/>
            <a:r>
              <a:rPr lang="en-US" dirty="0"/>
              <a:t>Program to insert some keys in KV object</a:t>
            </a:r>
          </a:p>
          <a:p>
            <a:pPr lvl="1"/>
            <a:r>
              <a:rPr lang="en-US" dirty="0"/>
              <a:t>Run with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pool_name</a:t>
            </a:r>
            <a:endParaRPr lang="en-US" dirty="0"/>
          </a:p>
          <a:p>
            <a:r>
              <a:rPr lang="en-US" dirty="0"/>
              <a:t>Will fail with: </a:t>
            </a:r>
          </a:p>
          <a:p>
            <a:pPr marL="22860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Menlo" panose="020B0609030804020204" pitchFamily="49" charset="0"/>
              </a:rPr>
              <a:t>container open failed: DER_NONEXIST (-1005) aborting</a:t>
            </a:r>
          </a:p>
          <a:p>
            <a:r>
              <a:rPr lang="en-US" dirty="0"/>
              <a:t>Modify to create the container “cont1”</a:t>
            </a:r>
          </a:p>
          <a:p>
            <a:r>
              <a:rPr lang="en-US" dirty="0"/>
              <a:t>Answer in kv1_answer.c</a:t>
            </a:r>
          </a:p>
        </p:txBody>
      </p:sp>
      <p:sp>
        <p:nvSpPr>
          <p:cNvPr id="4" name="Content Placeholder 8">
            <a:extLst>
              <a:ext uri="{FF2B5EF4-FFF2-40B4-BE49-F238E27FC236}">
                <a16:creationId xmlns:a16="http://schemas.microsoft.com/office/drawing/2014/main" id="{DF606D09-E497-6245-84D2-192E1B411399}"/>
              </a:ext>
            </a:extLst>
          </p:cNvPr>
          <p:cNvSpPr txBox="1">
            <a:spLocks/>
          </p:cNvSpPr>
          <p:nvPr/>
        </p:nvSpPr>
        <p:spPr>
          <a:xfrm>
            <a:off x="321633" y="5334000"/>
            <a:ext cx="11244083" cy="9897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228600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latinLnBrk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bg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/>
            <a:r>
              <a:rPr lang="en-US" sz="2000" dirty="0">
                <a:solidFill>
                  <a:srgbClr val="2D961E"/>
                </a:solidFill>
                <a:latin typeface="Menlo" panose="020B0609030804020204" pitchFamily="49" charset="0"/>
              </a:rPr>
              <a:t>int </a:t>
            </a:r>
            <a:r>
              <a:rPr lang="en-US" sz="2000" dirty="0" err="1">
                <a:solidFill>
                  <a:srgbClr val="4A00FF"/>
                </a:solidFill>
                <a:latin typeface="Menlo" panose="020B0609030804020204" pitchFamily="49" charset="0"/>
              </a:rPr>
              <a:t>daos_cont_create_with_label</a:t>
            </a:r>
            <a:r>
              <a:rPr lang="en-US" sz="2000" dirty="0">
                <a:solidFill>
                  <a:srgbClr val="4A00FF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107702"/>
                </a:solidFill>
                <a:latin typeface="Menlo" panose="020B0609030804020204" pitchFamily="49" charset="0"/>
              </a:rPr>
              <a:t>daos_handle_t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9E4C04"/>
                </a:solidFill>
                <a:latin typeface="Menlo" panose="020B0609030804020204" pitchFamily="49" charset="0"/>
              </a:rPr>
              <a:t>poh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9D00FF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107702"/>
                </a:solidFill>
                <a:latin typeface="Menlo" panose="020B060903080402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>
                <a:solidFill>
                  <a:srgbClr val="9E4C04"/>
                </a:solidFill>
                <a:latin typeface="Menlo" panose="020B0609030804020204" pitchFamily="49" charset="0"/>
              </a:rPr>
              <a:t>label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Menlo" panose="020B0609030804020204" pitchFamily="49" charset="0"/>
              </a:rPr>
              <a:t>daos_prop_t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" panose="020B0609030804020204" pitchFamily="49" charset="0"/>
              </a:rPr>
              <a:t>cont_prop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Menlo" panose="020B0609030804020204" pitchFamily="49" charset="0"/>
              </a:rPr>
              <a:t>uuid_t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uuid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 </a:t>
            </a:r>
            <a:r>
              <a:rPr lang="en-US" sz="2000" dirty="0" err="1">
                <a:solidFill>
                  <a:srgbClr val="2D961E"/>
                </a:solidFill>
                <a:latin typeface="Menlo" panose="020B0609030804020204" pitchFamily="49" charset="0"/>
              </a:rPr>
              <a:t>daos_event_t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" panose="020B0609030804020204" pitchFamily="49" charset="0"/>
              </a:rPr>
              <a:t>ev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2000" dirty="0"/>
          </a:p>
          <a:p>
            <a:pPr hangingPunct="1"/>
            <a:r>
              <a:rPr lang="en-US" sz="2000" dirty="0">
                <a:solidFill>
                  <a:srgbClr val="2D961E"/>
                </a:solidFill>
                <a:latin typeface="Menlo" panose="020B0609030804020204" pitchFamily="49" charset="0"/>
              </a:rPr>
              <a:t>int </a:t>
            </a:r>
            <a:r>
              <a:rPr lang="en-US" sz="2000" dirty="0" err="1">
                <a:solidFill>
                  <a:srgbClr val="4A00FF"/>
                </a:solidFill>
                <a:latin typeface="Menlo" panose="020B0609030804020204" pitchFamily="49" charset="0"/>
              </a:rPr>
              <a:t>daos_cont_destroy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-US" sz="2000" dirty="0" err="1">
                <a:solidFill>
                  <a:srgbClr val="2D961E"/>
                </a:solidFill>
                <a:latin typeface="Menlo" panose="020B0609030804020204" pitchFamily="49" charset="0"/>
              </a:rPr>
              <a:t>daos_handle_t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 err="1">
                <a:solidFill>
                  <a:srgbClr val="C1651C"/>
                </a:solidFill>
                <a:latin typeface="Menlo" panose="020B0609030804020204" pitchFamily="49" charset="0"/>
              </a:rPr>
              <a:t>poh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C200FF"/>
                </a:solidFill>
                <a:latin typeface="Menlo" panose="020B06090308040202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2D961E"/>
                </a:solidFill>
                <a:latin typeface="Menlo" panose="020B06090308040202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" panose="020B0609030804020204" pitchFamily="49" charset="0"/>
              </a:rPr>
              <a:t>cont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>
                <a:solidFill>
                  <a:srgbClr val="2D961E"/>
                </a:solidFill>
                <a:latin typeface="Menlo" panose="020B060903080402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-US" sz="2000" dirty="0">
                <a:solidFill>
                  <a:srgbClr val="C1651C"/>
                </a:solidFill>
                <a:latin typeface="Menlo" panose="020B0609030804020204" pitchFamily="49" charset="0"/>
              </a:rPr>
              <a:t>force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sz="2000" dirty="0" err="1">
                <a:solidFill>
                  <a:srgbClr val="2D961E"/>
                </a:solidFill>
                <a:latin typeface="Menlo" panose="020B0609030804020204" pitchFamily="49" charset="0"/>
              </a:rPr>
              <a:t>daos_event_t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-US" sz="2000" dirty="0" err="1">
                <a:solidFill>
                  <a:srgbClr val="C1651C"/>
                </a:solidFill>
                <a:latin typeface="Menlo" panose="020B0609030804020204" pitchFamily="49" charset="0"/>
              </a:rPr>
              <a:t>ev</a:t>
            </a:r>
            <a:r>
              <a:rPr 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endParaRPr lang="en-US" sz="2000" dirty="0">
              <a:solidFill>
                <a:srgbClr val="2D961E"/>
              </a:solidFill>
              <a:latin typeface="Menlo" panose="020B0609030804020204" pitchFamily="49" charset="0"/>
            </a:endParaRPr>
          </a:p>
          <a:p>
            <a:pPr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DF75-A629-5941-B5A1-C763523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 Object Update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3949-61F4-A247-A7FF-850CA252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15" y="1270535"/>
            <a:ext cx="10972801" cy="4977867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daos_obj_open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coh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DAOS_OO_RW, &amp;oh,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(&amp;dkey,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"dkey1"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"dkey1"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BUFLEN);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iod_name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iod_name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"akey2"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"akey2"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iod_size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BUFLEN;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iod_recxs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DAOS_IOD_SINGLE;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iod_size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recx.rx_nr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BUFLEN;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recx.rx_idx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iod_recxs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DAOS_IOD_ARRAY;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daos_obj_update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(oh, DAOS_TX_NONE, 0, &amp;dkey, 2,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459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DF75-A629-5941-B5A1-C763523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 Object Fetch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3949-61F4-A247-A7FF-850CA2522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915" y="1270535"/>
            <a:ext cx="10972801" cy="4977867"/>
          </a:xfrm>
          <a:solidFill>
            <a:schemeClr val="bg1">
              <a:lumMod val="85000"/>
            </a:schemeClr>
          </a:solidFill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daos_obj_open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coh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DAOS_OO_RW, &amp;oh,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(&amp;dkey,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"dkey1"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"dkey1"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BUFLEN);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 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sg_iov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iod_name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"akey1"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iod_name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"akey2"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strlen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>
                <a:solidFill>
                  <a:srgbClr val="9D206F"/>
                </a:solidFill>
                <a:latin typeface="Courier" pitchFamily="2" charset="0"/>
              </a:rPr>
              <a:t>"akey2"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iod_size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BUFLEN; 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/** if size is not known, use DAOS_REC_ANY and NULL </a:t>
            </a:r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sgl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 */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iod_recxs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[0].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DAOS_IOD_SINGLE;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iod_size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 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/** if size is not known, use DAOS_REC_ANY and NULL </a:t>
            </a:r>
            <a:r>
              <a:rPr lang="en-US" b="1" dirty="0" err="1">
                <a:solidFill>
                  <a:srgbClr val="FF0000"/>
                </a:solidFill>
                <a:latin typeface="Courier" pitchFamily="2" charset="0"/>
              </a:rPr>
              <a:t>sgl</a:t>
            </a:r>
            <a:r>
              <a:rPr lang="en-US" b="1" dirty="0">
                <a:solidFill>
                  <a:srgbClr val="FF0000"/>
                </a:solidFill>
                <a:latin typeface="Courier" pitchFamily="2" charset="0"/>
              </a:rPr>
              <a:t> */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recx.rx_nr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BUFLEN;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recx.rx_idx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0;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iod_recxs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recx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[1].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iod_type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DAOS_IOD_ARRAY;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daos_obj_fetch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(oh, DAOS_TX_NONE, 0, &amp;dkey, 2,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NULL, 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lnSpc>
                <a:spcPct val="70000"/>
              </a:lnSpc>
              <a:spcBef>
                <a:spcPts val="60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09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BDE0-E9E8-A849-8409-993E33E4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Program 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D4239C-9610-A84A-AA28-60A4B723AB34}"/>
              </a:ext>
            </a:extLst>
          </p:cNvPr>
          <p:cNvSpPr txBox="1"/>
          <p:nvPr/>
        </p:nvSpPr>
        <p:spPr>
          <a:xfrm>
            <a:off x="626283" y="1145408"/>
            <a:ext cx="10939434" cy="51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>
              <a:lnSpc>
                <a:spcPct val="0"/>
              </a:lnSpc>
            </a:pPr>
            <a:r>
              <a:rPr lang="en-US" sz="1400" dirty="0">
                <a:solidFill>
                  <a:srgbClr val="696795"/>
                </a:solidFill>
                <a:latin typeface="Courier" pitchFamily="2" charset="0"/>
              </a:rPr>
              <a:t>#include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&lt;</a:t>
            </a:r>
            <a:r>
              <a:rPr lang="en-US" sz="1400" dirty="0" err="1">
                <a:solidFill>
                  <a:srgbClr val="9D206F"/>
                </a:solidFill>
                <a:latin typeface="Courier" pitchFamily="2" charset="0"/>
              </a:rPr>
              <a:t>daos.h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&gt;</a:t>
            </a: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solidFill>
                  <a:srgbClr val="2D961E"/>
                </a:solidFill>
                <a:latin typeface="Courier" pitchFamily="2" charset="0"/>
              </a:rPr>
              <a:t>int </a:t>
            </a:r>
            <a:r>
              <a:rPr lang="en-US" sz="1400" dirty="0">
                <a:solidFill>
                  <a:srgbClr val="4A00FF"/>
                </a:solidFill>
                <a:latin typeface="Courier" pitchFamily="2" charset="0"/>
              </a:rPr>
              <a:t>main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argc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D961E"/>
                </a:solidFill>
                <a:latin typeface="Courier" pitchFamily="2" charset="0"/>
              </a:rPr>
              <a:t>char</a:t>
            </a:r>
            <a:r>
              <a:rPr lang="en-US" sz="1400" dirty="0">
                <a:latin typeface="Courier" pitchFamily="2" charset="0"/>
              </a:rPr>
              <a:t> **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argv</a:t>
            </a:r>
            <a:r>
              <a:rPr lang="en-US" sz="1400" dirty="0">
                <a:latin typeface="Courier" pitchFamily="2" charset="0"/>
              </a:rPr>
              <a:t>)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{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solidFill>
                  <a:srgbClr val="2D961E"/>
                </a:solidFill>
                <a:latin typeface="Courier" pitchFamily="2" charset="0"/>
              </a:rPr>
              <a:t>daos_handle_t</a:t>
            </a:r>
            <a:r>
              <a:rPr lang="en-US" sz="1400" dirty="0">
                <a:latin typeface="Courier" pitchFamily="2" charset="0"/>
              </a:rPr>
              <a:t>   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poh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, 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coh</a:t>
            </a:r>
            <a:r>
              <a:rPr lang="en-US" sz="1400" dirty="0">
                <a:latin typeface="Courier" pitchFamily="2" charset="0"/>
              </a:rPr>
              <a:t>;</a:t>
            </a:r>
            <a:endParaRPr lang="en-US" sz="1400" dirty="0">
              <a:solidFill>
                <a:srgbClr val="2D961E"/>
              </a:solidFill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                                                                                                                                 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daos_init</a:t>
            </a:r>
            <a:r>
              <a:rPr lang="en-US" sz="1400" dirty="0">
                <a:latin typeface="Courier" pitchFamily="2" charset="0"/>
              </a:rPr>
              <a:t>();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daos_pool_connect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" pitchFamily="2" charset="0"/>
              </a:rPr>
              <a:t>mypool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DAOS_PC_RW, &amp;</a:t>
            </a:r>
            <a:r>
              <a:rPr lang="en-US" sz="1400" dirty="0" err="1">
                <a:latin typeface="Courier" pitchFamily="2" charset="0"/>
              </a:rPr>
              <a:t>poh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daos_cont_create_with_label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" pitchFamily="2" charset="0"/>
              </a:rPr>
              <a:t>mycont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daos_cont_open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 err="1">
                <a:solidFill>
                  <a:srgbClr val="9D206F"/>
                </a:solidFill>
                <a:latin typeface="Courier" pitchFamily="2" charset="0"/>
              </a:rPr>
              <a:t>mycont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</a:t>
            </a:r>
            <a:r>
              <a:rPr lang="en-US" sz="1400" dirty="0">
                <a:latin typeface="Courier" pitchFamily="2" charset="0"/>
              </a:rPr>
              <a:t>, DAOS_COO_RW, &amp;</a:t>
            </a:r>
            <a:r>
              <a:rPr lang="en-US" sz="1400" dirty="0" err="1">
                <a:latin typeface="Courier" pitchFamily="2" charset="0"/>
              </a:rPr>
              <a:t>coh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do things */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daos_cont_close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coh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daos_pool_disconnect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poh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 err="1">
                <a:latin typeface="Courier" pitchFamily="2" charset="0"/>
              </a:rPr>
              <a:t>daos_fini</a:t>
            </a:r>
            <a:r>
              <a:rPr lang="en-US" sz="1400" dirty="0">
                <a:latin typeface="Courier" pitchFamily="2" charset="0"/>
              </a:rPr>
              <a:t>();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C200FF"/>
                </a:solidFill>
                <a:latin typeface="Courier" pitchFamily="2" charset="0"/>
              </a:rPr>
              <a:t>return</a:t>
            </a:r>
            <a:r>
              <a:rPr lang="en-US" sz="1400" dirty="0">
                <a:latin typeface="Courier" pitchFamily="2" charset="0"/>
              </a:rPr>
              <a:t> 0;</a:t>
            </a:r>
          </a:p>
          <a:p>
            <a:pPr>
              <a:lnSpc>
                <a:spcPct val="0"/>
              </a:lnSpc>
            </a:pPr>
            <a:r>
              <a:rPr lang="en-US" sz="1400" dirty="0">
                <a:latin typeface="Courier" pitchFamily="2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931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C53C-0CDD-F044-9AC7-B9DE3A4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from KV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FBFA-737B-6841-9C43-38387D7E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kv2.c</a:t>
            </a:r>
          </a:p>
          <a:p>
            <a:pPr lvl="1"/>
            <a:r>
              <a:rPr lang="en-US" dirty="0"/>
              <a:t>Program to insert and read some keys with variable size buffer values.</a:t>
            </a:r>
          </a:p>
          <a:p>
            <a:pPr lvl="1"/>
            <a:r>
              <a:rPr lang="en-US" dirty="0"/>
              <a:t>Run with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pool_name</a:t>
            </a:r>
            <a:endParaRPr lang="en-US" dirty="0"/>
          </a:p>
          <a:p>
            <a:r>
              <a:rPr lang="en-US" dirty="0"/>
              <a:t>Will only insert the keys.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Modify to query the size of the key values and get each value.</a:t>
            </a:r>
          </a:p>
          <a:p>
            <a:r>
              <a:rPr lang="en-US" dirty="0"/>
              <a:t>Answer in kv2_answer.c</a:t>
            </a:r>
          </a:p>
        </p:txBody>
      </p:sp>
    </p:spTree>
    <p:extLst>
      <p:ext uri="{BB962C8B-B14F-4D97-AF65-F5344CB8AC3E}">
        <p14:creationId xmlns:p14="http://schemas.microsoft.com/office/powerpoint/2010/main" val="3825276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260B-56F4-4044-B517-EE8E2CD0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 put/get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C33B5-14A4-5949-AA2A-841A74EF2E2E}"/>
              </a:ext>
            </a:extLst>
          </p:cNvPr>
          <p:cNvSpPr txBox="1"/>
          <p:nvPr/>
        </p:nvSpPr>
        <p:spPr>
          <a:xfrm>
            <a:off x="626283" y="1145408"/>
            <a:ext cx="10939434" cy="51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init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, connect,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cont_open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 */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oid.hi</a:t>
            </a:r>
            <a:r>
              <a:rPr lang="en-US" sz="1400" dirty="0">
                <a:latin typeface="Courier" pitchFamily="2" charset="0"/>
              </a:rPr>
              <a:t> = 0;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oid.lo</a:t>
            </a:r>
            <a:r>
              <a:rPr lang="en-US" sz="1400" dirty="0">
                <a:latin typeface="Courier" pitchFamily="2" charset="0"/>
              </a:rPr>
              <a:t> = 1;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daos_obj_generate_oid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coh</a:t>
            </a:r>
            <a:r>
              <a:rPr lang="en-US" sz="1400" dirty="0">
                <a:latin typeface="Courier" pitchFamily="2" charset="0"/>
              </a:rPr>
              <a:t>, &amp;</a:t>
            </a:r>
            <a:r>
              <a:rPr lang="en-US" sz="1400" dirty="0" err="1">
                <a:latin typeface="Courier" pitchFamily="2" charset="0"/>
              </a:rPr>
              <a:t>oid</a:t>
            </a:r>
            <a:r>
              <a:rPr lang="en-US" sz="1400" dirty="0">
                <a:latin typeface="Courier" pitchFamily="2" charset="0"/>
              </a:rPr>
              <a:t>, DAOS_OF_KV_FLAT, 0, 0, 0);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daos_kv_open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coh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oid</a:t>
            </a:r>
            <a:r>
              <a:rPr lang="en-US" sz="1400" dirty="0">
                <a:latin typeface="Courier" pitchFamily="2" charset="0"/>
              </a:rPr>
              <a:t>, DAOS_OO_RW, &amp;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set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val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 buffer and size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daos_kv_put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DAOS_TX_NONE, 0,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"key1"</a:t>
            </a:r>
            <a:r>
              <a:rPr lang="en-US" sz="1400" dirty="0">
                <a:latin typeface="Courier" pitchFamily="2" charset="0"/>
              </a:rPr>
              <a:t>, val_len1, val_buf1,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daos_kv_put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DAOS_TX_NONE, 0,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"key2"</a:t>
            </a:r>
            <a:r>
              <a:rPr lang="en-US" sz="1400" dirty="0">
                <a:latin typeface="Courier" pitchFamily="2" charset="0"/>
              </a:rPr>
              <a:t>, val_len2, val_buf2,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to fetch, can query the size first if not known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daos_kv_get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DAOS_TX_NONE, 0,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"key1"</a:t>
            </a:r>
            <a:r>
              <a:rPr lang="en-US" sz="1400" dirty="0">
                <a:latin typeface="Courier" pitchFamily="2" charset="0"/>
              </a:rPr>
              <a:t>, &amp;size,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get_buf</a:t>
            </a:r>
            <a:r>
              <a:rPr lang="en-US" sz="1400" dirty="0">
                <a:latin typeface="Courier" pitchFamily="2" charset="0"/>
              </a:rPr>
              <a:t> = malloc (size);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 err="1">
                <a:latin typeface="Courier" pitchFamily="2" charset="0"/>
              </a:rPr>
              <a:t>daos_kv_get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DAOS_TX_NONE, 0, </a:t>
            </a:r>
            <a:r>
              <a:rPr lang="en-US" sz="1400" dirty="0">
                <a:solidFill>
                  <a:srgbClr val="9D206F"/>
                </a:solidFill>
                <a:latin typeface="Courier" pitchFamily="2" charset="0"/>
              </a:rPr>
              <a:t>"key2"</a:t>
            </a:r>
            <a:r>
              <a:rPr lang="en-US" sz="1400" dirty="0">
                <a:latin typeface="Courier" pitchFamily="2" charset="0"/>
              </a:rPr>
              <a:t>, &amp;size, </a:t>
            </a:r>
            <a:r>
              <a:rPr lang="en-US" sz="1400" dirty="0" err="1">
                <a:latin typeface="Courier" pitchFamily="2" charset="0"/>
              </a:rPr>
              <a:t>get_buf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    </a:t>
            </a:r>
            <a:r>
              <a:rPr lang="en-US" sz="1400" dirty="0" err="1">
                <a:latin typeface="Courier" pitchFamily="2" charset="0"/>
              </a:rPr>
              <a:t>daos_kv_close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NULL);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    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free buffer,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cont_close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, disconnect, finalize */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916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C53C-0CDD-F044-9AC7-B9DE3A4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Enumerating Keys from KV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FBFA-737B-6841-9C43-38387D7E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kv3.c</a:t>
            </a:r>
          </a:p>
          <a:p>
            <a:pPr lvl="1"/>
            <a:r>
              <a:rPr lang="en-US" dirty="0"/>
              <a:t>Program to insert and enumerate 20 keys.</a:t>
            </a:r>
          </a:p>
          <a:p>
            <a:pPr lvl="1"/>
            <a:r>
              <a:rPr lang="en-US" dirty="0"/>
              <a:t>Run with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pool_name</a:t>
            </a:r>
            <a:endParaRPr lang="en-US" dirty="0"/>
          </a:p>
          <a:p>
            <a:r>
              <a:rPr lang="en-US" dirty="0"/>
              <a:t>Will only insert the keys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Modify to enumerate all keys in </a:t>
            </a:r>
            <a:r>
              <a:rPr lang="en-US" dirty="0" err="1"/>
              <a:t>list_key</a:t>
            </a:r>
            <a:r>
              <a:rPr lang="en-US" dirty="0"/>
              <a:t>()</a:t>
            </a:r>
          </a:p>
          <a:p>
            <a:r>
              <a:rPr lang="en-US" dirty="0"/>
              <a:t>Answer in kv3_answer.c</a:t>
            </a:r>
          </a:p>
        </p:txBody>
      </p:sp>
    </p:spTree>
    <p:extLst>
      <p:ext uri="{BB962C8B-B14F-4D97-AF65-F5344CB8AC3E}">
        <p14:creationId xmlns:p14="http://schemas.microsoft.com/office/powerpoint/2010/main" val="372890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F260B-56F4-4044-B517-EE8E2CD02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KV list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C33B5-14A4-5949-AA2A-841A74EF2E2E}"/>
              </a:ext>
            </a:extLst>
          </p:cNvPr>
          <p:cNvSpPr txBox="1"/>
          <p:nvPr/>
        </p:nvSpPr>
        <p:spPr>
          <a:xfrm>
            <a:off x="125770" y="1222410"/>
            <a:ext cx="5764892" cy="51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enumerate keys in the KV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solidFill>
                  <a:srgbClr val="2D961E"/>
                </a:solidFill>
                <a:latin typeface="Courier" pitchFamily="2" charset="0"/>
              </a:rPr>
              <a:t>daos_anchor_t</a:t>
            </a:r>
            <a:r>
              <a:rPr lang="en-US" sz="1400" dirty="0">
                <a:latin typeface="Courier" pitchFamily="2" charset="0"/>
              </a:rPr>
              <a:t>  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anchor</a:t>
            </a:r>
            <a:r>
              <a:rPr lang="en-US" sz="1400" dirty="0">
                <a:latin typeface="Courier" pitchFamily="2" charset="0"/>
              </a:rPr>
              <a:t> = {0};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solidFill>
                  <a:srgbClr val="107702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107702"/>
                </a:solidFill>
                <a:latin typeface="Courier" pitchFamily="2" charset="0"/>
              </a:rPr>
              <a:t>d_sg_list_t</a:t>
            </a:r>
            <a:r>
              <a:rPr lang="en-US" sz="1400" dirty="0">
                <a:latin typeface="Courier" pitchFamily="2" charset="0"/>
              </a:rPr>
              <a:t>     </a:t>
            </a:r>
            <a:r>
              <a:rPr lang="en-US" sz="1400" dirty="0" err="1">
                <a:solidFill>
                  <a:srgbClr val="9E4C04"/>
                </a:solidFill>
                <a:latin typeface="Courier" pitchFamily="2" charset="0"/>
              </a:rPr>
              <a:t>sgl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solidFill>
                  <a:srgbClr val="2D961E"/>
                </a:solidFill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2D961E"/>
                </a:solidFill>
                <a:latin typeface="Courier" pitchFamily="2" charset="0"/>
              </a:rPr>
              <a:t>d_iov_t</a:t>
            </a:r>
            <a:r>
              <a:rPr lang="en-US" sz="1400" dirty="0">
                <a:latin typeface="Courier" pitchFamily="2" charset="0"/>
              </a:rPr>
              <a:t>         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sg_iov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 /** size of buffer to hold as many keys in memory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latin typeface="Courier" pitchFamily="2" charset="0"/>
              </a:rPr>
              <a:t>buf</a:t>
            </a:r>
            <a:r>
              <a:rPr lang="en-US" sz="1400" dirty="0">
                <a:latin typeface="Courier" pitchFamily="2" charset="0"/>
              </a:rPr>
              <a:t> = malloc(ENUM_DESC_BUF);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latin typeface="Courier" pitchFamily="2" charset="0"/>
              </a:rPr>
              <a:t>d_iov_set</a:t>
            </a:r>
            <a:r>
              <a:rPr lang="en-US" sz="1400" dirty="0">
                <a:latin typeface="Courier" pitchFamily="2" charset="0"/>
              </a:rPr>
              <a:t>(&amp;</a:t>
            </a:r>
            <a:r>
              <a:rPr lang="en-US" sz="1400" dirty="0" err="1">
                <a:latin typeface="Courier" pitchFamily="2" charset="0"/>
              </a:rPr>
              <a:t>sg_iov</a:t>
            </a:r>
            <a:r>
              <a:rPr lang="en-US" sz="1400" dirty="0">
                <a:latin typeface="Courier" pitchFamily="2" charset="0"/>
              </a:rPr>
              <a:t>, </a:t>
            </a:r>
            <a:r>
              <a:rPr lang="en-US" sz="1400" dirty="0" err="1">
                <a:latin typeface="Courier" pitchFamily="2" charset="0"/>
              </a:rPr>
              <a:t>buf</a:t>
            </a:r>
            <a:r>
              <a:rPr lang="en-US" sz="1400" dirty="0">
                <a:latin typeface="Courier" pitchFamily="2" charset="0"/>
              </a:rPr>
              <a:t>, ENUM_DESC_BUF);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latin typeface="Courier" pitchFamily="2" charset="0"/>
              </a:rPr>
              <a:t>sgl.sg_nr</a:t>
            </a:r>
            <a:r>
              <a:rPr lang="en-US" sz="1400" dirty="0">
                <a:latin typeface="Courier" pitchFamily="2" charset="0"/>
              </a:rPr>
              <a:t>               = 1;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latin typeface="Courier" pitchFamily="2" charset="0"/>
              </a:rPr>
              <a:t>sgl.sg_nr_out</a:t>
            </a:r>
            <a:r>
              <a:rPr lang="en-US" sz="1400" dirty="0">
                <a:latin typeface="Courier" pitchFamily="2" charset="0"/>
              </a:rPr>
              <a:t>           = 0;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 err="1">
                <a:latin typeface="Courier" pitchFamily="2" charset="0"/>
              </a:rPr>
              <a:t>sgl.sg_iovs</a:t>
            </a:r>
            <a:r>
              <a:rPr lang="en-US" sz="1400" dirty="0">
                <a:latin typeface="Courier" pitchFamily="2" charset="0"/>
              </a:rPr>
              <a:t>             = &amp;</a:t>
            </a:r>
            <a:r>
              <a:rPr lang="en-US" sz="1400" dirty="0" err="1">
                <a:latin typeface="Courier" pitchFamily="2" charset="0"/>
              </a:rPr>
              <a:t>sg_iov</a:t>
            </a:r>
            <a:r>
              <a:rPr lang="en-US" sz="1400" dirty="0">
                <a:latin typeface="Courier" pitchFamily="2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A7479C-1FF9-0746-A5E0-F44108BD3A8B}"/>
              </a:ext>
            </a:extLst>
          </p:cNvPr>
          <p:cNvSpPr txBox="1"/>
          <p:nvPr/>
        </p:nvSpPr>
        <p:spPr>
          <a:xfrm>
            <a:off x="5890662" y="1222410"/>
            <a:ext cx="6175569" cy="514109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2D961E"/>
                </a:solidFill>
                <a:latin typeface="Courier" pitchFamily="2" charset="0"/>
              </a:rPr>
              <a:t>daos_key_desc_t</a:t>
            </a:r>
            <a:r>
              <a:rPr lang="en-US" sz="1400" dirty="0">
                <a:latin typeface="Courier" pitchFamily="2" charset="0"/>
              </a:rPr>
              <a:t> </a:t>
            </a:r>
            <a:r>
              <a:rPr lang="en-US" sz="1400" dirty="0" err="1">
                <a:solidFill>
                  <a:srgbClr val="C1651C"/>
                </a:solidFill>
                <a:latin typeface="Courier" pitchFamily="2" charset="0"/>
              </a:rPr>
              <a:t>kds</a:t>
            </a:r>
            <a:r>
              <a:rPr lang="en-US" sz="1400" dirty="0">
                <a:latin typeface="Courier" pitchFamily="2" charset="0"/>
              </a:rPr>
              <a:t>[ENUM_DESC_NR];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</a:t>
            </a:r>
            <a:r>
              <a:rPr lang="en-US" sz="1400" dirty="0">
                <a:solidFill>
                  <a:srgbClr val="C200FF"/>
                </a:solidFill>
                <a:latin typeface="Courier" pitchFamily="2" charset="0"/>
              </a:rPr>
              <a:t>while</a:t>
            </a:r>
            <a:r>
              <a:rPr lang="en-US" sz="1400" dirty="0">
                <a:latin typeface="Courier" pitchFamily="2" charset="0"/>
              </a:rPr>
              <a:t> (!</a:t>
            </a:r>
            <a:r>
              <a:rPr lang="en-US" sz="1400" dirty="0" err="1">
                <a:latin typeface="Courier" pitchFamily="2" charset="0"/>
              </a:rPr>
              <a:t>daos_anchor_is_eof</a:t>
            </a:r>
            <a:r>
              <a:rPr lang="en-US" sz="1400" dirty="0">
                <a:latin typeface="Courier" pitchFamily="2" charset="0"/>
              </a:rPr>
              <a:t>(&amp;anchor)) {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 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how many keys to attempt to fetch in one call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 </a:t>
            </a:r>
            <a:r>
              <a:rPr lang="en-US" sz="1400" dirty="0">
                <a:solidFill>
                  <a:srgbClr val="2D961E"/>
                </a:solidFill>
                <a:latin typeface="Courier" pitchFamily="2" charset="0"/>
              </a:rPr>
              <a:t>uint32_t</a:t>
            </a:r>
            <a:r>
              <a:rPr lang="en-US" sz="1400" dirty="0">
                <a:latin typeface="Courier" pitchFamily="2" charset="0"/>
              </a:rPr>
              <a:t>        </a:t>
            </a:r>
            <a:r>
              <a:rPr lang="en-US" sz="1400" dirty="0">
                <a:solidFill>
                  <a:srgbClr val="C1651C"/>
                </a:solidFill>
                <a:latin typeface="Courier" pitchFamily="2" charset="0"/>
              </a:rPr>
              <a:t>nr</a:t>
            </a:r>
            <a:r>
              <a:rPr lang="en-US" sz="1400" dirty="0">
                <a:latin typeface="Courier" pitchFamily="2" charset="0"/>
              </a:rPr>
              <a:t> = ENUM_DESC_NR;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</a:t>
            </a:r>
            <a:r>
              <a:rPr lang="en-US" sz="1400" dirty="0" err="1">
                <a:latin typeface="Courier" pitchFamily="2" charset="0"/>
              </a:rPr>
              <a:t>memset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buf</a:t>
            </a:r>
            <a:r>
              <a:rPr lang="en-US" sz="1400" dirty="0">
                <a:latin typeface="Courier" pitchFamily="2" charset="0"/>
              </a:rPr>
              <a:t>, 0, ENUM_DESC_BUF);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</a:t>
            </a:r>
            <a:r>
              <a:rPr lang="en-US" sz="1400" dirty="0" err="1">
                <a:latin typeface="Courier" pitchFamily="2" charset="0"/>
              </a:rPr>
              <a:t>daos_kv_list</a:t>
            </a:r>
            <a:r>
              <a:rPr lang="en-US" sz="1400" dirty="0">
                <a:latin typeface="Courier" pitchFamily="2" charset="0"/>
              </a:rPr>
              <a:t>(</a:t>
            </a:r>
            <a:r>
              <a:rPr lang="en-US" sz="1400" dirty="0" err="1">
                <a:latin typeface="Courier" pitchFamily="2" charset="0"/>
              </a:rPr>
              <a:t>kv</a:t>
            </a:r>
            <a:r>
              <a:rPr lang="en-US" sz="1400" dirty="0">
                <a:latin typeface="Courier" pitchFamily="2" charset="0"/>
              </a:rPr>
              <a:t>, DAOS_TX_NONE, &amp;nr, </a:t>
            </a:r>
            <a:r>
              <a:rPr lang="en-US" sz="1400" dirty="0" err="1">
                <a:latin typeface="Courier" pitchFamily="2" charset="0"/>
              </a:rPr>
              <a:t>kds</a:t>
            </a:r>
            <a:r>
              <a:rPr lang="en-US" sz="1400" dirty="0">
                <a:latin typeface="Courier" pitchFamily="2" charset="0"/>
              </a:rPr>
              <a:t>, &amp;</a:t>
            </a:r>
            <a:r>
              <a:rPr lang="en-US" sz="1400" dirty="0" err="1">
                <a:latin typeface="Courier" pitchFamily="2" charset="0"/>
              </a:rPr>
              <a:t>sgl</a:t>
            </a:r>
            <a:r>
              <a:rPr lang="en-US" sz="1400" dirty="0">
                <a:latin typeface="Courier" pitchFamily="2" charset="0"/>
              </a:rPr>
              <a:t>,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	    &amp;anchor, </a:t>
            </a:r>
            <a:r>
              <a:rPr lang="en-US" sz="1400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sz="1400" dirty="0">
                <a:latin typeface="Courier" pitchFamily="2" charset="0"/>
              </a:rPr>
              <a:t>);</a:t>
            </a:r>
            <a:br>
              <a:rPr lang="en-US" sz="1400" dirty="0">
                <a:latin typeface="Courier" pitchFamily="2" charset="0"/>
              </a:rPr>
            </a:br>
            <a:endParaRPr lang="en-US" sz="1400" dirty="0">
              <a:latin typeface="Courier" pitchFamily="2" charset="0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</a:t>
            </a:r>
            <a:r>
              <a:rPr lang="en-US" sz="1400" dirty="0">
                <a:solidFill>
                  <a:srgbClr val="C200FF"/>
                </a:solidFill>
                <a:latin typeface="Courier" pitchFamily="2" charset="0"/>
              </a:rPr>
              <a:t>if</a:t>
            </a:r>
            <a:r>
              <a:rPr lang="en-US" sz="1400" dirty="0">
                <a:latin typeface="Courier" pitchFamily="2" charset="0"/>
              </a:rPr>
              <a:t> (nr == 0)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  </a:t>
            </a:r>
            <a:r>
              <a:rPr lang="en-US" sz="1400" dirty="0">
                <a:solidFill>
                  <a:srgbClr val="C200FF"/>
                </a:solidFill>
                <a:latin typeface="Courier" pitchFamily="2" charset="0"/>
              </a:rPr>
              <a:t>continue</a:t>
            </a:r>
            <a:r>
              <a:rPr lang="en-US" sz="1400" dirty="0">
                <a:latin typeface="Courier" pitchFamily="2" charset="0"/>
              </a:rPr>
              <a:t>;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/**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buf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 now container nr keys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  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/* </a:t>
            </a:r>
            <a:r>
              <a:rPr lang="en-US" sz="1400" dirty="0" err="1">
                <a:solidFill>
                  <a:srgbClr val="CB2418"/>
                </a:solidFill>
                <a:latin typeface="Courier" pitchFamily="2" charset="0"/>
              </a:rPr>
              <a:t>kds</a:t>
            </a:r>
            <a:r>
              <a:rPr lang="en-US" sz="1400" dirty="0">
                <a:solidFill>
                  <a:srgbClr val="CB2418"/>
                </a:solidFill>
                <a:latin typeface="Courier" pitchFamily="2" charset="0"/>
              </a:rPr>
              <a:t> arrays has length of each key */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r>
              <a:rPr lang="en-US" sz="1400" dirty="0">
                <a:latin typeface="Courier" pitchFamily="2" charset="0"/>
              </a:rPr>
              <a:t> }</a:t>
            </a: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lang="en-US" sz="14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969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C53C-0CDD-F044-9AC7-B9DE3A4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of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FBFA-737B-6841-9C43-38387D7E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array1.c</a:t>
            </a:r>
          </a:p>
          <a:p>
            <a:pPr lvl="1"/>
            <a:r>
              <a:rPr lang="en-US" dirty="0"/>
              <a:t>Program to create an integer array and write/read using the Array API.</a:t>
            </a:r>
          </a:p>
          <a:p>
            <a:pPr lvl="1"/>
            <a:r>
              <a:rPr lang="en-US" dirty="0"/>
              <a:t>Run with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pool_name</a:t>
            </a:r>
            <a:endParaRPr lang="en-US" dirty="0"/>
          </a:p>
          <a:p>
            <a:r>
              <a:rPr lang="en-US" dirty="0"/>
              <a:t>Will fail as array is not created</a:t>
            </a:r>
            <a:endParaRPr lang="en-US" sz="14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-US" dirty="0"/>
              <a:t>Modify and add the TODO items</a:t>
            </a:r>
          </a:p>
          <a:p>
            <a:pPr lvl="1"/>
            <a:r>
              <a:rPr lang="en-US" dirty="0"/>
              <a:t>Create the array</a:t>
            </a:r>
          </a:p>
          <a:p>
            <a:pPr lvl="1"/>
            <a:r>
              <a:rPr lang="en-US" dirty="0"/>
              <a:t>Set the Array IOD</a:t>
            </a:r>
          </a:p>
          <a:p>
            <a:pPr lvl="1"/>
            <a:r>
              <a:rPr lang="en-US" dirty="0"/>
              <a:t>Write the populated buffer of 100 integers</a:t>
            </a:r>
          </a:p>
          <a:p>
            <a:pPr lvl="1"/>
            <a:r>
              <a:rPr lang="en-US" dirty="0"/>
              <a:t>Read those integers</a:t>
            </a:r>
          </a:p>
          <a:p>
            <a:r>
              <a:rPr lang="en-US" dirty="0"/>
              <a:t>Answer in array1_answer.c</a:t>
            </a:r>
          </a:p>
        </p:txBody>
      </p:sp>
    </p:spTree>
    <p:extLst>
      <p:ext uri="{BB962C8B-B14F-4D97-AF65-F5344CB8AC3E}">
        <p14:creationId xmlns:p14="http://schemas.microsoft.com/office/powerpoint/2010/main" val="2552761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5DF75-A629-5941-B5A1-C763523F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DAOS Array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53949-61F4-A247-A7FF-850CA2522479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1">
              <a:lumMod val="85000"/>
            </a:schemeClr>
          </a:solidFill>
        </p:spPr>
        <p:txBody>
          <a:bodyPr>
            <a:normAutofit fontScale="475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create array - if array exists just open it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daos_array_create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coh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oid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DAOS_TX_NONE, 1, 1048576, &amp;array,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daos_array_iod_t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d_sg_list_t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   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daos_range_t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 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rg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d_iov_t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       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set array location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iod.arr_nr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 </a:t>
            </a: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number of ranges / array </a:t>
            </a:r>
            <a:r>
              <a:rPr lang="en-US" dirty="0" err="1">
                <a:solidFill>
                  <a:srgbClr val="CB2418"/>
                </a:solidFill>
                <a:latin typeface="Courier" pitchFamily="2" charset="0"/>
              </a:rPr>
              <a:t>iovec</a:t>
            </a: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rg.rg_len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BUFLEN; </a:t>
            </a: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length */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rg.rg_idx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rank * BUFLEN; </a:t>
            </a: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offset */</a:t>
            </a: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iod.arr_rgs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rg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CB2418"/>
                </a:solidFill>
                <a:latin typeface="Courier" pitchFamily="2" charset="0"/>
              </a:rPr>
              <a:t>/** set memory location, each rank writing BUFLEN 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sgl.sg_nr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d_iov_set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BUFLEN);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sgl.sg_iovs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=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iov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dirty="0">
                <a:solidFill>
                  <a:srgbClr val="000000"/>
                </a:solidFill>
                <a:latin typeface="Courier" pitchFamily="2" charset="0"/>
              </a:rPr>
            </a:br>
            <a:endParaRPr lang="en-US" dirty="0">
              <a:solidFill>
                <a:srgbClr val="000000"/>
              </a:solidFill>
              <a:latin typeface="Courier" pitchFamily="2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daos_array_write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(array, DAOS_TX_NONE,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daos_array_read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(array, DAOS_TX_NONE,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iod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&amp;</a:t>
            </a: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sgl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solidFill>
                  <a:srgbClr val="000000"/>
                </a:solidFill>
                <a:latin typeface="Courier" pitchFamily="2" charset="0"/>
              </a:rPr>
              <a:t>daos_array_close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(array, </a:t>
            </a:r>
            <a:r>
              <a:rPr lang="en-US" dirty="0">
                <a:solidFill>
                  <a:srgbClr val="2C9290"/>
                </a:solidFill>
                <a:latin typeface="Courier" pitchFamily="2" charset="0"/>
              </a:rPr>
              <a:t>NULL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120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C53C-0CDD-F044-9AC7-B9DE3A4A7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Multi-Level KV with Array and Single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FBFA-737B-6841-9C43-38387D7E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mkv1.c</a:t>
            </a:r>
          </a:p>
          <a:p>
            <a:pPr lvl="1"/>
            <a:r>
              <a:rPr lang="en-US" dirty="0"/>
              <a:t>Program to create a multi-level KV with 1 dkey that has 2 akeys:</a:t>
            </a:r>
          </a:p>
          <a:p>
            <a:pPr lvl="2"/>
            <a:r>
              <a:rPr lang="en-US" dirty="0"/>
              <a:t>1 SV akey</a:t>
            </a:r>
          </a:p>
          <a:p>
            <a:pPr lvl="2"/>
            <a:r>
              <a:rPr lang="en-US" dirty="0"/>
              <a:t>1 Array value of 100 integers</a:t>
            </a:r>
          </a:p>
          <a:p>
            <a:pPr lvl="1"/>
            <a:r>
              <a:rPr lang="en-US" dirty="0"/>
              <a:t>Run with ./</a:t>
            </a:r>
            <a:r>
              <a:rPr lang="en-US" dirty="0" err="1"/>
              <a:t>a.out</a:t>
            </a:r>
            <a:r>
              <a:rPr lang="en-US" dirty="0"/>
              <a:t> </a:t>
            </a:r>
            <a:r>
              <a:rPr lang="en-US" dirty="0" err="1"/>
              <a:t>pool_name</a:t>
            </a:r>
            <a:endParaRPr lang="en-US" dirty="0"/>
          </a:p>
          <a:p>
            <a:r>
              <a:rPr lang="en-US" dirty="0"/>
              <a:t>Modify and add the TODO items</a:t>
            </a:r>
          </a:p>
          <a:p>
            <a:pPr lvl="1"/>
            <a:r>
              <a:rPr lang="en-US" dirty="0"/>
              <a:t>Update 1 dkey with 2 akeys: set IODs for the update operation</a:t>
            </a:r>
          </a:p>
          <a:p>
            <a:pPr lvl="1"/>
            <a:r>
              <a:rPr lang="en-US" dirty="0"/>
              <a:t>Fetch each akey individually: set IOD for each update operation</a:t>
            </a:r>
          </a:p>
          <a:p>
            <a:r>
              <a:rPr lang="en-US" dirty="0"/>
              <a:t>Answer in mkv1_answer.c</a:t>
            </a:r>
          </a:p>
        </p:txBody>
      </p:sp>
    </p:spTree>
    <p:extLst>
      <p:ext uri="{BB962C8B-B14F-4D97-AF65-F5344CB8AC3E}">
        <p14:creationId xmlns:p14="http://schemas.microsoft.com/office/powerpoint/2010/main" val="3727947561"/>
      </p:ext>
    </p:extLst>
  </p:cSld>
  <p:clrMapOvr>
    <a:masterClrMapping/>
  </p:clrMapOvr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Intel keynote 20201102 MSM 2020">
  <a:themeElements>
    <a:clrScheme name="Intel 2020">
      <a:dk1>
        <a:srgbClr val="525252"/>
      </a:dk1>
      <a:lt1>
        <a:srgbClr val="FFFFFF"/>
      </a:lt1>
      <a:dk2>
        <a:srgbClr val="004A86"/>
      </a:dk2>
      <a:lt2>
        <a:srgbClr val="FFFFFF"/>
      </a:lt2>
      <a:accent1>
        <a:srgbClr val="0068B5"/>
      </a:accent1>
      <a:accent2>
        <a:srgbClr val="00C7FD"/>
      </a:accent2>
      <a:accent3>
        <a:srgbClr val="FEC91B"/>
      </a:accent3>
      <a:accent4>
        <a:srgbClr val="E96115"/>
      </a:accent4>
      <a:accent5>
        <a:srgbClr val="8F5DA2"/>
      </a:accent5>
      <a:accent6>
        <a:srgbClr val="8BAE46"/>
      </a:accent6>
      <a:hlink>
        <a:srgbClr val="00C7FD"/>
      </a:hlink>
      <a:folHlink>
        <a:srgbClr val="0068B5"/>
      </a:folHlink>
    </a:clrScheme>
    <a:fontScheme name="IntelOne">
      <a:majorFont>
        <a:latin typeface="IntelOne Display Light"/>
        <a:ea typeface="Arial"/>
        <a:cs typeface="Arial"/>
      </a:majorFont>
      <a:minorFont>
        <a:latin typeface="IntelOne Display Regular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  <a:ln>
          <a:noFill/>
          <a:miter lim="800000"/>
        </a:ln>
      </a:spPr>
      <a:bodyPr wrap="none" rtlCol="0">
        <a:spAutoFit/>
      </a:bodyPr>
      <a:lstStyle>
        <a:defPPr algn="l">
          <a:defRPr dirty="0" err="1" smtClean="0"/>
        </a:defPPr>
      </a:lstStyle>
    </a:txDef>
  </a:objectDefaults>
  <a:extraClrSchemeLst/>
  <a:custClrLst>
    <a:custClr name="Classic Tint 2">
      <a:srgbClr val="76CEFF"/>
    </a:custClr>
    <a:custClr name="Energy Tint 2">
      <a:srgbClr val="B4F0FF"/>
    </a:custClr>
    <a:custClr name="Carbon Tint 2">
      <a:srgbClr val="E9E9E9"/>
    </a:custClr>
    <a:custClr name="Steel Tint 2">
      <a:srgbClr val="B9D6E5"/>
    </a:custClr>
    <a:custClr name="Geode Tint 2">
      <a:srgbClr val="EEC3F7"/>
    </a:custClr>
    <a:custClr name="Moss Tint 2">
      <a:srgbClr val="D7F3A2"/>
    </a:custClr>
    <a:custClr name="Rust Tint 2">
      <a:srgbClr val="FFC599"/>
    </a:custClr>
    <a:custClr name="Cobalt Tint 2">
      <a:srgbClr val="98A1FF"/>
    </a:custClr>
    <a:custClr name="Coral Tint 2">
      <a:srgbClr val="FFB6B9"/>
    </a:custClr>
    <a:custClr name="white">
      <a:srgbClr val="FFFFFF"/>
    </a:custClr>
    <a:custClr name="Classic Tint 1">
      <a:srgbClr val="00A3F6"/>
    </a:custClr>
    <a:custClr name="Energy Tint 1">
      <a:srgbClr val="7BDEFF"/>
    </a:custClr>
    <a:custClr name="Carbon Tint 1">
      <a:srgbClr val="AEAEAE"/>
    </a:custClr>
    <a:custClr name="Steel Tint 1">
      <a:srgbClr val="86B3CA"/>
    </a:custClr>
    <a:custClr name="Geode Tint 1">
      <a:srgbClr val="CC94DA"/>
    </a:custClr>
    <a:custClr name="Moss Tint 1">
      <a:srgbClr val="B1D272"/>
    </a:custClr>
    <a:custClr name="Rust Tint 1">
      <a:srgbClr val="FF8F51"/>
    </a:custClr>
    <a:custClr name="Cobalt Tint 1">
      <a:srgbClr val="5B69FF"/>
    </a:custClr>
    <a:custClr name="Coral Tint 1">
      <a:srgbClr val="FF848A"/>
    </a:custClr>
    <a:custClr name="Daisy Tint 1">
      <a:srgbClr val="FFE17A"/>
    </a:custClr>
    <a:custClr name="Classic">
      <a:srgbClr val="0068B5"/>
    </a:custClr>
    <a:custClr name="Energy">
      <a:srgbClr val="00C7FD"/>
    </a:custClr>
    <a:custClr name="Carbon">
      <a:srgbClr val="808080"/>
    </a:custClr>
    <a:custClr name="Steel">
      <a:srgbClr val="548FAD"/>
    </a:custClr>
    <a:custClr name="Geode">
      <a:srgbClr val="8F5DA2"/>
    </a:custClr>
    <a:custClr name="Moss">
      <a:srgbClr val="8BAE46"/>
    </a:custClr>
    <a:custClr name="Rust">
      <a:srgbClr val="E96115"/>
    </a:custClr>
    <a:custClr name="Cobalt">
      <a:srgbClr val="1E2EB8"/>
    </a:custClr>
    <a:custClr name="Coral">
      <a:srgbClr val="FF5662"/>
    </a:custClr>
    <a:custClr name="Daisy">
      <a:srgbClr val="FEC91B"/>
    </a:custClr>
    <a:custClr name="Classic Shade 1">
      <a:srgbClr val="004A86"/>
    </a:custClr>
    <a:custClr name="Energy Shade 1">
      <a:srgbClr val="0095CA"/>
    </a:custClr>
    <a:custClr name="Carbon Shade 1">
      <a:srgbClr val="525252"/>
    </a:custClr>
    <a:custClr name="Steel Shade 1">
      <a:srgbClr val="41728A"/>
    </a:custClr>
    <a:custClr name="Geode Shade 1">
      <a:srgbClr val="653171"/>
    </a:custClr>
    <a:custClr name="Moss Shade 1">
      <a:srgbClr val="708541"/>
    </a:custClr>
    <a:custClr name="Rust Shade 1">
      <a:srgbClr val="B24501"/>
    </a:custClr>
    <a:custClr name="Cobalt Shade 1">
      <a:srgbClr val="000F8A"/>
    </a:custClr>
    <a:custClr name="Coral Shade 1">
      <a:srgbClr val="C81326"/>
    </a:custClr>
    <a:custClr name="Daisy Shade 1">
      <a:srgbClr val="EDB200"/>
    </a:custClr>
    <a:custClr name="Classic Shade 2">
      <a:srgbClr val="00285A"/>
    </a:custClr>
    <a:custClr name="Energy Shade 2">
      <a:srgbClr val="005B85"/>
    </a:custClr>
    <a:custClr name="Carbon Shade 2">
      <a:srgbClr val="262626"/>
    </a:custClr>
    <a:custClr name="Steel Shade 2">
      <a:srgbClr val="183544"/>
    </a:custClr>
    <a:custClr name="black">
      <a:srgbClr val="000000"/>
    </a:custClr>
    <a:custClr name="Moss Shade 2">
      <a:srgbClr val="515A3D"/>
    </a:custClr>
    <a:custClr name="black">
      <a:srgbClr val="000000"/>
    </a:custClr>
    <a:custClr name="Cobalt Shade 2">
      <a:srgbClr val="000864"/>
    </a:custClr>
    <a:custClr name="black">
      <a:srgbClr val="000000"/>
    </a:custClr>
    <a:custClr name="Daisy Shade 2">
      <a:srgbClr val="C98F00"/>
    </a:custClr>
  </a:custClrLst>
</a:theme>
</file>

<file path=ppt/theme/theme3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4056AC1913548A181145D96A05235" ma:contentTypeVersion="9" ma:contentTypeDescription="Create a new document." ma:contentTypeScope="" ma:versionID="6ace0ec2b5e64356200d33536677a8bd">
  <xsd:schema xmlns:xsd="http://www.w3.org/2001/XMLSchema" xmlns:xs="http://www.w3.org/2001/XMLSchema" xmlns:p="http://schemas.microsoft.com/office/2006/metadata/properties" xmlns:ns2="53a85f9c-6358-4b92-b824-b024aa1d835a" xmlns:ns3="ec8a38d1-aac5-4105-a264-6b973117bc9e" targetNamespace="http://schemas.microsoft.com/office/2006/metadata/properties" ma:root="true" ma:fieldsID="85415ff27e9347e2553f12a1d2b16bc2" ns2:_="" ns3:_="">
    <xsd:import namespace="53a85f9c-6358-4b92-b824-b024aa1d835a"/>
    <xsd:import namespace="ec8a38d1-aac5-4105-a264-6b973117bc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85f9c-6358-4b92-b824-b024aa1d835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8a38d1-aac5-4105-a264-6b973117bc9e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C1C8F81-16A8-4D3F-BB11-E78BF34DD77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5833ED2-05CE-423D-AD59-96C658EBB9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a85f9c-6358-4b92-b824-b024aa1d835a"/>
    <ds:schemaRef ds:uri="ec8a38d1-aac5-4105-a264-6b973117bc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7852D5-20A3-45E4-AA7C-7F8B3DB56BA3}">
  <ds:schemaRefs>
    <ds:schemaRef ds:uri="http://purl.org/dc/dcmitype/"/>
    <ds:schemaRef ds:uri="http://www.w3.org/XML/1998/namespace"/>
    <ds:schemaRef ds:uri="53a85f9c-6358-4b92-b824-b024aa1d835a"/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ec8a38d1-aac5-4105-a264-6b973117bc9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13154</TotalTime>
  <Words>1839</Words>
  <Application>Microsoft Macintosh PowerPoint</Application>
  <PresentationFormat>Widescreen</PresentationFormat>
  <Paragraphs>183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7" baseType="lpstr">
      <vt:lpstr>Arial</vt:lpstr>
      <vt:lpstr>Calibri</vt:lpstr>
      <vt:lpstr>Courier</vt:lpstr>
      <vt:lpstr>Helvetica</vt:lpstr>
      <vt:lpstr>Helvetica Neue</vt:lpstr>
      <vt:lpstr>Helvetica Neue Medium</vt:lpstr>
      <vt:lpstr>Intel Clear</vt:lpstr>
      <vt:lpstr>Intel Clear Light</vt:lpstr>
      <vt:lpstr>IntelOne Display Bold</vt:lpstr>
      <vt:lpstr>IntelOne Display Light</vt:lpstr>
      <vt:lpstr>IntelOne Display Medium</vt:lpstr>
      <vt:lpstr>IntelOne Display Regular</vt:lpstr>
      <vt:lpstr>Menlo</vt:lpstr>
      <vt:lpstr>Wingdings</vt:lpstr>
      <vt:lpstr>21_BasicWhite</vt:lpstr>
      <vt:lpstr>Intel keynote 20201102 MSM 2020</vt:lpstr>
      <vt:lpstr>Creating a Container</vt:lpstr>
      <vt:lpstr>Recap Program Flow</vt:lpstr>
      <vt:lpstr>Reading from KV</vt:lpstr>
      <vt:lpstr>KV put/get example</vt:lpstr>
      <vt:lpstr>Enumerating Keys from KV</vt:lpstr>
      <vt:lpstr>KV list example</vt:lpstr>
      <vt:lpstr>Accessing Array of Integers</vt:lpstr>
      <vt:lpstr>DAOS Array example</vt:lpstr>
      <vt:lpstr>Multi-Level KV with Array and Single Value</vt:lpstr>
      <vt:lpstr>DAOS Object Update Example</vt:lpstr>
      <vt:lpstr>DAOS Object Fetch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Killeen, Kristine</dc:creator>
  <cp:keywords>CTPClassification=CTP_NT</cp:keywords>
  <cp:lastModifiedBy>Chaarawi, Mohamad</cp:lastModifiedBy>
  <cp:revision>325</cp:revision>
  <dcterms:modified xsi:type="dcterms:W3CDTF">2024-11-15T16:13:25Z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974286d5-b26c-40f6-9830-fcc1aeb0e2a3</vt:lpwstr>
  </property>
  <property fmtid="{D5CDD505-2E9C-101B-9397-08002B2CF9AE}" pid="3" name="CTP_TimeStamp">
    <vt:lpwstr>2020-08-21 21:51:05Z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CTP_NT</vt:lpwstr>
  </property>
  <property fmtid="{D5CDD505-2E9C-101B-9397-08002B2CF9AE}" pid="8" name="ContentTypeId">
    <vt:lpwstr>0x010100D154056AC1913548A181145D96A05235</vt:lpwstr>
  </property>
</Properties>
</file>