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009cf0cf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009cf0cf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009cf0cf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009cf0cf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009cf0cf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009cf0cf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2e0703d62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2e0703d62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2e0703d62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2e0703d62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2e0703d62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2e0703d62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2e0703d62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2e0703d62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2e0703d62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2e0703d62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009cf0cf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009cf0cf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009cf0cf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009cf0cf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009cf0cf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009cf0cf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009cf0cf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009cf0cf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2e0703d62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2e0703d62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VR Zombie Game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1155110979 Kwan Ting Fung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Discussion</a:t>
            </a:r>
            <a:endParaRPr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1297500" y="1238125"/>
            <a:ext cx="7038900" cy="32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Compare to Half-Life alyx, , the plugin controller design and locomotion is trash.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The camera of continuous mode is moving linearly  =&gt; motion sickness.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Flaw: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My game doesn’t have inventory system, menu, and sufficient guidence.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The light baking is always crashed with unknown reason.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Conclusion</a:t>
            </a: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1018800" y="1103700"/>
            <a:ext cx="7317600" cy="3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Comparing the best VR game: Half-Life Alyx,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there is so much to learn how to make a great VR game,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and it is way more time-consuming than making usual PC game.</a:t>
            </a:r>
            <a:endParaRPr/>
          </a:p>
          <a:p>
            <a:pPr indent="45720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i.e.  - good locomotion for lesser motion sickness</a:t>
            </a:r>
            <a:endParaRPr/>
          </a:p>
          <a:p>
            <a:pPr indent="-311150" lvl="0" marL="2743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HUD design</a:t>
            </a:r>
            <a:endParaRPr/>
          </a:p>
          <a:p>
            <a:pPr indent="-311150" lvl="0" marL="2743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Better physics are essential for polishing.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Goal attained:			locomotion      |   sickness for 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			spatial sound effect    |	OK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			interactive level	    |      Done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		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Spatial Sound Effect</a:t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Flaw: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All sound source is taken as point source.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In real life: there are sources like spot light.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Baking methods require a really reallt good hardware,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which I found out that even a simple level, it takes you two days literally.</a:t>
            </a:r>
            <a:endParaRPr/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3900" y="1655863"/>
            <a:ext cx="165735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1297500" y="1077600"/>
            <a:ext cx="7038900" cy="3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5000"/>
              <a:t>Thank you</a:t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5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1297500" y="1077600"/>
            <a:ext cx="7038900" cy="3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5000"/>
              <a:t>Q &amp; A</a:t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Virtual Reality enables us to experience some amazing fiction.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One of the popular and amazing  genre is Zombie Apocalypse.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My project is to implement a zombie VR game.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Original Implementation Goal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To be immersive in a zombie world: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Teleport locomotion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Spatial Sound Effect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Interactive level design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Method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Plugins: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00" y="1874975"/>
            <a:ext cx="521970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6238" y="1145113"/>
            <a:ext cx="3095625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Assets in Game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550" y="1338013"/>
            <a:ext cx="2000250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8875" y="1338025"/>
            <a:ext cx="992700" cy="398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0825" y="2348700"/>
            <a:ext cx="4425575" cy="179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Locomotion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6176450" y="1485750"/>
            <a:ext cx="2160000" cy="29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It already contains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7 methods of locomotion: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050" y="286663"/>
            <a:ext cx="2658550" cy="112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010" y="1035275"/>
            <a:ext cx="5732191" cy="317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8625" y="2285249"/>
            <a:ext cx="2604975" cy="26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Spatial Sound Effect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1297500" y="1216900"/>
            <a:ext cx="7038900" cy="32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Enable occlusion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Set up attenuation for each sound source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Add material type of other game object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(i.e. Wall: Concrete)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Bake / Realtime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Bake: Add probe volume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=&gt; cover all traversable area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4900" y="3145375"/>
            <a:ext cx="2904999" cy="16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6622" y="1160297"/>
            <a:ext cx="2985150" cy="12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Interactive Level Design</a:t>
            </a:r>
            <a:endParaRPr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1297500" y="1365475"/>
            <a:ext cx="7038900" cy="31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plugins provide functions for gripping and some assets as example.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Interactive stuff I created with the help of plugins: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Climbing 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Drawers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Gun system with mag reloading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Flashlight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Grippable zombie deadbodies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1297500" y="1077600"/>
            <a:ext cx="7038900" cy="3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5000"/>
              <a:t>DEMO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