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82" r:id="rId3"/>
    <p:sldId id="277" r:id="rId4"/>
    <p:sldId id="285" r:id="rId5"/>
    <p:sldId id="260" r:id="rId6"/>
    <p:sldId id="286" r:id="rId7"/>
    <p:sldId id="258" r:id="rId8"/>
    <p:sldId id="294" r:id="rId9"/>
    <p:sldId id="292" r:id="rId10"/>
    <p:sldId id="290" r:id="rId11"/>
    <p:sldId id="262" r:id="rId12"/>
    <p:sldId id="288" r:id="rId13"/>
    <p:sldId id="295" r:id="rId14"/>
    <p:sldId id="29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4D17B-9F0D-456B-91F1-7EE1DCA3F045}" v="29" dt="2025-04-22T00:34:21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4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LAPAZ" userId="d8ff7f18ef729175" providerId="LiveId" clId="{FA4F1720-4B09-4E47-B1BD-A0DE7E6635FE}"/>
    <pc:docChg chg="undo redo custSel addSld delSld modSld sldOrd modMainMaster modNotesMaster">
      <pc:chgData name="ADRIAN LAPAZ" userId="d8ff7f18ef729175" providerId="LiveId" clId="{FA4F1720-4B09-4E47-B1BD-A0DE7E6635FE}" dt="2025-04-21T21:56:33.108" v="3146" actId="2696"/>
      <pc:docMkLst>
        <pc:docMk/>
      </pc:docMkLst>
      <pc:sldChg chg="modSp mod modNotes">
        <pc:chgData name="ADRIAN LAPAZ" userId="d8ff7f18ef729175" providerId="LiveId" clId="{FA4F1720-4B09-4E47-B1BD-A0DE7E6635FE}" dt="2025-04-21T21:54:02.014" v="3074" actId="20577"/>
        <pc:sldMkLst>
          <pc:docMk/>
          <pc:sldMk cId="2582807526" sldId="256"/>
        </pc:sldMkLst>
        <pc:spChg chg="mod">
          <ac:chgData name="ADRIAN LAPAZ" userId="d8ff7f18ef729175" providerId="LiveId" clId="{FA4F1720-4B09-4E47-B1BD-A0DE7E6635FE}" dt="2025-04-20T16:12:32.175" v="1559" actId="255"/>
          <ac:spMkLst>
            <pc:docMk/>
            <pc:sldMk cId="2582807526" sldId="256"/>
            <ac:spMk id="2" creationId="{731A5A7E-4B52-AD70-CCF5-46466EAE7DF9}"/>
          </ac:spMkLst>
        </pc:spChg>
        <pc:spChg chg="mod">
          <ac:chgData name="ADRIAN LAPAZ" userId="d8ff7f18ef729175" providerId="LiveId" clId="{FA4F1720-4B09-4E47-B1BD-A0DE7E6635FE}" dt="2025-04-21T21:54:02.014" v="3074" actId="20577"/>
          <ac:spMkLst>
            <pc:docMk/>
            <pc:sldMk cId="2582807526" sldId="256"/>
            <ac:spMk id="4" creationId="{0DCFA9BF-D1D0-DD8F-F489-1C7D7F36B2A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82807526" sldId="256"/>
            <ac:picMk id="17" creationId="{887CFBD7-4668-E12E-4E05-E78E57482C40}"/>
          </ac:picMkLst>
        </pc:picChg>
      </pc:sldChg>
      <pc:sldChg chg="addSp delSp del mod">
        <pc:chgData name="ADRIAN LAPAZ" userId="d8ff7f18ef729175" providerId="LiveId" clId="{FA4F1720-4B09-4E47-B1BD-A0DE7E6635FE}" dt="2025-04-20T01:52:08.662" v="951" actId="2696"/>
        <pc:sldMkLst>
          <pc:docMk/>
          <pc:sldMk cId="344659672" sldId="257"/>
        </pc:sldMkLst>
      </pc:sldChg>
      <pc:sldChg chg="addSp delSp modSp mod ord modAnim">
        <pc:chgData name="ADRIAN LAPAZ" userId="d8ff7f18ef729175" providerId="LiveId" clId="{FA4F1720-4B09-4E47-B1BD-A0DE7E6635FE}" dt="2025-04-20T16:45:27.302" v="1968" actId="20577"/>
        <pc:sldMkLst>
          <pc:docMk/>
          <pc:sldMk cId="366488338" sldId="258"/>
        </pc:sldMkLst>
        <pc:spChg chg="mod">
          <ac:chgData name="ADRIAN LAPAZ" userId="d8ff7f18ef729175" providerId="LiveId" clId="{FA4F1720-4B09-4E47-B1BD-A0DE7E6635FE}" dt="2025-04-20T16:44:12.805" v="1943" actId="20577"/>
          <ac:spMkLst>
            <pc:docMk/>
            <pc:sldMk cId="366488338" sldId="258"/>
            <ac:spMk id="2" creationId="{9C253F4F-4B4D-E853-E358-98952962C28F}"/>
          </ac:spMkLst>
        </pc:spChg>
        <pc:spChg chg="mod">
          <ac:chgData name="ADRIAN LAPAZ" userId="d8ff7f18ef729175" providerId="LiveId" clId="{FA4F1720-4B09-4E47-B1BD-A0DE7E6635FE}" dt="2025-04-20T16:45:27.302" v="1968" actId="20577"/>
          <ac:spMkLst>
            <pc:docMk/>
            <pc:sldMk cId="366488338" sldId="258"/>
            <ac:spMk id="3" creationId="{69D5B813-546E-0DE0-5D28-44B31E9BE823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66488338" sldId="258"/>
            <ac:spMk id="4" creationId="{7519068A-F3F5-D7A4-7016-21BBC34B6621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366488338" sldId="258"/>
            <ac:picMk id="6" creationId="{5A4938BE-5F24-B4AF-CE6A-40B081357BCB}"/>
          </ac:picMkLst>
        </pc:picChg>
      </pc:sldChg>
      <pc:sldChg chg="modSp del mod ord">
        <pc:chgData name="ADRIAN LAPAZ" userId="d8ff7f18ef729175" providerId="LiveId" clId="{FA4F1720-4B09-4E47-B1BD-A0DE7E6635FE}" dt="2025-04-20T23:21:25.642" v="2938" actId="47"/>
        <pc:sldMkLst>
          <pc:docMk/>
          <pc:sldMk cId="21861973" sldId="259"/>
        </pc:sldMkLst>
      </pc:sldChg>
      <pc:sldChg chg="modSp mod ord">
        <pc:chgData name="ADRIAN LAPAZ" userId="d8ff7f18ef729175" providerId="LiveId" clId="{FA4F1720-4B09-4E47-B1BD-A0DE7E6635FE}" dt="2025-04-20T22:02:47.353" v="2384" actId="14100"/>
        <pc:sldMkLst>
          <pc:docMk/>
          <pc:sldMk cId="2142230355" sldId="260"/>
        </pc:sldMkLst>
        <pc:spChg chg="mod">
          <ac:chgData name="ADRIAN LAPAZ" userId="d8ff7f18ef729175" providerId="LiveId" clId="{FA4F1720-4B09-4E47-B1BD-A0DE7E6635FE}" dt="2025-04-20T22:02:42.988" v="2383" actId="20577"/>
          <ac:spMkLst>
            <pc:docMk/>
            <pc:sldMk cId="2142230355" sldId="260"/>
            <ac:spMk id="2" creationId="{109F341F-C090-DD17-0E3F-D9676641ADBF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42230355" sldId="260"/>
            <ac:spMk id="4" creationId="{64BB3415-7566-7350-CC3D-FC22AF3C3AA1}"/>
          </ac:spMkLst>
        </pc:spChg>
        <pc:picChg chg="mod">
          <ac:chgData name="ADRIAN LAPAZ" userId="d8ff7f18ef729175" providerId="LiveId" clId="{FA4F1720-4B09-4E47-B1BD-A0DE7E6635FE}" dt="2025-04-20T22:02:47.353" v="2384" actId="14100"/>
          <ac:picMkLst>
            <pc:docMk/>
            <pc:sldMk cId="2142230355" sldId="260"/>
            <ac:picMk id="6" creationId="{215EA4B0-35C9-FFE6-FCD7-36FE534E4676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142230355" sldId="260"/>
            <ac:picMk id="7" creationId="{C7DD3891-FE1A-F851-D790-7AB2A6CF1E6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600079152" sldId="261"/>
        </pc:sldMkLst>
      </pc:sldChg>
      <pc:sldChg chg="addSp delSp modSp mod ord">
        <pc:chgData name="ADRIAN LAPAZ" userId="d8ff7f18ef729175" providerId="LiveId" clId="{FA4F1720-4B09-4E47-B1BD-A0DE7E6635FE}" dt="2025-04-20T22:34:56.620" v="2479" actId="14100"/>
        <pc:sldMkLst>
          <pc:docMk/>
          <pc:sldMk cId="2226561123" sldId="262"/>
        </pc:sldMkLst>
        <pc:spChg chg="mod">
          <ac:chgData name="ADRIAN LAPAZ" userId="d8ff7f18ef729175" providerId="LiveId" clId="{FA4F1720-4B09-4E47-B1BD-A0DE7E6635FE}" dt="2025-04-20T21:42:28.788" v="2298"/>
          <ac:spMkLst>
            <pc:docMk/>
            <pc:sldMk cId="2226561123" sldId="262"/>
            <ac:spMk id="2" creationId="{4B153469-9834-6919-AE5F-B2B9B411DEF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26561123" sldId="262"/>
            <ac:spMk id="4" creationId="{011F4555-C409-D031-DB43-2816457AC2F2}"/>
          </ac:spMkLst>
        </pc:spChg>
        <pc:picChg chg="add mod">
          <ac:chgData name="ADRIAN LAPAZ" userId="d8ff7f18ef729175" providerId="LiveId" clId="{FA4F1720-4B09-4E47-B1BD-A0DE7E6635FE}" dt="2025-04-20T22:34:56.620" v="2479" actId="14100"/>
          <ac:picMkLst>
            <pc:docMk/>
            <pc:sldMk cId="2226561123" sldId="262"/>
            <ac:picMk id="7" creationId="{ED8AAD7F-D1AA-F3D6-058B-10AB79C1D367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26561123" sldId="262"/>
            <ac:picMk id="11" creationId="{4B7AF6FA-80FF-05B0-74EF-3CA2AB0BC29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37979536" sldId="263"/>
        </pc:sldMkLst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3577415161" sldId="264"/>
        </pc:sldMkLst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4058511922" sldId="265"/>
        </pc:sldMkLst>
      </pc:sldChg>
      <pc:sldChg chg="delSp modSp mod">
        <pc:chgData name="ADRIAN LAPAZ" userId="d8ff7f18ef729175" providerId="LiveId" clId="{FA4F1720-4B09-4E47-B1BD-A0DE7E6635FE}" dt="2025-04-20T23:22:59.919" v="2951" actId="113"/>
        <pc:sldMkLst>
          <pc:docMk/>
          <pc:sldMk cId="2985611689" sldId="266"/>
        </pc:sldMkLst>
        <pc:spChg chg="mod">
          <ac:chgData name="ADRIAN LAPAZ" userId="d8ff7f18ef729175" providerId="LiveId" clId="{FA4F1720-4B09-4E47-B1BD-A0DE7E6635FE}" dt="2025-04-20T23:22:59.919" v="2951" actId="113"/>
          <ac:spMkLst>
            <pc:docMk/>
            <pc:sldMk cId="2985611689" sldId="266"/>
            <ac:spMk id="3" creationId="{7057E10B-B2BD-C784-AD1F-D6813D7BC9D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985611689" sldId="266"/>
            <ac:spMk id="4" creationId="{083EF2E9-DD0C-57B2-8BBE-43137A27DBC1}"/>
          </ac:spMkLst>
        </pc:spChg>
      </pc:sldChg>
      <pc:sldChg chg="new del">
        <pc:chgData name="ADRIAN LAPAZ" userId="d8ff7f18ef729175" providerId="LiveId" clId="{FA4F1720-4B09-4E47-B1BD-A0DE7E6635FE}" dt="2025-04-19T17:35:51.366" v="1" actId="680"/>
        <pc:sldMkLst>
          <pc:docMk/>
          <pc:sldMk cId="2650099216" sldId="267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4240474631" sldId="267"/>
        </pc:sldMkLst>
      </pc:sldChg>
      <pc:sldChg chg="addSp delSp modSp add del mod">
        <pc:chgData name="ADRIAN LAPAZ" userId="d8ff7f18ef729175" providerId="LiveId" clId="{FA4F1720-4B09-4E47-B1BD-A0DE7E6635FE}" dt="2025-04-20T01:00:17.343" v="498" actId="2696"/>
        <pc:sldMkLst>
          <pc:docMk/>
          <pc:sldMk cId="151027497" sldId="268"/>
        </pc:sldMkLst>
      </pc:sldChg>
      <pc:sldChg chg="add del">
        <pc:chgData name="ADRIAN LAPAZ" userId="d8ff7f18ef729175" providerId="LiveId" clId="{FA4F1720-4B09-4E47-B1BD-A0DE7E6635FE}" dt="2025-04-20T01:26:40.249" v="592" actId="2696"/>
        <pc:sldMkLst>
          <pc:docMk/>
          <pc:sldMk cId="2662790073" sldId="268"/>
        </pc:sldMkLst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1255921708" sldId="269"/>
        </pc:sldMkLst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2331695152" sldId="270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643511060" sldId="271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491049098" sldId="272"/>
        </pc:sldMkLst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911077936" sldId="273"/>
        </pc:sldMkLst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4205619135" sldId="274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169159235" sldId="275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648843134" sldId="276"/>
        </pc:sldMkLst>
      </pc:sldChg>
      <pc:sldChg chg="addSp delSp modSp add mod ord delAnim modAnim">
        <pc:chgData name="ADRIAN LAPAZ" userId="d8ff7f18ef729175" providerId="LiveId" clId="{FA4F1720-4B09-4E47-B1BD-A0DE7E6635FE}" dt="2025-04-21T00:42:51.021" v="3048"/>
        <pc:sldMkLst>
          <pc:docMk/>
          <pc:sldMk cId="1200349377" sldId="277"/>
        </pc:sldMkLst>
        <pc:spChg chg="add del mod">
          <ac:chgData name="ADRIAN LAPAZ" userId="d8ff7f18ef729175" providerId="LiveId" clId="{FA4F1720-4B09-4E47-B1BD-A0DE7E6635FE}" dt="2025-04-21T00:41:36.270" v="3041" actId="255"/>
          <ac:spMkLst>
            <pc:docMk/>
            <pc:sldMk cId="1200349377" sldId="277"/>
            <ac:spMk id="2" creationId="{1785AECD-E5A9-96AF-749D-3F172D658D13}"/>
          </ac:spMkLst>
        </pc:spChg>
        <pc:spChg chg="mod">
          <ac:chgData name="ADRIAN LAPAZ" userId="d8ff7f18ef729175" providerId="LiveId" clId="{FA4F1720-4B09-4E47-B1BD-A0DE7E6635FE}" dt="2025-04-21T00:41:54.848" v="3043" actId="20577"/>
          <ac:spMkLst>
            <pc:docMk/>
            <pc:sldMk cId="1200349377" sldId="277"/>
            <ac:spMk id="3" creationId="{9C5A7905-DC80-F889-4EDA-6DB143883B0C}"/>
          </ac:spMkLst>
        </pc:spChg>
        <pc:spChg chg="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4" creationId="{282E4249-8B66-51F3-E57D-11E8851F7BEF}"/>
          </ac:spMkLst>
        </pc:spChg>
        <pc:spChg chg="add del mod">
          <ac:chgData name="ADRIAN LAPAZ" userId="d8ff7f18ef729175" providerId="LiveId" clId="{FA4F1720-4B09-4E47-B1BD-A0DE7E6635FE}" dt="2025-04-21T00:41:10.661" v="3036" actId="478"/>
          <ac:spMkLst>
            <pc:docMk/>
            <pc:sldMk cId="1200349377" sldId="277"/>
            <ac:spMk id="7" creationId="{827CCBD6-02F8-7AE3-DED1-72CC501075F1}"/>
          </ac:spMkLst>
        </pc:spChg>
        <pc:spChg chg="add mod">
          <ac:chgData name="ADRIAN LAPAZ" userId="d8ff7f18ef729175" providerId="LiveId" clId="{FA4F1720-4B09-4E47-B1BD-A0DE7E6635FE}" dt="2025-04-21T00:41:10.343" v="3035"/>
          <ac:spMkLst>
            <pc:docMk/>
            <pc:sldMk cId="1200349377" sldId="277"/>
            <ac:spMk id="11" creationId="{006CA01F-85E0-E756-EE69-0E201821072E}"/>
          </ac:spMkLst>
        </pc:spChg>
        <pc:spChg chg="add 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13" creationId="{E6AB1053-72AE-3885-B608-1906EB20D850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200349377" sldId="277"/>
            <ac:picMk id="6" creationId="{7AEC1AEE-3945-838F-E9A7-E53106817209}"/>
          </ac:picMkLst>
        </pc:picChg>
        <pc:picChg chg="add mod">
          <ac:chgData name="ADRIAN LAPAZ" userId="d8ff7f18ef729175" providerId="LiveId" clId="{FA4F1720-4B09-4E47-B1BD-A0DE7E6635FE}" dt="2025-04-20T16:26:54.412" v="1613" actId="1038"/>
          <ac:picMkLst>
            <pc:docMk/>
            <pc:sldMk cId="1200349377" sldId="277"/>
            <ac:picMk id="8" creationId="{1E1AD345-A5C9-F3BF-2135-70E3B5C9BF54}"/>
          </ac:picMkLst>
        </pc:picChg>
        <pc:picChg chg="add mod">
          <ac:chgData name="ADRIAN LAPAZ" userId="d8ff7f18ef729175" providerId="LiveId" clId="{FA4F1720-4B09-4E47-B1BD-A0DE7E6635FE}" dt="2025-04-20T16:22:19.761" v="1579"/>
          <ac:picMkLst>
            <pc:docMk/>
            <pc:sldMk cId="1200349377" sldId="277"/>
            <ac:picMk id="9" creationId="{3A48E23B-B0D8-9DF9-617B-3171CE16E6E1}"/>
          </ac:picMkLst>
        </pc:picChg>
        <pc:picChg chg="add mod">
          <ac:chgData name="ADRIAN LAPAZ" userId="d8ff7f18ef729175" providerId="LiveId" clId="{FA4F1720-4B09-4E47-B1BD-A0DE7E6635FE}" dt="2025-04-21T00:41:59.653" v="3044" actId="1076"/>
          <ac:picMkLst>
            <pc:docMk/>
            <pc:sldMk cId="1200349377" sldId="277"/>
            <ac:picMk id="12" creationId="{2593BA65-2188-21CC-A443-C93E7180133C}"/>
          </ac:picMkLst>
        </pc:picChg>
        <pc:cxnChg chg="add mod">
          <ac:chgData name="ADRIAN LAPAZ" userId="d8ff7f18ef729175" providerId="LiveId" clId="{FA4F1720-4B09-4E47-B1BD-A0DE7E6635FE}" dt="2025-04-20T16:22:19.761" v="1579"/>
          <ac:cxnSpMkLst>
            <pc:docMk/>
            <pc:sldMk cId="1200349377" sldId="277"/>
            <ac:cxnSpMk id="10" creationId="{3F4A02DE-C62D-90B2-9ABF-5E90D861B76F}"/>
          </ac:cxnSpMkLst>
        </pc:cxnChg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1576724950" sldId="278"/>
        </pc:sldMkLst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1262696104" sldId="279"/>
        </pc:sldMkLst>
      </pc:sldChg>
      <pc:sldChg chg="delSp add del mod">
        <pc:chgData name="ADRIAN LAPAZ" userId="d8ff7f18ef729175" providerId="LiveId" clId="{FA4F1720-4B09-4E47-B1BD-A0DE7E6635FE}" dt="2025-04-20T16:00:28.403" v="1396" actId="47"/>
        <pc:sldMkLst>
          <pc:docMk/>
          <pc:sldMk cId="2027205346" sldId="280"/>
        </pc:sldMkLst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296863093" sldId="281"/>
        </pc:sldMkLst>
      </pc:sldChg>
      <pc:sldChg chg="modSp add mod ord modAnim modNotes">
        <pc:chgData name="ADRIAN LAPAZ" userId="d8ff7f18ef729175" providerId="LiveId" clId="{FA4F1720-4B09-4E47-B1BD-A0DE7E6635FE}" dt="2025-04-21T00:44:52.023" v="3059"/>
        <pc:sldMkLst>
          <pc:docMk/>
          <pc:sldMk cId="2258799202" sldId="282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2" creationId="{A5CD71FF-542F-9108-55DE-16D9BA86ACA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16" creationId="{54EAF32A-D2F7-E629-45A1-5EDD76B0C4F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8" creationId="{201D33B7-F034-0485-88AA-CDE50754CFD4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9" creationId="{6D652A33-9064-77B1-EB2B-436F6EE0430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44" creationId="{14488CA5-6F4A-3274-91B5-29068E3913F4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" creationId="{BF3786BD-A064-BFFD-A92E-9DBB587D2A34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37" creationId="{2CFBC21B-409D-327C-D8F7-E9D9C73CA28B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28" creationId="{051C669B-FAD2-D4DE-DAC4-DFD39EDDC18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0" creationId="{D35E4E16-1D5B-1042-CD5E-84A4F0E6406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4" creationId="{C427C456-2DB9-F9B7-06EB-9D97EDE87155}"/>
          </ac:picMkLst>
        </pc:picChg>
      </pc:sldChg>
      <pc:sldChg chg="modSp add del mod modAnim modNotes">
        <pc:chgData name="ADRIAN LAPAZ" userId="d8ff7f18ef729175" providerId="LiveId" clId="{FA4F1720-4B09-4E47-B1BD-A0DE7E6635FE}" dt="2025-04-20T16:25:03.992" v="1597" actId="47"/>
        <pc:sldMkLst>
          <pc:docMk/>
          <pc:sldMk cId="2509890078" sldId="283"/>
        </pc:sldMkLst>
      </pc:sldChg>
      <pc:sldChg chg="modSp add del mod modNotes">
        <pc:chgData name="ADRIAN LAPAZ" userId="d8ff7f18ef729175" providerId="LiveId" clId="{FA4F1720-4B09-4E47-B1BD-A0DE7E6635FE}" dt="2025-04-20T16:25:03.992" v="1597" actId="47"/>
        <pc:sldMkLst>
          <pc:docMk/>
          <pc:sldMk cId="1012583559" sldId="284"/>
        </pc:sldMkLst>
      </pc:sldChg>
      <pc:sldChg chg="modSp add mod ord modAnim modNotes">
        <pc:chgData name="ADRIAN LAPAZ" userId="d8ff7f18ef729175" providerId="LiveId" clId="{FA4F1720-4B09-4E47-B1BD-A0DE7E6635FE}" dt="2025-04-21T00:44:10.040" v="3054"/>
        <pc:sldMkLst>
          <pc:docMk/>
          <pc:sldMk cId="2040689230" sldId="285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2" creationId="{AD82BD39-52C3-90B5-FFF8-8F4ECD9B3B4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4" creationId="{943669AE-F107-1163-E5B1-015D500ED22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6" creationId="{D19DCDDF-D1F7-BE53-ABE8-8927B649B99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8" creationId="{EF72B3AB-BDCA-76D1-AF25-19807E642262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9" creationId="{F130AB60-7C9E-53DD-1B9B-3B539FFB283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11" creationId="{3354216C-7F1F-0957-AEB1-C735E906D8D5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7" creationId="{A73163E9-C298-53B2-79C1-4371A0321F49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10" creationId="{E4355F48-921C-76F7-35D9-D3FDA16401E8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3074" creationId="{3D4F8B56-F2A7-593C-062D-D2D1CDDF20F4}"/>
          </ac:picMkLst>
        </pc:picChg>
      </pc:sldChg>
      <pc:sldChg chg="addSp delSp modSp new mod">
        <pc:chgData name="ADRIAN LAPAZ" userId="d8ff7f18ef729175" providerId="LiveId" clId="{FA4F1720-4B09-4E47-B1BD-A0DE7E6635FE}" dt="2025-04-20T22:03:46.329" v="2406" actId="14100"/>
        <pc:sldMkLst>
          <pc:docMk/>
          <pc:sldMk cId="3073891630" sldId="286"/>
        </pc:sldMkLst>
        <pc:spChg chg="mod">
          <ac:chgData name="ADRIAN LAPAZ" userId="d8ff7f18ef729175" providerId="LiveId" clId="{FA4F1720-4B09-4E47-B1BD-A0DE7E6635FE}" dt="2025-04-20T16:28:48.024" v="1621" actId="255"/>
          <ac:spMkLst>
            <pc:docMk/>
            <pc:sldMk cId="3073891630" sldId="286"/>
            <ac:spMk id="2" creationId="{C1E76924-147A-11AB-7A46-5680D65F3F0B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5" creationId="{892DC2B8-DB15-5256-8F70-2AE633829269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6" creationId="{08B1F647-430A-6163-7732-8B80F69FCDDA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7" creationId="{692743F4-A4DB-43BA-D6B8-AB42891B116D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8" creationId="{7DFF5C19-00CD-851B-C1F1-E771F78CB494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9" creationId="{6953FAD8-A574-7E49-8B25-A67E9F3DF1D7}"/>
          </ac:spMkLst>
        </pc:spChg>
        <pc:spChg chg="add mod ord">
          <ac:chgData name="ADRIAN LAPAZ" userId="d8ff7f18ef729175" providerId="LiveId" clId="{FA4F1720-4B09-4E47-B1BD-A0DE7E6635FE}" dt="2025-04-20T22:03:46.329" v="2406" actId="14100"/>
          <ac:spMkLst>
            <pc:docMk/>
            <pc:sldMk cId="3073891630" sldId="286"/>
            <ac:spMk id="12" creationId="{405C643D-BF0F-3E7D-80CC-CA660D1C5894}"/>
          </ac:spMkLst>
        </pc:spChg>
      </pc:sldChg>
      <pc:sldChg chg="addSp modSp add del mod modAnim">
        <pc:chgData name="ADRIAN LAPAZ" userId="d8ff7f18ef729175" providerId="LiveId" clId="{FA4F1720-4B09-4E47-B1BD-A0DE7E6635FE}" dt="2025-04-20T16:52:42.978" v="2082" actId="2696"/>
        <pc:sldMkLst>
          <pc:docMk/>
          <pc:sldMk cId="2660983155" sldId="287"/>
        </pc:sldMkLst>
      </pc:sldChg>
      <pc:sldChg chg="addSp delSp modSp add mod modAnim">
        <pc:chgData name="ADRIAN LAPAZ" userId="d8ff7f18ef729175" providerId="LiveId" clId="{FA4F1720-4B09-4E47-B1BD-A0DE7E6635FE}" dt="2025-04-20T21:54:51.918" v="2338" actId="20577"/>
        <pc:sldMkLst>
          <pc:docMk/>
          <pc:sldMk cId="4161097549" sldId="288"/>
        </pc:sldMkLst>
        <pc:spChg chg="mod">
          <ac:chgData name="ADRIAN LAPAZ" userId="d8ff7f18ef729175" providerId="LiveId" clId="{FA4F1720-4B09-4E47-B1BD-A0DE7E6635FE}" dt="2025-04-20T21:43:16.822" v="2303" actId="20577"/>
          <ac:spMkLst>
            <pc:docMk/>
            <pc:sldMk cId="4161097549" sldId="288"/>
            <ac:spMk id="2" creationId="{A876D1E1-B468-9923-CBFE-AE93B7E329D1}"/>
          </ac:spMkLst>
        </pc:spChg>
        <pc:spChg chg="mod">
          <ac:chgData name="ADRIAN LAPAZ" userId="d8ff7f18ef729175" providerId="LiveId" clId="{FA4F1720-4B09-4E47-B1BD-A0DE7E6635FE}" dt="2025-04-20T21:54:51.918" v="2338" actId="20577"/>
          <ac:spMkLst>
            <pc:docMk/>
            <pc:sldMk cId="4161097549" sldId="288"/>
            <ac:spMk id="3" creationId="{895A5FFD-C38C-6774-5C39-684804B1AE3A}"/>
          </ac:spMkLst>
        </pc:spChg>
        <pc:picChg chg="add mod">
          <ac:chgData name="ADRIAN LAPAZ" userId="d8ff7f18ef729175" providerId="LiveId" clId="{FA4F1720-4B09-4E47-B1BD-A0DE7E6635FE}" dt="2025-04-20T21:45:45.500" v="2330" actId="1076"/>
          <ac:picMkLst>
            <pc:docMk/>
            <pc:sldMk cId="4161097549" sldId="288"/>
            <ac:picMk id="9" creationId="{DEDD622A-CBBC-FE20-8988-FD6D94A81ED6}"/>
          </ac:picMkLst>
        </pc:picChg>
      </pc:sldChg>
      <pc:sldChg chg="addSp delSp modSp new del mod modAnim">
        <pc:chgData name="ADRIAN LAPAZ" userId="d8ff7f18ef729175" providerId="LiveId" clId="{FA4F1720-4B09-4E47-B1BD-A0DE7E6635FE}" dt="2025-04-21T21:56:33.108" v="3146" actId="2696"/>
        <pc:sldMkLst>
          <pc:docMk/>
          <pc:sldMk cId="3034641274" sldId="289"/>
        </pc:sldMkLst>
        <pc:spChg chg="mod">
          <ac:chgData name="ADRIAN LAPAZ" userId="d8ff7f18ef729175" providerId="LiveId" clId="{FA4F1720-4B09-4E47-B1BD-A0DE7E6635FE}" dt="2025-04-21T21:55:12.058" v="3080" actId="14100"/>
          <ac:spMkLst>
            <pc:docMk/>
            <pc:sldMk cId="3034641274" sldId="289"/>
            <ac:spMk id="3" creationId="{94C25A5A-DFB7-B504-5619-31A85E7219EF}"/>
          </ac:spMkLst>
        </pc:spChg>
        <pc:spChg chg="mod">
          <ac:chgData name="ADRIAN LAPAZ" userId="d8ff7f18ef729175" providerId="LiveId" clId="{FA4F1720-4B09-4E47-B1BD-A0DE7E6635FE}" dt="2025-04-21T21:55:21.676" v="3085" actId="6549"/>
          <ac:spMkLst>
            <pc:docMk/>
            <pc:sldMk cId="3034641274" sldId="289"/>
            <ac:spMk id="4" creationId="{F0E4DEC6-8484-9F33-0E1D-9FBA83154E4E}"/>
          </ac:spMkLst>
        </pc:spChg>
        <pc:spChg chg="del mod">
          <ac:chgData name="ADRIAN LAPAZ" userId="d8ff7f18ef729175" providerId="LiveId" clId="{FA4F1720-4B09-4E47-B1BD-A0DE7E6635FE}" dt="2025-04-21T21:55:00.705" v="3075" actId="478"/>
          <ac:spMkLst>
            <pc:docMk/>
            <pc:sldMk cId="3034641274" sldId="289"/>
            <ac:spMk id="5" creationId="{3885FB03-8131-06D8-931B-49970E4D8AFE}"/>
          </ac:spMkLst>
        </pc:spChg>
        <pc:spChg chg="del mod">
          <ac:chgData name="ADRIAN LAPAZ" userId="d8ff7f18ef729175" providerId="LiveId" clId="{FA4F1720-4B09-4E47-B1BD-A0DE7E6635FE}" dt="2025-04-21T21:55:02.583" v="3076" actId="478"/>
          <ac:spMkLst>
            <pc:docMk/>
            <pc:sldMk cId="3034641274" sldId="289"/>
            <ac:spMk id="6" creationId="{35DF0991-F27D-A291-20F5-38543122F105}"/>
          </ac:spMkLst>
        </pc:spChg>
        <pc:spChg chg="add del mod">
          <ac:chgData name="ADRIAN LAPAZ" userId="d8ff7f18ef729175" providerId="LiveId" clId="{FA4F1720-4B09-4E47-B1BD-A0DE7E6635FE}" dt="2025-04-21T21:55:04.462" v="3077" actId="478"/>
          <ac:spMkLst>
            <pc:docMk/>
            <pc:sldMk cId="3034641274" sldId="289"/>
            <ac:spMk id="9" creationId="{38F9B7AE-F9A1-A7B1-4210-DD6C4BD4F1DC}"/>
          </ac:spMkLst>
        </pc:spChg>
        <pc:spChg chg="add del mod">
          <ac:chgData name="ADRIAN LAPAZ" userId="d8ff7f18ef729175" providerId="LiveId" clId="{FA4F1720-4B09-4E47-B1BD-A0DE7E6635FE}" dt="2025-04-21T21:55:05.751" v="3078" actId="478"/>
          <ac:spMkLst>
            <pc:docMk/>
            <pc:sldMk cId="3034641274" sldId="289"/>
            <ac:spMk id="11" creationId="{AC17F295-E0D4-F82B-9BBC-AA4FB4A99090}"/>
          </ac:spMkLst>
        </pc:spChg>
      </pc:sldChg>
      <pc:sldChg chg="addSp delSp modSp add mod delAnim">
        <pc:chgData name="ADRIAN LAPAZ" userId="d8ff7f18ef729175" providerId="LiveId" clId="{FA4F1720-4B09-4E47-B1BD-A0DE7E6635FE}" dt="2025-04-20T22:43:31.388" v="2618" actId="20577"/>
        <pc:sldMkLst>
          <pc:docMk/>
          <pc:sldMk cId="127363204" sldId="290"/>
        </pc:sldMkLst>
        <pc:spChg chg="mod">
          <ac:chgData name="ADRIAN LAPAZ" userId="d8ff7f18ef729175" providerId="LiveId" clId="{FA4F1720-4B09-4E47-B1BD-A0DE7E6635FE}" dt="2025-04-20T21:41:02.426" v="2289" actId="20577"/>
          <ac:spMkLst>
            <pc:docMk/>
            <pc:sldMk cId="127363204" sldId="290"/>
            <ac:spMk id="2" creationId="{F9AEA30D-920C-4B20-27A9-F477F9077DB7}"/>
          </ac:spMkLst>
        </pc:spChg>
        <pc:spChg chg="add mod">
          <ac:chgData name="ADRIAN LAPAZ" userId="d8ff7f18ef729175" providerId="LiveId" clId="{FA4F1720-4B09-4E47-B1BD-A0DE7E6635FE}" dt="2025-04-20T22:43:29.113" v="2617" actId="20577"/>
          <ac:spMkLst>
            <pc:docMk/>
            <pc:sldMk cId="127363204" sldId="290"/>
            <ac:spMk id="12" creationId="{7D72B5AD-0AEE-C1F2-26D2-497EA272C7FA}"/>
          </ac:spMkLst>
        </pc:spChg>
        <pc:spChg chg="add mod">
          <ac:chgData name="ADRIAN LAPAZ" userId="d8ff7f18ef729175" providerId="LiveId" clId="{FA4F1720-4B09-4E47-B1BD-A0DE7E6635FE}" dt="2025-04-20T22:43:28.360" v="2616" actId="20577"/>
          <ac:spMkLst>
            <pc:docMk/>
            <pc:sldMk cId="127363204" sldId="290"/>
            <ac:spMk id="13" creationId="{25826CBC-FBA8-B6C5-6164-54BF6CB1D26B}"/>
          </ac:spMkLst>
        </pc:spChg>
        <pc:spChg chg="add mod">
          <ac:chgData name="ADRIAN LAPAZ" userId="d8ff7f18ef729175" providerId="LiveId" clId="{FA4F1720-4B09-4E47-B1BD-A0DE7E6635FE}" dt="2025-04-20T22:43:31.388" v="2618" actId="20577"/>
          <ac:spMkLst>
            <pc:docMk/>
            <pc:sldMk cId="127363204" sldId="290"/>
            <ac:spMk id="14" creationId="{8C6C0488-2ADC-C98D-81A0-45AA40F823B6}"/>
          </ac:spMkLst>
        </pc:spChg>
        <pc:spChg chg="add mod">
          <ac:chgData name="ADRIAN LAPAZ" userId="d8ff7f18ef729175" providerId="LiveId" clId="{FA4F1720-4B09-4E47-B1BD-A0DE7E6635FE}" dt="2025-04-20T22:43:27.853" v="2614" actId="20577"/>
          <ac:spMkLst>
            <pc:docMk/>
            <pc:sldMk cId="127363204" sldId="290"/>
            <ac:spMk id="15" creationId="{F53EE753-E4F4-4ECE-432F-7F5E24741466}"/>
          </ac:spMkLst>
        </pc:spChg>
        <pc:spChg chg="add mod">
          <ac:chgData name="ADRIAN LAPAZ" userId="d8ff7f18ef729175" providerId="LiveId" clId="{FA4F1720-4B09-4E47-B1BD-A0DE7E6635FE}" dt="2025-04-20T22:43:28.114" v="2615" actId="20577"/>
          <ac:spMkLst>
            <pc:docMk/>
            <pc:sldMk cId="127363204" sldId="290"/>
            <ac:spMk id="16" creationId="{7855E837-9EA0-9DB3-0949-CAE8E6A005D4}"/>
          </ac:spMkLst>
        </pc:spChg>
        <pc:spChg chg="add mod">
          <ac:chgData name="ADRIAN LAPAZ" userId="d8ff7f18ef729175" providerId="LiveId" clId="{FA4F1720-4B09-4E47-B1BD-A0DE7E6635FE}" dt="2025-04-20T22:43:27.565" v="2613" actId="20577"/>
          <ac:spMkLst>
            <pc:docMk/>
            <pc:sldMk cId="127363204" sldId="290"/>
            <ac:spMk id="17" creationId="{A10112EE-5971-17B1-560D-DFCC74EB4BF7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18" creationId="{B5EF6182-0C7B-C71B-4F5A-EF5B4CF6250B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25" creationId="{19E4FA51-C04F-3AAE-E033-6EF2754C9C64}"/>
          </ac:spMkLst>
        </pc:sp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6" creationId="{A71FC7D3-7FC3-2BCA-251C-6CED33033235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27" creationId="{9D1314EB-4982-3B6D-53B1-A8A4F7B7247F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8" creationId="{33F38543-5CF6-433A-2B99-C445D2760B3B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9" creationId="{AF9E1A09-73C0-3903-461F-928EC0865773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0" creationId="{525322DD-470A-BC4B-9B79-0862EDAF7DAD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1" creationId="{B8F44828-A27C-51B9-F35F-2D58B8B016D4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32" creationId="{F84D5EF7-BB2E-7BC5-E92A-2C8AAC4545BF}"/>
          </ac:picMkLst>
        </pc:picChg>
        <pc:picChg chg="mod">
          <ac:chgData name="ADRIAN LAPAZ" userId="d8ff7f18ef729175" providerId="LiveId" clId="{FA4F1720-4B09-4E47-B1BD-A0DE7E6635FE}" dt="2025-04-20T22:42:23.162" v="2583" actId="1076"/>
          <ac:picMkLst>
            <pc:docMk/>
            <pc:sldMk cId="127363204" sldId="290"/>
            <ac:picMk id="33" creationId="{97AA60F4-9034-C720-C1D1-C24179D1D619}"/>
          </ac:picMkLst>
        </pc:picChg>
        <pc:picChg chg="mod">
          <ac:chgData name="ADRIAN LAPAZ" userId="d8ff7f18ef729175" providerId="LiveId" clId="{FA4F1720-4B09-4E47-B1BD-A0DE7E6635FE}" dt="2025-04-20T22:42:05.836" v="2581" actId="1076"/>
          <ac:picMkLst>
            <pc:docMk/>
            <pc:sldMk cId="127363204" sldId="290"/>
            <ac:picMk id="34" creationId="{096ECF9B-383B-A8D0-DD20-3E79005D4B6D}"/>
          </ac:picMkLst>
        </pc:picChg>
        <pc:cxnChg chg="mod">
          <ac:chgData name="ADRIAN LAPAZ" userId="d8ff7f18ef729175" providerId="LiveId" clId="{FA4F1720-4B09-4E47-B1BD-A0DE7E6635FE}" dt="2025-04-20T22:40:41.322" v="2558" actId="1036"/>
          <ac:cxnSpMkLst>
            <pc:docMk/>
            <pc:sldMk cId="127363204" sldId="290"/>
            <ac:cxnSpMk id="19" creationId="{C63E7B0E-6CFD-AA78-DA93-BB87D321BDEC}"/>
          </ac:cxnSpMkLst>
        </pc:cxnChg>
        <pc:cxnChg chg="mod">
          <ac:chgData name="ADRIAN LAPAZ" userId="d8ff7f18ef729175" providerId="LiveId" clId="{FA4F1720-4B09-4E47-B1BD-A0DE7E6635FE}" dt="2025-04-20T22:40:13.524" v="2530" actId="1036"/>
          <ac:cxnSpMkLst>
            <pc:docMk/>
            <pc:sldMk cId="127363204" sldId="290"/>
            <ac:cxnSpMk id="20" creationId="{8937F255-1D20-F84B-983E-954A094FF77F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1" creationId="{21789A36-50F6-17A4-4500-A4B1EA45E14E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2" creationId="{8F8AE4EA-2DBC-EB42-4AC5-BAB66A87FCD8}"/>
          </ac:cxnSpMkLst>
        </pc:cxnChg>
        <pc:cxnChg chg="mod">
          <ac:chgData name="ADRIAN LAPAZ" userId="d8ff7f18ef729175" providerId="LiveId" clId="{FA4F1720-4B09-4E47-B1BD-A0DE7E6635FE}" dt="2025-04-20T22:42:03.140" v="2580" actId="1076"/>
          <ac:cxnSpMkLst>
            <pc:docMk/>
            <pc:sldMk cId="127363204" sldId="290"/>
            <ac:cxnSpMk id="23" creationId="{0C415B45-6010-9F8E-0C51-3F0FC469224E}"/>
          </ac:cxnSpMkLst>
        </pc:cxnChg>
        <pc:cxnChg chg="mod">
          <ac:chgData name="ADRIAN LAPAZ" userId="d8ff7f18ef729175" providerId="LiveId" clId="{FA4F1720-4B09-4E47-B1BD-A0DE7E6635FE}" dt="2025-04-20T22:42:45.320" v="2589" actId="1076"/>
          <ac:cxnSpMkLst>
            <pc:docMk/>
            <pc:sldMk cId="127363204" sldId="290"/>
            <ac:cxnSpMk id="24" creationId="{FF2A1EA9-7D28-AE06-73A7-17CC8B85BF24}"/>
          </ac:cxnSpMkLst>
        </pc:cxnChg>
        <pc:cxnChg chg="mod">
          <ac:chgData name="ADRIAN LAPAZ" userId="d8ff7f18ef729175" providerId="LiveId" clId="{FA4F1720-4B09-4E47-B1BD-A0DE7E6635FE}" dt="2025-04-20T22:42:49.856" v="2595" actId="14100"/>
          <ac:cxnSpMkLst>
            <pc:docMk/>
            <pc:sldMk cId="127363204" sldId="290"/>
            <ac:cxnSpMk id="35" creationId="{41874B49-922C-D30F-09A0-64651F0C5AD2}"/>
          </ac:cxnSpMkLst>
        </pc:cxnChg>
      </pc:sldChg>
      <pc:sldChg chg="add del">
        <pc:chgData name="ADRIAN LAPAZ" userId="d8ff7f18ef729175" providerId="LiveId" clId="{FA4F1720-4B09-4E47-B1BD-A0DE7E6635FE}" dt="2025-04-20T21:40:49.265" v="2274"/>
        <pc:sldMkLst>
          <pc:docMk/>
          <pc:sldMk cId="358292604" sldId="290"/>
        </pc:sldMkLst>
      </pc:sldChg>
      <pc:sldChg chg="new del">
        <pc:chgData name="ADRIAN LAPAZ" userId="d8ff7f18ef729175" providerId="LiveId" clId="{FA4F1720-4B09-4E47-B1BD-A0DE7E6635FE}" dt="2025-04-20T21:36:55.587" v="2233" actId="680"/>
        <pc:sldMkLst>
          <pc:docMk/>
          <pc:sldMk cId="1634972734" sldId="290"/>
        </pc:sldMkLst>
      </pc:sldChg>
      <pc:sldChg chg="addSp delSp modSp add mod delAnim modAnim">
        <pc:chgData name="ADRIAN LAPAZ" userId="d8ff7f18ef729175" providerId="LiveId" clId="{FA4F1720-4B09-4E47-B1BD-A0DE7E6635FE}" dt="2025-04-21T00:38:57.456" v="3029" actId="113"/>
        <pc:sldMkLst>
          <pc:docMk/>
          <pc:sldMk cId="3545665216" sldId="291"/>
        </pc:sldMkLst>
        <pc:spChg chg="mod">
          <ac:chgData name="ADRIAN LAPAZ" userId="d8ff7f18ef729175" providerId="LiveId" clId="{FA4F1720-4B09-4E47-B1BD-A0DE7E6635FE}" dt="2025-04-20T22:47:10.532" v="2640" actId="20577"/>
          <ac:spMkLst>
            <pc:docMk/>
            <pc:sldMk cId="3545665216" sldId="291"/>
            <ac:spMk id="2" creationId="{84C7D1C6-4076-B2BF-B498-6FD1E099CC50}"/>
          </ac:spMkLst>
        </pc:spChg>
        <pc:spChg chg="add mod">
          <ac:chgData name="ADRIAN LAPAZ" userId="d8ff7f18ef729175" providerId="LiveId" clId="{FA4F1720-4B09-4E47-B1BD-A0DE7E6635FE}" dt="2025-04-21T00:38:35.680" v="3022" actId="14100"/>
          <ac:spMkLst>
            <pc:docMk/>
            <pc:sldMk cId="3545665216" sldId="291"/>
            <ac:spMk id="8" creationId="{7AC8A693-20B2-F8B1-2F24-57627B564373}"/>
          </ac:spMkLst>
        </pc:spChg>
        <pc:spChg chg="add mod">
          <ac:chgData name="ADRIAN LAPAZ" userId="d8ff7f18ef729175" providerId="LiveId" clId="{FA4F1720-4B09-4E47-B1BD-A0DE7E6635FE}" dt="2025-04-21T00:38:57.456" v="3029" actId="113"/>
          <ac:spMkLst>
            <pc:docMk/>
            <pc:sldMk cId="3545665216" sldId="291"/>
            <ac:spMk id="10" creationId="{0E98D0B4-5144-A7CF-FB9B-DFC6989B029E}"/>
          </ac:spMkLst>
        </pc:spChg>
        <pc:spChg chg="add mod">
          <ac:chgData name="ADRIAN LAPAZ" userId="d8ff7f18ef729175" providerId="LiveId" clId="{FA4F1720-4B09-4E47-B1BD-A0DE7E6635FE}" dt="2025-04-21T00:38:49.279" v="3028" actId="1076"/>
          <ac:spMkLst>
            <pc:docMk/>
            <pc:sldMk cId="3545665216" sldId="291"/>
            <ac:spMk id="11" creationId="{F4D41F70-447D-C174-1E97-A7730CE71866}"/>
          </ac:spMkLst>
        </pc:spChg>
      </pc:sldChg>
      <pc:sldChg chg="modSp add mod modAnim">
        <pc:chgData name="ADRIAN LAPAZ" userId="d8ff7f18ef729175" providerId="LiveId" clId="{FA4F1720-4B09-4E47-B1BD-A0DE7E6635FE}" dt="2025-04-20T23:50:43.715" v="3011"/>
        <pc:sldMkLst>
          <pc:docMk/>
          <pc:sldMk cId="515186656" sldId="292"/>
        </pc:sldMkLst>
        <pc:spChg chg="mod">
          <ac:chgData name="ADRIAN LAPAZ" userId="d8ff7f18ef729175" providerId="LiveId" clId="{FA4F1720-4B09-4E47-B1BD-A0DE7E6635FE}" dt="2025-04-20T21:59:18.955" v="2358" actId="20577"/>
          <ac:spMkLst>
            <pc:docMk/>
            <pc:sldMk cId="515186656" sldId="292"/>
            <ac:spMk id="2" creationId="{46457D11-B8D4-0943-914E-CFD50E9815FB}"/>
          </ac:spMkLst>
        </pc:spChg>
        <pc:spChg chg="mod">
          <ac:chgData name="ADRIAN LAPAZ" userId="d8ff7f18ef729175" providerId="LiveId" clId="{FA4F1720-4B09-4E47-B1BD-A0DE7E6635FE}" dt="2025-04-20T23:50:43.715" v="3011"/>
          <ac:spMkLst>
            <pc:docMk/>
            <pc:sldMk cId="515186656" sldId="292"/>
            <ac:spMk id="3" creationId="{98CFF59B-E454-23D7-1CE9-43F21A214C45}"/>
          </ac:spMkLst>
        </pc:spChg>
      </pc:sldChg>
      <pc:sldChg chg="modSp add mod">
        <pc:chgData name="ADRIAN LAPAZ" userId="d8ff7f18ef729175" providerId="LiveId" clId="{FA4F1720-4B09-4E47-B1BD-A0DE7E6635FE}" dt="2025-04-20T23:21:13.181" v="2937" actId="20577"/>
        <pc:sldMkLst>
          <pc:docMk/>
          <pc:sldMk cId="114352189" sldId="293"/>
        </pc:sldMkLst>
        <pc:spChg chg="mod">
          <ac:chgData name="ADRIAN LAPAZ" userId="d8ff7f18ef729175" providerId="LiveId" clId="{FA4F1720-4B09-4E47-B1BD-A0DE7E6635FE}" dt="2025-04-20T23:19:34.500" v="2763" actId="20577"/>
          <ac:spMkLst>
            <pc:docMk/>
            <pc:sldMk cId="114352189" sldId="293"/>
            <ac:spMk id="2" creationId="{1870E256-2704-7E02-1319-8C47386F6A06}"/>
          </ac:spMkLst>
        </pc:spChg>
        <pc:spChg chg="mod">
          <ac:chgData name="ADRIAN LAPAZ" userId="d8ff7f18ef729175" providerId="LiveId" clId="{FA4F1720-4B09-4E47-B1BD-A0DE7E6635FE}" dt="2025-04-20T23:21:13.181" v="2937" actId="20577"/>
          <ac:spMkLst>
            <pc:docMk/>
            <pc:sldMk cId="114352189" sldId="293"/>
            <ac:spMk id="3" creationId="{82393443-B079-87EB-9092-BCEEFDAA57E0}"/>
          </ac:spMkLst>
        </pc:spChg>
      </pc:sldChg>
      <pc:sldChg chg="add del">
        <pc:chgData name="ADRIAN LAPAZ" userId="d8ff7f18ef729175" providerId="LiveId" clId="{FA4F1720-4B09-4E47-B1BD-A0DE7E6635FE}" dt="2025-04-20T22:44:20.003" v="2619" actId="2696"/>
        <pc:sldMkLst>
          <pc:docMk/>
          <pc:sldMk cId="215325232" sldId="293"/>
        </pc:sldMkLst>
      </pc:sldChg>
      <pc:sldChg chg="add del">
        <pc:chgData name="ADRIAN LAPAZ" userId="d8ff7f18ef729175" providerId="LiveId" clId="{FA4F1720-4B09-4E47-B1BD-A0DE7E6635FE}" dt="2025-04-20T23:06:30.047" v="2642" actId="2696"/>
        <pc:sldMkLst>
          <pc:docMk/>
          <pc:sldMk cId="1175183868" sldId="293"/>
        </pc:sldMkLst>
      </pc:sldChg>
      <pc:sldChg chg="modSp add mod modAnim">
        <pc:chgData name="ADRIAN LAPAZ" userId="d8ff7f18ef729175" providerId="LiveId" clId="{FA4F1720-4B09-4E47-B1BD-A0DE7E6635FE}" dt="2025-04-21T21:56:26.565" v="3145" actId="255"/>
        <pc:sldMkLst>
          <pc:docMk/>
          <pc:sldMk cId="4080647131" sldId="294"/>
        </pc:sldMkLst>
        <pc:spChg chg="mod">
          <ac:chgData name="ADRIAN LAPAZ" userId="d8ff7f18ef729175" providerId="LiveId" clId="{FA4F1720-4B09-4E47-B1BD-A0DE7E6635FE}" dt="2025-04-21T21:55:34.221" v="3087"/>
          <ac:spMkLst>
            <pc:docMk/>
            <pc:sldMk cId="4080647131" sldId="294"/>
            <ac:spMk id="2" creationId="{A0DAA33A-135B-9CBD-1115-5412A2CD5AD9}"/>
          </ac:spMkLst>
        </pc:spChg>
        <pc:spChg chg="mod">
          <ac:chgData name="ADRIAN LAPAZ" userId="d8ff7f18ef729175" providerId="LiveId" clId="{FA4F1720-4B09-4E47-B1BD-A0DE7E6635FE}" dt="2025-04-21T21:56:26.565" v="3145" actId="255"/>
          <ac:spMkLst>
            <pc:docMk/>
            <pc:sldMk cId="4080647131" sldId="294"/>
            <ac:spMk id="3" creationId="{9632E9EC-00BE-4B54-846E-660E87F4A90E}"/>
          </ac:spMkLst>
        </pc:spChg>
      </pc:sldChg>
      <pc:sldMasterChg chg="modSp modSldLayout">
        <pc:chgData name="ADRIAN LAPAZ" userId="d8ff7f18ef729175" providerId="LiveId" clId="{FA4F1720-4B09-4E47-B1BD-A0DE7E6635FE}" dt="2025-04-20T16:12:17.335" v="1554"/>
        <pc:sldMasterMkLst>
          <pc:docMk/>
          <pc:sldMasterMk cId="2601151167" sldId="2147483672"/>
        </pc:sldMasterMkLst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2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3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4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5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6" creationId="{00000000-0000-0000-0000-000000000000}"/>
          </ac:spMkLst>
        </pc:sp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2639128105" sldId="214748367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659024782" sldId="2147483675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393403126" sldId="2147483676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431600314" sldId="2147483677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4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5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6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727996074" sldId="2147483680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184208633" sldId="2147483681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1991548346" sldId="214748368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ADRIAN LAPAZ" userId="d8ff7f18ef729175" providerId="LiveId" clId="{1FD4D17B-9F0D-456B-91F1-7EE1DCA3F045}"/>
    <pc:docChg chg="undo redo custSel addSld delSld modSld">
      <pc:chgData name="ADRIAN LAPAZ" userId="d8ff7f18ef729175" providerId="LiveId" clId="{1FD4D17B-9F0D-456B-91F1-7EE1DCA3F045}" dt="2025-04-22T00:36:06.699" v="236" actId="20577"/>
      <pc:docMkLst>
        <pc:docMk/>
      </pc:docMkLst>
      <pc:sldChg chg="modSp mod">
        <pc:chgData name="ADRIAN LAPAZ" userId="d8ff7f18ef729175" providerId="LiveId" clId="{1FD4D17B-9F0D-456B-91F1-7EE1DCA3F045}" dt="2025-04-22T00:11:30.596" v="32" actId="20577"/>
        <pc:sldMkLst>
          <pc:docMk/>
          <pc:sldMk cId="366488338" sldId="258"/>
        </pc:sldMkLst>
        <pc:spChg chg="mod">
          <ac:chgData name="ADRIAN LAPAZ" userId="d8ff7f18ef729175" providerId="LiveId" clId="{1FD4D17B-9F0D-456B-91F1-7EE1DCA3F045}" dt="2025-04-22T00:09:15.090" v="1" actId="255"/>
          <ac:spMkLst>
            <pc:docMk/>
            <pc:sldMk cId="366488338" sldId="258"/>
            <ac:spMk id="2" creationId="{9C253F4F-4B4D-E853-E358-98952962C28F}"/>
          </ac:spMkLst>
        </pc:spChg>
        <pc:spChg chg="mod">
          <ac:chgData name="ADRIAN LAPAZ" userId="d8ff7f18ef729175" providerId="LiveId" clId="{1FD4D17B-9F0D-456B-91F1-7EE1DCA3F045}" dt="2025-04-22T00:11:30.596" v="32" actId="20577"/>
          <ac:spMkLst>
            <pc:docMk/>
            <pc:sldMk cId="366488338" sldId="258"/>
            <ac:spMk id="3" creationId="{69D5B813-546E-0DE0-5D28-44B31E9BE823}"/>
          </ac:spMkLst>
        </pc:spChg>
      </pc:sldChg>
      <pc:sldChg chg="modSp mod">
        <pc:chgData name="ADRIAN LAPAZ" userId="d8ff7f18ef729175" providerId="LiveId" clId="{1FD4D17B-9F0D-456B-91F1-7EE1DCA3F045}" dt="2025-04-22T00:11:23.790" v="30" actId="20577"/>
        <pc:sldMkLst>
          <pc:docMk/>
          <pc:sldMk cId="1200349377" sldId="277"/>
        </pc:sldMkLst>
        <pc:spChg chg="mod">
          <ac:chgData name="ADRIAN LAPAZ" userId="d8ff7f18ef729175" providerId="LiveId" clId="{1FD4D17B-9F0D-456B-91F1-7EE1DCA3F045}" dt="2025-04-22T00:11:23.790" v="30" actId="20577"/>
          <ac:spMkLst>
            <pc:docMk/>
            <pc:sldMk cId="1200349377" sldId="277"/>
            <ac:spMk id="3" creationId="{9C5A7905-DC80-F889-4EDA-6DB143883B0C}"/>
          </ac:spMkLst>
        </pc:spChg>
      </pc:sldChg>
      <pc:sldChg chg="modSp">
        <pc:chgData name="ADRIAN LAPAZ" userId="d8ff7f18ef729175" providerId="LiveId" clId="{1FD4D17B-9F0D-456B-91F1-7EE1DCA3F045}" dt="2025-04-22T00:09:35.203" v="5" actId="20577"/>
        <pc:sldMkLst>
          <pc:docMk/>
          <pc:sldMk cId="4161097549" sldId="288"/>
        </pc:sldMkLst>
        <pc:spChg chg="mod">
          <ac:chgData name="ADRIAN LAPAZ" userId="d8ff7f18ef729175" providerId="LiveId" clId="{1FD4D17B-9F0D-456B-91F1-7EE1DCA3F045}" dt="2025-04-22T00:09:35.203" v="5" actId="20577"/>
          <ac:spMkLst>
            <pc:docMk/>
            <pc:sldMk cId="4161097549" sldId="288"/>
            <ac:spMk id="3" creationId="{895A5FFD-C38C-6774-5C39-684804B1AE3A}"/>
          </ac:spMkLst>
        </pc:spChg>
      </pc:sldChg>
      <pc:sldChg chg="addSp modSp del mod">
        <pc:chgData name="ADRIAN LAPAZ" userId="d8ff7f18ef729175" providerId="LiveId" clId="{1FD4D17B-9F0D-456B-91F1-7EE1DCA3F045}" dt="2025-04-22T00:35:41.712" v="224" actId="2696"/>
        <pc:sldMkLst>
          <pc:docMk/>
          <pc:sldMk cId="3545665216" sldId="291"/>
        </pc:sldMkLst>
        <pc:spChg chg="add mod">
          <ac:chgData name="ADRIAN LAPAZ" userId="d8ff7f18ef729175" providerId="LiveId" clId="{1FD4D17B-9F0D-456B-91F1-7EE1DCA3F045}" dt="2025-04-22T00:32:42.292" v="158" actId="20577"/>
          <ac:spMkLst>
            <pc:docMk/>
            <pc:sldMk cId="3545665216" sldId="291"/>
            <ac:spMk id="3" creationId="{0095FD23-7D28-E714-A9CE-27CF4BE0736B}"/>
          </ac:spMkLst>
        </pc:spChg>
        <pc:spChg chg="add mod">
          <ac:chgData name="ADRIAN LAPAZ" userId="d8ff7f18ef729175" providerId="LiveId" clId="{1FD4D17B-9F0D-456B-91F1-7EE1DCA3F045}" dt="2025-04-22T00:30:08.957" v="71" actId="14100"/>
          <ac:spMkLst>
            <pc:docMk/>
            <pc:sldMk cId="3545665216" sldId="291"/>
            <ac:spMk id="5" creationId="{268E7EAE-E8DC-4B9E-7422-9C259C5C84E2}"/>
          </ac:spMkLst>
        </pc:spChg>
        <pc:spChg chg="add mod">
          <ac:chgData name="ADRIAN LAPAZ" userId="d8ff7f18ef729175" providerId="LiveId" clId="{1FD4D17B-9F0D-456B-91F1-7EE1DCA3F045}" dt="2025-04-22T00:32:37.640" v="157" actId="113"/>
          <ac:spMkLst>
            <pc:docMk/>
            <pc:sldMk cId="3545665216" sldId="291"/>
            <ac:spMk id="7" creationId="{3F425481-9C88-C89B-AD8E-D37B75E12A3D}"/>
          </ac:spMkLst>
        </pc:spChg>
        <pc:spChg chg="mod">
          <ac:chgData name="ADRIAN LAPAZ" userId="d8ff7f18ef729175" providerId="LiveId" clId="{1FD4D17B-9F0D-456B-91F1-7EE1DCA3F045}" dt="2025-04-22T00:32:45.972" v="159" actId="20577"/>
          <ac:spMkLst>
            <pc:docMk/>
            <pc:sldMk cId="3545665216" sldId="291"/>
            <ac:spMk id="8" creationId="{7AC8A693-20B2-F8B1-2F24-57627B564373}"/>
          </ac:spMkLst>
        </pc:spChg>
        <pc:spChg chg="mod">
          <ac:chgData name="ADRIAN LAPAZ" userId="d8ff7f18ef729175" providerId="LiveId" clId="{1FD4D17B-9F0D-456B-91F1-7EE1DCA3F045}" dt="2025-04-22T00:13:08.224" v="62" actId="14100"/>
          <ac:spMkLst>
            <pc:docMk/>
            <pc:sldMk cId="3545665216" sldId="291"/>
            <ac:spMk id="10" creationId="{0E98D0B4-5144-A7CF-FB9B-DFC6989B029E}"/>
          </ac:spMkLst>
        </pc:spChg>
        <pc:spChg chg="mod">
          <ac:chgData name="ADRIAN LAPAZ" userId="d8ff7f18ef729175" providerId="LiveId" clId="{1FD4D17B-9F0D-456B-91F1-7EE1DCA3F045}" dt="2025-04-22T00:32:27.374" v="154" actId="20577"/>
          <ac:spMkLst>
            <pc:docMk/>
            <pc:sldMk cId="3545665216" sldId="291"/>
            <ac:spMk id="11" creationId="{F4D41F70-447D-C174-1E97-A7730CE71866}"/>
          </ac:spMkLst>
        </pc:spChg>
      </pc:sldChg>
      <pc:sldChg chg="modSp modAnim">
        <pc:chgData name="ADRIAN LAPAZ" userId="d8ff7f18ef729175" providerId="LiveId" clId="{1FD4D17B-9F0D-456B-91F1-7EE1DCA3F045}" dt="2025-04-22T00:11:13.988" v="27" actId="20577"/>
        <pc:sldMkLst>
          <pc:docMk/>
          <pc:sldMk cId="515186656" sldId="292"/>
        </pc:sldMkLst>
        <pc:spChg chg="mod">
          <ac:chgData name="ADRIAN LAPAZ" userId="d8ff7f18ef729175" providerId="LiveId" clId="{1FD4D17B-9F0D-456B-91F1-7EE1DCA3F045}" dt="2025-04-22T00:10:52.558" v="11" actId="20577"/>
          <ac:spMkLst>
            <pc:docMk/>
            <pc:sldMk cId="515186656" sldId="292"/>
            <ac:spMk id="3" creationId="{98CFF59B-E454-23D7-1CE9-43F21A214C45}"/>
          </ac:spMkLst>
        </pc:spChg>
      </pc:sldChg>
      <pc:sldChg chg="modSp mod">
        <pc:chgData name="ADRIAN LAPAZ" userId="d8ff7f18ef729175" providerId="LiveId" clId="{1FD4D17B-9F0D-456B-91F1-7EE1DCA3F045}" dt="2025-04-22T00:11:16.531" v="29"/>
        <pc:sldMkLst>
          <pc:docMk/>
          <pc:sldMk cId="114352189" sldId="293"/>
        </pc:sldMkLst>
        <pc:spChg chg="mod">
          <ac:chgData name="ADRIAN LAPAZ" userId="d8ff7f18ef729175" providerId="LiveId" clId="{1FD4D17B-9F0D-456B-91F1-7EE1DCA3F045}" dt="2025-04-22T00:11:16.531" v="29"/>
          <ac:spMkLst>
            <pc:docMk/>
            <pc:sldMk cId="114352189" sldId="293"/>
            <ac:spMk id="3" creationId="{82393443-B079-87EB-9092-BCEEFDAA57E0}"/>
          </ac:spMkLst>
        </pc:spChg>
      </pc:sldChg>
      <pc:sldChg chg="modSp">
        <pc:chgData name="ADRIAN LAPAZ" userId="d8ff7f18ef729175" providerId="LiveId" clId="{1FD4D17B-9F0D-456B-91F1-7EE1DCA3F045}" dt="2025-04-22T00:11:38.929" v="35" actId="20577"/>
        <pc:sldMkLst>
          <pc:docMk/>
          <pc:sldMk cId="4080647131" sldId="294"/>
        </pc:sldMkLst>
        <pc:spChg chg="mod">
          <ac:chgData name="ADRIAN LAPAZ" userId="d8ff7f18ef729175" providerId="LiveId" clId="{1FD4D17B-9F0D-456B-91F1-7EE1DCA3F045}" dt="2025-04-22T00:11:38.929" v="35" actId="20577"/>
          <ac:spMkLst>
            <pc:docMk/>
            <pc:sldMk cId="4080647131" sldId="294"/>
            <ac:spMk id="3" creationId="{9632E9EC-00BE-4B54-846E-660E87F4A90E}"/>
          </ac:spMkLst>
        </pc:spChg>
      </pc:sldChg>
      <pc:sldChg chg="addSp delSp modSp add mod delAnim modAnim">
        <pc:chgData name="ADRIAN LAPAZ" userId="d8ff7f18ef729175" providerId="LiveId" clId="{1FD4D17B-9F0D-456B-91F1-7EE1DCA3F045}" dt="2025-04-22T00:36:06.699" v="236" actId="20577"/>
        <pc:sldMkLst>
          <pc:docMk/>
          <pc:sldMk cId="3583603672" sldId="295"/>
        </pc:sldMkLst>
        <pc:spChg chg="mod">
          <ac:chgData name="ADRIAN LAPAZ" userId="d8ff7f18ef729175" providerId="LiveId" clId="{1FD4D17B-9F0D-456B-91F1-7EE1DCA3F045}" dt="2025-04-22T00:35:37.313" v="223" actId="255"/>
          <ac:spMkLst>
            <pc:docMk/>
            <pc:sldMk cId="3583603672" sldId="295"/>
            <ac:spMk id="2" creationId="{6091941E-F33D-05F9-0F60-02002CBD8017}"/>
          </ac:spMkLst>
        </pc:spChg>
        <pc:spChg chg="del mod">
          <ac:chgData name="ADRIAN LAPAZ" userId="d8ff7f18ef729175" providerId="LiveId" clId="{1FD4D17B-9F0D-456B-91F1-7EE1DCA3F045}" dt="2025-04-22T00:33:11.129" v="164" actId="3680"/>
          <ac:spMkLst>
            <pc:docMk/>
            <pc:sldMk cId="3583603672" sldId="295"/>
            <ac:spMk id="3" creationId="{CC650CAD-A528-71BD-0EDB-352679222199}"/>
          </ac:spMkLst>
        </pc:spChg>
        <pc:graphicFrameChg chg="add mod ord modGraphic">
          <ac:chgData name="ADRIAN LAPAZ" userId="d8ff7f18ef729175" providerId="LiveId" clId="{1FD4D17B-9F0D-456B-91F1-7EE1DCA3F045}" dt="2025-04-22T00:36:06.699" v="236" actId="20577"/>
          <ac:graphicFrameMkLst>
            <pc:docMk/>
            <pc:sldMk cId="3583603672" sldId="295"/>
            <ac:graphicFrameMk id="5" creationId="{5E4E3D4F-ABD3-FE61-5AE5-ADA080984A28}"/>
          </ac:graphicFrameMkLst>
        </pc:graphicFrameChg>
        <pc:picChg chg="del">
          <ac:chgData name="ADRIAN LAPAZ" userId="d8ff7f18ef729175" providerId="LiveId" clId="{1FD4D17B-9F0D-456B-91F1-7EE1DCA3F045}" dt="2025-04-22T00:32:54.908" v="161" actId="478"/>
          <ac:picMkLst>
            <pc:docMk/>
            <pc:sldMk cId="3583603672" sldId="295"/>
            <ac:picMk id="9" creationId="{504D7246-59AB-F984-1298-6713E53B19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4D36-9B05-453D-8828-0B2B32840A0E}" type="datetimeFigureOut">
              <a:rPr lang="es-AR" smtClean="0"/>
              <a:t>22/4/2025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36FC-48A1-4C28-879B-32521D7BD5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0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9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061A-D7CB-0E66-DA07-E3EF3F16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51FA3D-43D7-48BE-F8AE-87692277A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516217-3CC4-85AE-1682-E51B76B2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961E1-29F0-9F1B-5739-6E0EDDDE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5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5D724-DF4D-23DC-31FF-26D24838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23054E6-3F68-75BA-503B-D411985D4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FB1F6-DC12-F7D6-8B26-F4AE78217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7F2F9-C967-B6F6-C4FB-E396952EB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6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1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D15-1F4F-4E3C-97EE-5ACF33F907DC}" type="datetime1">
              <a:rPr lang="es-AR" smtClean="0"/>
              <a:t>22/4/2025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1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30DE-1BB8-4E41-8B92-0DB092DF9ECF}" type="datetime1">
              <a:rPr lang="es-AR" smtClean="0"/>
              <a:t>22/4/2025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7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62B-B0BB-4D94-97D7-AF7892E80EE1}" type="datetime1">
              <a:rPr lang="es-AR" smtClean="0"/>
              <a:t>22/4/2025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5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26-3C7B-4DB7-BE1F-C02ED241C309}" type="datetime1">
              <a:rPr lang="es-AR" smtClean="0"/>
              <a:t>22/4/2025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48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0A7-8CEB-4EC2-B5D2-F1F4C28B0549}" type="datetime1">
              <a:rPr lang="es-AR" smtClean="0"/>
              <a:t>22/4/2025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0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1A9-FB65-4779-96BA-33ECC0B9EA8D}" type="datetime1">
              <a:rPr lang="es-AR" smtClean="0"/>
              <a:t>22/4/2025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34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0400-1683-4014-836C-68091B4745B7}" type="datetime1">
              <a:rPr lang="es-AR" smtClean="0"/>
              <a:t>22/4/2025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B52C-70D3-46BB-A9C9-B4BCD68F1F45}" type="datetime1">
              <a:rPr lang="es-AR" smtClean="0"/>
              <a:t>22/4/2025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ED00-AF77-4CAF-B467-EB0A97323BAC}" type="datetime1">
              <a:rPr lang="es-AR" smtClean="0"/>
              <a:t>22/4/2025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0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D541-8D91-4F20-80D9-E947957BA833}" type="datetime1">
              <a:rPr lang="es-AR" smtClean="0"/>
              <a:t>22/4/2025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9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75A-41C2-4F00-A276-DC4A9CA6B77D}" type="datetime1">
              <a:rPr lang="es-AR" smtClean="0"/>
              <a:t>22/4/2025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2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292B7-EDD5-4186-855F-12061877FDA8}" type="datetime1">
              <a:rPr lang="es-AR" smtClean="0"/>
              <a:t>22/4/2025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1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A5A7E-4B52-AD70-CCF5-46466EAE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Proyección del índice de vegetación de diferencia normalizada satelital de cebada en crecimiento con series temporales e inteligencia artificial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FA9BF-D1D0-DD8F-F489-1C7D7F36B2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0167" y="3329023"/>
            <a:ext cx="74372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Plan de trabajo- CEIA, FIUBA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Autor:</a:t>
            </a:r>
            <a:r>
              <a:rPr lang="es-AR" altLang="es-AR" dirty="0">
                <a:latin typeface="Arial" panose="020B0604020202020204" pitchFamily="34" charset="0"/>
              </a:rPr>
              <a:t> Dr. Ing. Agr. Adrián Lapaz </a:t>
            </a:r>
            <a:r>
              <a:rPr lang="es-AR" altLang="es-AR" dirty="0" err="1">
                <a:latin typeface="Arial" panose="020B0604020202020204" pitchFamily="34" charset="0"/>
              </a:rPr>
              <a:t>Olveira</a:t>
            </a:r>
            <a:r>
              <a:rPr lang="es-AR" altLang="es-AR" dirty="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Directora:</a:t>
            </a:r>
            <a:r>
              <a:rPr lang="es-AR" altLang="es-AR" dirty="0">
                <a:latin typeface="Arial" panose="020B0604020202020204" pitchFamily="34" charset="0"/>
              </a:rPr>
              <a:t> Esp. Lic. Maria Carina Roldán (FIUBA)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 err="1">
                <a:latin typeface="Arial" panose="020B0604020202020204" pitchFamily="34" charset="0"/>
              </a:rPr>
              <a:t>Co-directora</a:t>
            </a:r>
            <a:r>
              <a:rPr lang="es-AR" altLang="es-AR" b="1" dirty="0">
                <a:latin typeface="Arial" panose="020B0604020202020204" pitchFamily="34" charset="0"/>
              </a:rPr>
              <a:t>:</a:t>
            </a:r>
            <a:r>
              <a:rPr lang="es-AR" altLang="es-AR" dirty="0">
                <a:latin typeface="Arial" panose="020B0604020202020204" pitchFamily="34" charset="0"/>
              </a:rPr>
              <a:t> Esp. Ing. Ariadna Garmendia (FIUBA) </a:t>
            </a:r>
          </a:p>
        </p:txBody>
      </p:sp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887CFBD7-4668-E12E-4E05-E78E57482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611" cy="80779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17C3D8-5781-8018-6EF0-99C32995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80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0C767-A094-3960-880A-4D06D5EA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A30D-920C-4B20-27A9-F477F907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AON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E8120-6CFE-30F5-EA7D-A7C70F4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10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A16CD55C-BFE2-D8DF-BC7A-5D620368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D72B5AD-0AEE-C1F2-26D2-497EA272C7FA}"/>
              </a:ext>
            </a:extLst>
          </p:cNvPr>
          <p:cNvSpPr/>
          <p:nvPr/>
        </p:nvSpPr>
        <p:spPr>
          <a:xfrm>
            <a:off x="1665403" y="2321139"/>
            <a:ext cx="4229369" cy="1140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1. Adquisición y procesamiento de datos satelitales y agrometeorológicos.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130 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826CBC-FBA8-B6C5-6164-54BF6CB1D26B}"/>
              </a:ext>
            </a:extLst>
          </p:cNvPr>
          <p:cNvSpPr/>
          <p:nvPr/>
        </p:nvSpPr>
        <p:spPr>
          <a:xfrm>
            <a:off x="1665403" y="3715939"/>
            <a:ext cx="4229369" cy="870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2. Ajuste de la función </a:t>
            </a:r>
            <a:r>
              <a:rPr kumimoji="0" lang="el-GR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s-ES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</a:t>
            </a: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modelado bayesiano.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6C0488-2ADC-C98D-81A0-45AA40F823B6}"/>
              </a:ext>
            </a:extLst>
          </p:cNvPr>
          <p:cNvSpPr/>
          <p:nvPr/>
        </p:nvSpPr>
        <p:spPr>
          <a:xfrm>
            <a:off x="1665401" y="4840520"/>
            <a:ext cx="4229369" cy="1061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3. Diseño e implementación del modelo híbrido con ANN.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3EE753-E4F4-4ECE-432F-7F5E24741466}"/>
              </a:ext>
            </a:extLst>
          </p:cNvPr>
          <p:cNvSpPr/>
          <p:nvPr/>
        </p:nvSpPr>
        <p:spPr>
          <a:xfrm>
            <a:off x="6209931" y="2321139"/>
            <a:ext cx="4229369" cy="8886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4. Evaluación técnica y análisis con datos 2024.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70 h)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55E837-9EA0-9DB3-0949-CAE8E6A005D4}"/>
              </a:ext>
            </a:extLst>
          </p:cNvPr>
          <p:cNvSpPr/>
          <p:nvPr/>
        </p:nvSpPr>
        <p:spPr>
          <a:xfrm>
            <a:off x="6209931" y="3488155"/>
            <a:ext cx="4229369" cy="1106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5. Desarrollo de la interfaz de usuario y documentación técnica.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100 h)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0112EE-5971-17B1-560D-DFCC74EB4BF7}"/>
              </a:ext>
            </a:extLst>
          </p:cNvPr>
          <p:cNvSpPr/>
          <p:nvPr/>
        </p:nvSpPr>
        <p:spPr>
          <a:xfrm>
            <a:off x="6209935" y="4840520"/>
            <a:ext cx="4229369" cy="1051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6. Redacción, publicación y defensa del trabajo final.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110 h)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EF6182-0C7B-C71B-4F5A-EF5B4CF6250B}"/>
              </a:ext>
            </a:extLst>
          </p:cNvPr>
          <p:cNvSpPr/>
          <p:nvPr/>
        </p:nvSpPr>
        <p:spPr>
          <a:xfrm>
            <a:off x="3358398" y="1558278"/>
            <a:ext cx="84337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4/3/25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63E7B0E-6CFD-AA78-DA93-BB87D321BD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80088" y="3461795"/>
            <a:ext cx="0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937F255-1D20-F84B-983E-954A094FF7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780086" y="4586376"/>
            <a:ext cx="2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1789A36-50F6-17A4-4500-A4B1EA45E14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894770" y="2765451"/>
            <a:ext cx="315161" cy="2605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8AE4EA-2DBC-EB42-4AC5-BAB66A87FC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324616" y="320976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C415B45-6010-9F8E-0C51-3F0FC469224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324616" y="4594715"/>
            <a:ext cx="4" cy="245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F2A1EA9-7D28-AE06-73A7-17CC8B85BF24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8324619" y="5891718"/>
            <a:ext cx="1" cy="23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19E4FA51-C04F-3AAE-E033-6EF2754C9C64}"/>
              </a:ext>
            </a:extLst>
          </p:cNvPr>
          <p:cNvSpPr/>
          <p:nvPr/>
        </p:nvSpPr>
        <p:spPr>
          <a:xfrm>
            <a:off x="7361374" y="6125955"/>
            <a:ext cx="192648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agosto 2025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áfico 25" descr="Cultivos con relleno sólido">
            <a:extLst>
              <a:ext uri="{FF2B5EF4-FFF2-40B4-BE49-F238E27FC236}">
                <a16:creationId xmlns:a16="http://schemas.microsoft.com/office/drawing/2014/main" id="{A71FC7D3-7FC3-2BCA-251C-6CED33033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96" y="2956326"/>
            <a:ext cx="419979" cy="419979"/>
          </a:xfrm>
          <a:prstGeom prst="rect">
            <a:avLst/>
          </a:prstGeom>
        </p:spPr>
      </p:pic>
      <p:pic>
        <p:nvPicPr>
          <p:cNvPr id="27" name="Gráfico 26" descr="Lluvia con relleno sólido">
            <a:extLst>
              <a:ext uri="{FF2B5EF4-FFF2-40B4-BE49-F238E27FC236}">
                <a16:creationId xmlns:a16="http://schemas.microsoft.com/office/drawing/2014/main" id="{9D1314EB-4982-3B6D-53B1-A8A4F7B72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9617" y="2966145"/>
            <a:ext cx="425288" cy="425288"/>
          </a:xfrm>
          <a:prstGeom prst="rect">
            <a:avLst/>
          </a:prstGeom>
        </p:spPr>
      </p:pic>
      <p:pic>
        <p:nvPicPr>
          <p:cNvPr id="28" name="Gráfico 27" descr="Satélite con relleno sólido">
            <a:extLst>
              <a:ext uri="{FF2B5EF4-FFF2-40B4-BE49-F238E27FC236}">
                <a16:creationId xmlns:a16="http://schemas.microsoft.com/office/drawing/2014/main" id="{33F38543-5CF6-433A-2B99-C445D2760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6204" y="3008042"/>
            <a:ext cx="343267" cy="343267"/>
          </a:xfrm>
          <a:prstGeom prst="rect">
            <a:avLst/>
          </a:prstGeom>
        </p:spPr>
      </p:pic>
      <p:pic>
        <p:nvPicPr>
          <p:cNvPr id="29" name="Gráfico 28" descr="gráfico curvo de palo de hockey con relleno sólido">
            <a:extLst>
              <a:ext uri="{FF2B5EF4-FFF2-40B4-BE49-F238E27FC236}">
                <a16:creationId xmlns:a16="http://schemas.microsoft.com/office/drawing/2014/main" id="{AF9E1A09-73C0-3903-461F-928EC0865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3239" y="4112324"/>
            <a:ext cx="418661" cy="418661"/>
          </a:xfrm>
          <a:prstGeom prst="rect">
            <a:avLst/>
          </a:prstGeom>
        </p:spPr>
      </p:pic>
      <p:pic>
        <p:nvPicPr>
          <p:cNvPr id="30" name="Gráfico 29" descr="Procesador con relleno sólido">
            <a:extLst>
              <a:ext uri="{FF2B5EF4-FFF2-40B4-BE49-F238E27FC236}">
                <a16:creationId xmlns:a16="http://schemas.microsoft.com/office/drawing/2014/main" id="{525322DD-470A-BC4B-9B79-0862EDAF7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5815" y="5424761"/>
            <a:ext cx="401136" cy="401136"/>
          </a:xfrm>
          <a:prstGeom prst="rect">
            <a:avLst/>
          </a:prstGeom>
        </p:spPr>
      </p:pic>
      <p:pic>
        <p:nvPicPr>
          <p:cNvPr id="31" name="Gráfico 30" descr="Diagrama de red con relleno sólido">
            <a:extLst>
              <a:ext uri="{FF2B5EF4-FFF2-40B4-BE49-F238E27FC236}">
                <a16:creationId xmlns:a16="http://schemas.microsoft.com/office/drawing/2014/main" id="{B8F44828-A27C-51B9-F35F-2D58B8B016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5040" y="5424761"/>
            <a:ext cx="401136" cy="401136"/>
          </a:xfrm>
          <a:prstGeom prst="rect">
            <a:avLst/>
          </a:prstGeom>
        </p:spPr>
      </p:pic>
      <p:pic>
        <p:nvPicPr>
          <p:cNvPr id="32" name="Gráfico 31" descr="Bombilla y equipo con relleno sólido">
            <a:extLst>
              <a:ext uri="{FF2B5EF4-FFF2-40B4-BE49-F238E27FC236}">
                <a16:creationId xmlns:a16="http://schemas.microsoft.com/office/drawing/2014/main" id="{F84D5EF7-BB2E-7BC5-E92A-2C8AAC454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7171" y="2772729"/>
            <a:ext cx="391449" cy="391449"/>
          </a:xfrm>
          <a:prstGeom prst="rect">
            <a:avLst/>
          </a:prstGeom>
        </p:spPr>
      </p:pic>
      <p:pic>
        <p:nvPicPr>
          <p:cNvPr id="33" name="Gráfico 32" descr="Cerebro en la cabeza con relleno sólido">
            <a:extLst>
              <a:ext uri="{FF2B5EF4-FFF2-40B4-BE49-F238E27FC236}">
                <a16:creationId xmlns:a16="http://schemas.microsoft.com/office/drawing/2014/main" id="{97AA60F4-9034-C720-C1D1-C24179D1D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82159" y="5417299"/>
            <a:ext cx="406461" cy="406461"/>
          </a:xfrm>
          <a:prstGeom prst="rect">
            <a:avLst/>
          </a:prstGeom>
        </p:spPr>
      </p:pic>
      <p:pic>
        <p:nvPicPr>
          <p:cNvPr id="34" name="Gráfico 33" descr="Diseño web con relleno sólido">
            <a:extLst>
              <a:ext uri="{FF2B5EF4-FFF2-40B4-BE49-F238E27FC236}">
                <a16:creationId xmlns:a16="http://schemas.microsoft.com/office/drawing/2014/main" id="{096ECF9B-383B-A8D0-DD20-3E79005D4B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88914" y="4111988"/>
            <a:ext cx="442132" cy="442132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874B49-922C-D30F-09A0-64651F0C5AD2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>
            <a:off x="3780088" y="2078700"/>
            <a:ext cx="0" cy="242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53469-9834-6919-AE5F-B2B9B411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Diagrama de Gantt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F4555-C409-D031-DB43-2816457A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11</a:t>
            </a:fld>
            <a:endParaRPr lang="es-AR"/>
          </a:p>
        </p:txBody>
      </p:sp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4B7AF6FA-80FF-05B0-74EF-3CA2AB0BC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8AAD7F-D1AA-F3D6-058B-10AB79C1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73" y="1690692"/>
            <a:ext cx="9152541" cy="39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19106-A501-2C48-9BA4-51D7F0DD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D1E1-B468-9923-CBFE-AE93B7E3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A5FFD-C38C-6774-5C39-684804B1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Tabla de gestión de riesgos: (el RPN se calcula como RPN=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SxO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4062FD-1DB6-70FE-07A2-CEBFE03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12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8ED4210B-0D58-3C42-6DD5-C5C76A690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DD622A-CBBC-FE20-8988-FD6D94A8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90" y="2556354"/>
            <a:ext cx="8331020" cy="36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7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EF23A-FCAD-8D47-B84A-3A53D303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1941E-F33D-05F9-0F60-02002CBD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Evaluación de calidad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4E3D4F-ABD3-FE61-5AE5-ADA080984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3304"/>
              </p:ext>
            </p:extLst>
          </p:nvPr>
        </p:nvGraphicFramePr>
        <p:xfrm>
          <a:off x="838200" y="1825625"/>
          <a:ext cx="10515597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248496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34019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744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</a:t>
                      </a:r>
                      <a:endParaRPr lang="es-A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Verificación</a:t>
                      </a:r>
                      <a:endParaRPr lang="es-A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</a:t>
                      </a:r>
                      <a:endParaRPr lang="es-A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2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</a:t>
                      </a:r>
                      <a:r>
                        <a:rPr lang="es-A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#1.5: </a:t>
                      </a: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estimación del NDVI potencial debe estar entre 0,4 y 1,0.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pruebas automatizadas para verificar que los valores de salida del modelo se ubiquen dentro del intervalo (0,4; 1,0).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Presentar al cliente histogramas de los valores de NDVI generados por el modelo para confirmar su ajuste al rango agronómico definido.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90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</a:t>
                      </a:r>
                      <a:r>
                        <a:rPr lang="es-A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#2.2:</a:t>
                      </a: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resultados deben ser publicados en revistas de investigación locales e</a:t>
                      </a:r>
                    </a:p>
                    <a:p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internacionales.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Asegurar que los manuscritos preparados para </a:t>
                      </a:r>
                      <a:r>
                        <a:rPr lang="es-AR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 publicación </a:t>
                      </a: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cumplan rigurosamente con las normas de estilo y formato especificadas por las revistas científicas objetivo (incluyendo estructura, citación, figuras y tablas).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una respuesta editorial (aceptación, solicitud de revisiones mayores/menores, o rechazo) por parte de los comités editoriales de, al menos, dos revistas científicas seleccionadas como potenciales vehículos de publicación.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41079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3580D-5986-2C9E-4CB6-04DE9AE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13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9734F6CF-89A1-AD74-1647-BB32146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0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2912-1D36-0D4D-ED74-2DEF015A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0E256-2704-7E02-1319-8C47386F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93443-B079-87EB-9092-BCEEFDAA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Verificar el cumplimiento de los requerimientos del proyecto.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Entregar la documentación correspondiente.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Presentación y demostración del proyecto ante jurados, mediante diapositivas y/o vídeos.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Identificar técnicas útiles e inútiles utilizadas.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Entregar un sistema funcional.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65310-7D58-AD41-D133-87D2675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14</a:t>
            </a:fld>
            <a:endParaRPr lang="es-AR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1D346D53-731B-CD82-2EA1-F3C90BD3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7E10B-B2BD-C784-AD1F-D6813D7B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¡Gracias por su atención!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EF2E9-DD0C-57B2-8BBE-43137A27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61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CCA5-BD30-4789-34FA-7FD0684C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 descr="Diagrama&#10;&#10;El contenido generado por IA puede ser incorrecto.">
            <a:extLst>
              <a:ext uri="{FF2B5EF4-FFF2-40B4-BE49-F238E27FC236}">
                <a16:creationId xmlns:a16="http://schemas.microsoft.com/office/drawing/2014/main" id="{2CFBC21B-409D-327C-D8F7-E9D9C73C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8" y="1690692"/>
            <a:ext cx="6582260" cy="42839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CD71FF-542F-9108-55DE-16D9BA86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BF3786BD-A064-BFFD-A92E-9DBB587D2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4EAF32A-D2F7-E629-45A1-5EDD76B0C4F6}"/>
              </a:ext>
            </a:extLst>
          </p:cNvPr>
          <p:cNvSpPr txBox="1"/>
          <p:nvPr/>
        </p:nvSpPr>
        <p:spPr>
          <a:xfrm>
            <a:off x="9107558" y="1919061"/>
            <a:ext cx="112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9 – 12 % proteína</a:t>
            </a:r>
            <a:endParaRPr lang="es-AR" dirty="0"/>
          </a:p>
        </p:txBody>
      </p:sp>
      <p:pic>
        <p:nvPicPr>
          <p:cNvPr id="1028" name="Picture 4" descr="Diseño PNG Y SVG De Cerveza De Color Alemania Para Camisetas">
            <a:extLst>
              <a:ext uri="{FF2B5EF4-FFF2-40B4-BE49-F238E27FC236}">
                <a16:creationId xmlns:a16="http://schemas.microsoft.com/office/drawing/2014/main" id="{051C669B-FAD2-D4DE-DAC4-DFD39EDD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81" y="2565392"/>
            <a:ext cx="1152293" cy="11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mentación de Bovinos en Corrales de Engorda | Intagri S.C.">
            <a:extLst>
              <a:ext uri="{FF2B5EF4-FFF2-40B4-BE49-F238E27FC236}">
                <a16:creationId xmlns:a16="http://schemas.microsoft.com/office/drawing/2014/main" id="{D35E4E16-1D5B-1042-CD5E-84A4F0E6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04" y="4364014"/>
            <a:ext cx="1978506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D1311AD-22EB-DF04-C3C9-EB597DD89FF1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7317230" y="3141537"/>
            <a:ext cx="1844451" cy="691144"/>
          </a:xfrm>
          <a:prstGeom prst="bentConnector3">
            <a:avLst>
              <a:gd name="adj1" fmla="val 395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C58FB0F8-0DA1-0E57-D520-2DE002E35A6F}"/>
              </a:ext>
            </a:extLst>
          </p:cNvPr>
          <p:cNvCxnSpPr>
            <a:cxnSpLocks/>
            <a:stCxn id="37" idx="3"/>
            <a:endCxn id="1030" idx="1"/>
          </p:cNvCxnSpPr>
          <p:nvPr/>
        </p:nvCxnSpPr>
        <p:spPr>
          <a:xfrm>
            <a:off x="7317228" y="3832683"/>
            <a:ext cx="1461476" cy="133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Cómo dar en el blanco con la fertilización al voleo - Universidad Agrícola">
            <a:extLst>
              <a:ext uri="{FF2B5EF4-FFF2-40B4-BE49-F238E27FC236}">
                <a16:creationId xmlns:a16="http://schemas.microsoft.com/office/drawing/2014/main" id="{C427C456-2DB9-F9B7-06EB-9D97EDE8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79" y="2262971"/>
            <a:ext cx="2670717" cy="12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6D652A33-9064-77B1-EB2B-436F6EE0430D}"/>
              </a:ext>
            </a:extLst>
          </p:cNvPr>
          <p:cNvSpPr txBox="1"/>
          <p:nvPr/>
        </p:nvSpPr>
        <p:spPr>
          <a:xfrm>
            <a:off x="942279" y="2213097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Nitrógeno</a:t>
            </a:r>
            <a:endParaRPr lang="es-A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4488CA5-6F4A-3274-91B5-29068E3913F4}"/>
              </a:ext>
            </a:extLst>
          </p:cNvPr>
          <p:cNvSpPr/>
          <p:nvPr/>
        </p:nvSpPr>
        <p:spPr>
          <a:xfrm>
            <a:off x="5991923" y="5032920"/>
            <a:ext cx="743414" cy="19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Biomasa</a:t>
            </a:r>
            <a:endParaRPr lang="es-A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01D33B7-F034-0485-88AA-CDE50754CFD4}"/>
              </a:ext>
            </a:extLst>
          </p:cNvPr>
          <p:cNvSpPr/>
          <p:nvPr/>
        </p:nvSpPr>
        <p:spPr>
          <a:xfrm>
            <a:off x="5991923" y="2033079"/>
            <a:ext cx="743414" cy="319312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DE652D-C072-ABD4-887F-7FB49FE1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8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9" grpId="0"/>
      <p:bldP spid="44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68AC0-C5F4-F946-F67E-646F6D2F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AECD-E5A9-96AF-749D-3F172D6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4000" dirty="0" err="1"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s-A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Índice de vegetación de diferencia normalizada (NDVI):</a:t>
                </a:r>
                <a:endParaRPr lang="es-E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𝑁𝐷𝑉𝐼</m:t>
                      </m:r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2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  <a:blipFill>
                <a:blip r:embed="rId3"/>
                <a:stretch>
                  <a:fillRect l="-1253" t="-1261" r="-4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2E4249-8B66-51F3-E57D-11E8851F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7AEC1AEE-3945-838F-E9A7-E53106817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1AD345-A5C9-F3BF-2135-70E3B5C9B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091570"/>
            <a:ext cx="3769372" cy="2780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48E23B-B0D8-9DF9-617B-3171CE16E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175" y="4040525"/>
            <a:ext cx="3407451" cy="2761375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F4A02DE-C62D-90B2-9ABF-5E90D861B76F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7084743" y="1550991"/>
            <a:ext cx="119431" cy="3870220"/>
          </a:xfrm>
          <a:prstGeom prst="bentConnector3">
            <a:avLst>
              <a:gd name="adj1" fmla="val -191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n 11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2593BA65-2188-21CC-A443-C93E71801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53" y="3806396"/>
            <a:ext cx="4086315" cy="30638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AB1053-72AE-3885-B608-1906EB20D850}"/>
              </a:ext>
            </a:extLst>
          </p:cNvPr>
          <p:cNvSpPr txBox="1"/>
          <p:nvPr/>
        </p:nvSpPr>
        <p:spPr>
          <a:xfrm>
            <a:off x="6973230" y="1321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s-AR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34104-52FF-5798-DAB0-DED0D921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D39-52C3-90B5-FFF8-8F4ECD9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E4355F48-921C-76F7-35D9-D3FDA164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D4F8B56-F2A7-593C-062D-D2D1CDDF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6" y="2066451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3669AE-F107-1163-E5B1-015D500ED22D}"/>
              </a:ext>
            </a:extLst>
          </p:cNvPr>
          <p:cNvSpPr txBox="1"/>
          <p:nvPr/>
        </p:nvSpPr>
        <p:spPr>
          <a:xfrm>
            <a:off x="1939386" y="1666341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Enfoque bayesiano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3163E9-C298-53B2-79C1-4371A032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25" y="2021294"/>
            <a:ext cx="5082980" cy="33302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30AB60-7C9E-53DD-1B9B-3B539FFB2836}"/>
              </a:ext>
            </a:extLst>
          </p:cNvPr>
          <p:cNvSpPr txBox="1"/>
          <p:nvPr/>
        </p:nvSpPr>
        <p:spPr>
          <a:xfrm>
            <a:off x="7529865" y="167851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 híbrido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/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s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Modelo híbrido</a:t>
                </a:r>
              </a:p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s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blipFill>
                <a:blip r:embed="rId6"/>
                <a:stretch>
                  <a:fillRect r="-23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F72B3AB-BDCA-76D1-AF25-19807E642262}"/>
              </a:ext>
            </a:extLst>
          </p:cNvPr>
          <p:cNvSpPr txBox="1"/>
          <p:nvPr/>
        </p:nvSpPr>
        <p:spPr>
          <a:xfrm>
            <a:off x="10023958" y="521302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Paruelo et al.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54216C-7F1F-0957-AEB1-C735E906D8D5}"/>
              </a:ext>
            </a:extLst>
          </p:cNvPr>
          <p:cNvSpPr txBox="1"/>
          <p:nvPr/>
        </p:nvSpPr>
        <p:spPr>
          <a:xfrm>
            <a:off x="924521" y="568212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Bürkner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E74817-CA51-D874-3963-8028CFBD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6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341F-C090-DD17-0E3F-D9676641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Flujo de trabajo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215EA4B0-35C9-FFE6-FCD7-36FE534E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9" y="1825625"/>
            <a:ext cx="7374431" cy="48958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BB3415-7566-7350-CC3D-FC22AF3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5</a:t>
            </a:fld>
            <a:endParaRPr lang="es-AR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7DD3891-FE1A-F851-D790-7AB2A6CF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05C643D-BF0F-3E7D-80CC-CA660D1C5894}"/>
              </a:ext>
            </a:extLst>
          </p:cNvPr>
          <p:cNvSpPr/>
          <p:nvPr/>
        </p:nvSpPr>
        <p:spPr>
          <a:xfrm>
            <a:off x="591670" y="1690692"/>
            <a:ext cx="10962043" cy="466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5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endParaRPr lang="es-E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E76924-147A-11AB-7A46-5680D65F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96BA1-4107-9931-C468-2FA9532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6</a:t>
            </a:fld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2DC2B8-DB15-5256-8F70-2AE633829269}"/>
              </a:ext>
            </a:extLst>
          </p:cNvPr>
          <p:cNvSpPr/>
          <p:nvPr/>
        </p:nvSpPr>
        <p:spPr>
          <a:xfrm>
            <a:off x="838199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Cliente/Impulsor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Andrés Berger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B1F647-430A-6163-7732-8B80F69FCDDA}"/>
              </a:ext>
            </a:extLst>
          </p:cNvPr>
          <p:cNvSpPr/>
          <p:nvPr/>
        </p:nvSpPr>
        <p:spPr>
          <a:xfrm>
            <a:off x="838197" y="5072001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Adrián Lapaz Olveira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2743F4-A4DB-43BA-D6B8-AB42891B116D}"/>
              </a:ext>
            </a:extLst>
          </p:cNvPr>
          <p:cNvSpPr/>
          <p:nvPr/>
        </p:nvSpPr>
        <p:spPr>
          <a:xfrm>
            <a:off x="838198" y="3656163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Lic.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Carina Roldán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Ing. Ariadna Garmendia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FF5C19-00CD-851B-C1F1-E771F78CB494}"/>
              </a:ext>
            </a:extLst>
          </p:cNvPr>
          <p:cNvSpPr/>
          <p:nvPr/>
        </p:nvSpPr>
        <p:spPr>
          <a:xfrm>
            <a:off x="7282927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José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Paruelo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Ing.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Mazzilli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3FAD8-A574-7E49-8B25-A67E9F3DF1D7}"/>
              </a:ext>
            </a:extLst>
          </p:cNvPr>
          <p:cNvSpPr/>
          <p:nvPr/>
        </p:nvSpPr>
        <p:spPr>
          <a:xfrm>
            <a:off x="7282927" y="3634384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 final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INIA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Productores</a:t>
            </a:r>
          </a:p>
        </p:txBody>
      </p:sp>
    </p:spTree>
    <p:extLst>
      <p:ext uri="{BB962C8B-B14F-4D97-AF65-F5344CB8AC3E}">
        <p14:creationId xmlns:p14="http://schemas.microsoft.com/office/powerpoint/2010/main" val="30738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53F4F-4B4D-E853-E358-9895296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5B813-546E-0DE0-5D28-44B31E9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NDVI potencial del cultivo a partir de observaciones tempranas (45, 60, 75 días desde siembra - DDS).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Evaluar si la inclusión de variables agroclimáticas y de manejo (modelo híbrido) mejora la precisión respecto a un modelo solo bayesiano.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19068A-F3F5-D7A4-7016-21BBC34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7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5A4938BE-5F24-B4AF-CE6A-40B08135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1B3C-1742-BACA-B0DB-A9039B99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A33A-135B-9CBD-1115-5412A2C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Alcance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2E9EC-00BE-4B54-846E-660E87F4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Información de la producción de cebada 2023 y 2024 para miles de lotes.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Datos agroclimáticos por lote.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Datos satelitales para cinco puntos representativos por lote.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4A9E8-1C14-0798-24EC-4ED8871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8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23FCA0B8-5CB8-AD19-B9EA-CAB6325B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AB3C-44C0-9F7D-F31D-6EB92BDD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7D11-B8D4-0943-914E-CFD50E9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FF59B-E454-23D7-1CE9-43F21A21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1.1. El modelo de predicción debe estimar el NDVI potencial en lotes de producción comercial de cebada.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1.2. La estimación del NDVI potencial debe estar entre 0,4 y 1,0.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1.3. El tiempo de estimación del NDVI en nuevos datos debe ser rápido.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1.4. El modelo debe captar las variaciones del NDVI asociadas a diferentes niveles de producción de biomasa y ambientes dentro de cada lote.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2.1. La tesis debe ser publicada de forma abierta al público general, de modo de poder compartir los resultados en redes sociales y en correo electrónico entre colegas y asesores del sector.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B0B5CB-B10F-D4EC-C644-6E5AAA7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9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0588397D-811E-E73B-DBC9-25A5F530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</TotalTime>
  <Words>715</Words>
  <Application>Microsoft Office PowerPoint</Application>
  <PresentationFormat>Panorámica</PresentationFormat>
  <Paragraphs>113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Times New Roman</vt:lpstr>
      <vt:lpstr>Wingdings</vt:lpstr>
      <vt:lpstr>Tema de Office</vt:lpstr>
      <vt:lpstr>Proyección del índice de vegetación de diferencia normalizada satelital de cebada en crecimiento con series temporales e inteligencia artificial</vt:lpstr>
      <vt:lpstr>Introducción</vt:lpstr>
      <vt:lpstr>Introducción</vt:lpstr>
      <vt:lpstr>Introducción</vt:lpstr>
      <vt:lpstr>Flujo de trabajo</vt:lpstr>
      <vt:lpstr>Interesados</vt:lpstr>
      <vt:lpstr>Propósito</vt:lpstr>
      <vt:lpstr>Alcance</vt:lpstr>
      <vt:lpstr>Requerimientos</vt:lpstr>
      <vt:lpstr>Diagrama AON</vt:lpstr>
      <vt:lpstr>Diagrama de Gantt</vt:lpstr>
      <vt:lpstr>Gestión de riesgos</vt:lpstr>
      <vt:lpstr>Evaluación de calidad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Marcelo Lapaz Oliveira</dc:creator>
  <cp:lastModifiedBy>ADRIAN LAPAZ</cp:lastModifiedBy>
  <cp:revision>3</cp:revision>
  <dcterms:created xsi:type="dcterms:W3CDTF">2025-04-19T04:17:24Z</dcterms:created>
  <dcterms:modified xsi:type="dcterms:W3CDTF">2025-04-22T23:31:28Z</dcterms:modified>
</cp:coreProperties>
</file>