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82" r:id="rId3"/>
    <p:sldId id="277" r:id="rId4"/>
    <p:sldId id="285" r:id="rId5"/>
    <p:sldId id="260" r:id="rId6"/>
    <p:sldId id="286" r:id="rId7"/>
    <p:sldId id="258" r:id="rId8"/>
    <p:sldId id="289" r:id="rId9"/>
    <p:sldId id="292" r:id="rId10"/>
    <p:sldId id="290" r:id="rId11"/>
    <p:sldId id="262" r:id="rId12"/>
    <p:sldId id="288" r:id="rId13"/>
    <p:sldId id="291" r:id="rId14"/>
    <p:sldId id="29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F1720-4B09-4E47-B1BD-A0DE7E6635FE}" v="177" dt="2025-04-20T16:17:01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6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LAPAZ" userId="d8ff7f18ef729175" providerId="LiveId" clId="{FA4F1720-4B09-4E47-B1BD-A0DE7E6635FE}"/>
    <pc:docChg chg="undo redo custSel addSld delSld modSld sldOrd modMainMaster modNotesMaster">
      <pc:chgData name="ADRIAN LAPAZ" userId="d8ff7f18ef729175" providerId="LiveId" clId="{FA4F1720-4B09-4E47-B1BD-A0DE7E6635FE}" dt="2025-04-21T00:44:52.023" v="3059"/>
      <pc:docMkLst>
        <pc:docMk/>
      </pc:docMkLst>
      <pc:sldChg chg="modSp mod modNotes">
        <pc:chgData name="ADRIAN LAPAZ" userId="d8ff7f18ef729175" providerId="LiveId" clId="{FA4F1720-4B09-4E47-B1BD-A0DE7E6635FE}" dt="2025-04-20T16:12:32.175" v="1559" actId="255"/>
        <pc:sldMkLst>
          <pc:docMk/>
          <pc:sldMk cId="2582807526" sldId="256"/>
        </pc:sldMkLst>
        <pc:spChg chg="mod">
          <ac:chgData name="ADRIAN LAPAZ" userId="d8ff7f18ef729175" providerId="LiveId" clId="{FA4F1720-4B09-4E47-B1BD-A0DE7E6635FE}" dt="2025-04-20T16:12:32.175" v="1559" actId="255"/>
          <ac:spMkLst>
            <pc:docMk/>
            <pc:sldMk cId="2582807526" sldId="256"/>
            <ac:spMk id="2" creationId="{731A5A7E-4B52-AD70-CCF5-46466EAE7DF9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582807526" sldId="256"/>
            <ac:spMk id="4" creationId="{0DCFA9BF-D1D0-DD8F-F489-1C7D7F36B2A3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582807526" sldId="256"/>
            <ac:picMk id="17" creationId="{887CFBD7-4668-E12E-4E05-E78E57482C40}"/>
          </ac:picMkLst>
        </pc:picChg>
      </pc:sldChg>
      <pc:sldChg chg="addSp delSp del mod">
        <pc:chgData name="ADRIAN LAPAZ" userId="d8ff7f18ef729175" providerId="LiveId" clId="{FA4F1720-4B09-4E47-B1BD-A0DE7E6635FE}" dt="2025-04-20T01:52:08.662" v="951" actId="2696"/>
        <pc:sldMkLst>
          <pc:docMk/>
          <pc:sldMk cId="344659672" sldId="257"/>
        </pc:sldMkLst>
        <pc:picChg chg="add del">
          <ac:chgData name="ADRIAN LAPAZ" userId="d8ff7f18ef729175" providerId="LiveId" clId="{FA4F1720-4B09-4E47-B1BD-A0DE7E6635FE}" dt="2025-04-20T01:21:38.944" v="581" actId="21"/>
          <ac:picMkLst>
            <pc:docMk/>
            <pc:sldMk cId="344659672" sldId="257"/>
            <ac:picMk id="5" creationId="{D00D3A5B-DE54-221B-02EB-7A9B5976BA60}"/>
          </ac:picMkLst>
        </pc:picChg>
      </pc:sldChg>
      <pc:sldChg chg="addSp delSp modSp mod ord modAnim">
        <pc:chgData name="ADRIAN LAPAZ" userId="d8ff7f18ef729175" providerId="LiveId" clId="{FA4F1720-4B09-4E47-B1BD-A0DE7E6635FE}" dt="2025-04-20T16:45:27.302" v="1968" actId="20577"/>
        <pc:sldMkLst>
          <pc:docMk/>
          <pc:sldMk cId="366488338" sldId="258"/>
        </pc:sldMkLst>
        <pc:spChg chg="mod">
          <ac:chgData name="ADRIAN LAPAZ" userId="d8ff7f18ef729175" providerId="LiveId" clId="{FA4F1720-4B09-4E47-B1BD-A0DE7E6635FE}" dt="2025-04-20T16:44:12.805" v="1943" actId="20577"/>
          <ac:spMkLst>
            <pc:docMk/>
            <pc:sldMk cId="366488338" sldId="258"/>
            <ac:spMk id="2" creationId="{9C253F4F-4B4D-E853-E358-98952962C28F}"/>
          </ac:spMkLst>
        </pc:spChg>
        <pc:spChg chg="mod">
          <ac:chgData name="ADRIAN LAPAZ" userId="d8ff7f18ef729175" providerId="LiveId" clId="{FA4F1720-4B09-4E47-B1BD-A0DE7E6635FE}" dt="2025-04-20T16:45:27.302" v="1968" actId="20577"/>
          <ac:spMkLst>
            <pc:docMk/>
            <pc:sldMk cId="366488338" sldId="258"/>
            <ac:spMk id="3" creationId="{69D5B813-546E-0DE0-5D28-44B31E9BE823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366488338" sldId="258"/>
            <ac:spMk id="4" creationId="{7519068A-F3F5-D7A4-7016-21BBC34B6621}"/>
          </ac:spMkLst>
        </pc:spChg>
        <pc:spChg chg="add del">
          <ac:chgData name="ADRIAN LAPAZ" userId="d8ff7f18ef729175" providerId="LiveId" clId="{FA4F1720-4B09-4E47-B1BD-A0DE7E6635FE}" dt="2025-04-20T16:44:19.051" v="1945" actId="22"/>
          <ac:spMkLst>
            <pc:docMk/>
            <pc:sldMk cId="366488338" sldId="258"/>
            <ac:spMk id="7" creationId="{096DF41B-67AD-C867-0742-A8F4197A3CE3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366488338" sldId="258"/>
            <ac:picMk id="6" creationId="{5A4938BE-5F24-B4AF-CE6A-40B081357BCB}"/>
          </ac:picMkLst>
        </pc:picChg>
      </pc:sldChg>
      <pc:sldChg chg="modSp del mod ord">
        <pc:chgData name="ADRIAN LAPAZ" userId="d8ff7f18ef729175" providerId="LiveId" clId="{FA4F1720-4B09-4E47-B1BD-A0DE7E6635FE}" dt="2025-04-20T23:21:25.642" v="2938" actId="47"/>
        <pc:sldMkLst>
          <pc:docMk/>
          <pc:sldMk cId="21861973" sldId="259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1861973" sldId="259"/>
            <ac:spMk id="2" creationId="{5BDBB312-976A-92C6-4A65-BF4AD9F1A79B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1861973" sldId="259"/>
            <ac:spMk id="3" creationId="{B2C80610-BB36-D100-EBC5-1B677963CBB5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1861973" sldId="259"/>
            <ac:spMk id="4" creationId="{1E08A1DB-ACA8-F2DF-15E2-7E4AC7970863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1861973" sldId="259"/>
            <ac:picMk id="5" creationId="{A0E81015-3768-9AC5-9C4A-7F120382AC6C}"/>
          </ac:picMkLst>
        </pc:picChg>
      </pc:sldChg>
      <pc:sldChg chg="modSp mod ord">
        <pc:chgData name="ADRIAN LAPAZ" userId="d8ff7f18ef729175" providerId="LiveId" clId="{FA4F1720-4B09-4E47-B1BD-A0DE7E6635FE}" dt="2025-04-20T22:02:47.353" v="2384" actId="14100"/>
        <pc:sldMkLst>
          <pc:docMk/>
          <pc:sldMk cId="2142230355" sldId="260"/>
        </pc:sldMkLst>
        <pc:spChg chg="mod">
          <ac:chgData name="ADRIAN LAPAZ" userId="d8ff7f18ef729175" providerId="LiveId" clId="{FA4F1720-4B09-4E47-B1BD-A0DE7E6635FE}" dt="2025-04-20T22:02:42.988" v="2383" actId="20577"/>
          <ac:spMkLst>
            <pc:docMk/>
            <pc:sldMk cId="2142230355" sldId="260"/>
            <ac:spMk id="2" creationId="{109F341F-C090-DD17-0E3F-D9676641ADBF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142230355" sldId="260"/>
            <ac:spMk id="4" creationId="{64BB3415-7566-7350-CC3D-FC22AF3C3AA1}"/>
          </ac:spMkLst>
        </pc:spChg>
        <pc:picChg chg="mod">
          <ac:chgData name="ADRIAN LAPAZ" userId="d8ff7f18ef729175" providerId="LiveId" clId="{FA4F1720-4B09-4E47-B1BD-A0DE7E6635FE}" dt="2025-04-20T22:02:47.353" v="2384" actId="14100"/>
          <ac:picMkLst>
            <pc:docMk/>
            <pc:sldMk cId="2142230355" sldId="260"/>
            <ac:picMk id="6" creationId="{215EA4B0-35C9-FFE6-FCD7-36FE534E4676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142230355" sldId="260"/>
            <ac:picMk id="7" creationId="{C7DD3891-FE1A-F851-D790-7AB2A6CF1E6B}"/>
          </ac:picMkLst>
        </pc:picChg>
      </pc:sldChg>
      <pc:sldChg chg="modSp del">
        <pc:chgData name="ADRIAN LAPAZ" userId="d8ff7f18ef729175" providerId="LiveId" clId="{FA4F1720-4B09-4E47-B1BD-A0DE7E6635FE}" dt="2025-04-20T23:21:25.642" v="2938" actId="47"/>
        <pc:sldMkLst>
          <pc:docMk/>
          <pc:sldMk cId="2600079152" sldId="261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600079152" sldId="261"/>
            <ac:spMk id="2" creationId="{4D07B662-5D10-B361-B94A-08E9C4BC8BEA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600079152" sldId="261"/>
            <ac:spMk id="3" creationId="{285B20A7-42FD-5F37-A806-9AD6A797E1F3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600079152" sldId="261"/>
            <ac:spMk id="4" creationId="{2313D8AA-1B9C-41E1-0583-F988CF17596E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600079152" sldId="261"/>
            <ac:picMk id="5" creationId="{8F477099-20BF-663D-B49D-EC453A133314}"/>
          </ac:picMkLst>
        </pc:picChg>
      </pc:sldChg>
      <pc:sldChg chg="addSp delSp modSp mod ord">
        <pc:chgData name="ADRIAN LAPAZ" userId="d8ff7f18ef729175" providerId="LiveId" clId="{FA4F1720-4B09-4E47-B1BD-A0DE7E6635FE}" dt="2025-04-20T22:34:56.620" v="2479" actId="14100"/>
        <pc:sldMkLst>
          <pc:docMk/>
          <pc:sldMk cId="2226561123" sldId="262"/>
        </pc:sldMkLst>
        <pc:spChg chg="mod">
          <ac:chgData name="ADRIAN LAPAZ" userId="d8ff7f18ef729175" providerId="LiveId" clId="{FA4F1720-4B09-4E47-B1BD-A0DE7E6635FE}" dt="2025-04-20T21:42:28.788" v="2298"/>
          <ac:spMkLst>
            <pc:docMk/>
            <pc:sldMk cId="2226561123" sldId="262"/>
            <ac:spMk id="2" creationId="{4B153469-9834-6919-AE5F-B2B9B411DEFA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26561123" sldId="262"/>
            <ac:spMk id="4" creationId="{011F4555-C409-D031-DB43-2816457AC2F2}"/>
          </ac:spMkLst>
        </pc:spChg>
        <pc:spChg chg="add del mod">
          <ac:chgData name="ADRIAN LAPAZ" userId="d8ff7f18ef729175" providerId="LiveId" clId="{FA4F1720-4B09-4E47-B1BD-A0DE7E6635FE}" dt="2025-04-20T22:34:51.807" v="2476" actId="478"/>
          <ac:spMkLst>
            <pc:docMk/>
            <pc:sldMk cId="2226561123" sldId="262"/>
            <ac:spMk id="5" creationId="{6DB56FB4-E429-E8E7-5CAF-1EB5221DCD99}"/>
          </ac:spMkLst>
        </pc:spChg>
        <pc:spChg chg="del mod">
          <ac:chgData name="ADRIAN LAPAZ" userId="d8ff7f18ef729175" providerId="LiveId" clId="{FA4F1720-4B09-4E47-B1BD-A0DE7E6635FE}" dt="2025-04-20T22:34:48.689" v="2475" actId="478"/>
          <ac:spMkLst>
            <pc:docMk/>
            <pc:sldMk cId="2226561123" sldId="262"/>
            <ac:spMk id="8" creationId="{56D8F594-CF3D-CB77-BD18-17F18EED8808}"/>
          </ac:spMkLst>
        </pc:spChg>
        <pc:picChg chg="add mod">
          <ac:chgData name="ADRIAN LAPAZ" userId="d8ff7f18ef729175" providerId="LiveId" clId="{FA4F1720-4B09-4E47-B1BD-A0DE7E6635FE}" dt="2025-04-20T22:34:56.620" v="2479" actId="14100"/>
          <ac:picMkLst>
            <pc:docMk/>
            <pc:sldMk cId="2226561123" sldId="262"/>
            <ac:picMk id="7" creationId="{ED8AAD7F-D1AA-F3D6-058B-10AB79C1D367}"/>
          </ac:picMkLst>
        </pc:picChg>
        <pc:picChg chg="del mod">
          <ac:chgData name="ADRIAN LAPAZ" userId="d8ff7f18ef729175" providerId="LiveId" clId="{FA4F1720-4B09-4E47-B1BD-A0DE7E6635FE}" dt="2025-04-20T22:34:46.822" v="2474" actId="478"/>
          <ac:picMkLst>
            <pc:docMk/>
            <pc:sldMk cId="2226561123" sldId="262"/>
            <ac:picMk id="10" creationId="{4C9376D3-08F2-8457-5638-49C5F30E8AC4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26561123" sldId="262"/>
            <ac:picMk id="11" creationId="{4B7AF6FA-80FF-05B0-74EF-3CA2AB0BC29B}"/>
          </ac:picMkLst>
        </pc:picChg>
      </pc:sldChg>
      <pc:sldChg chg="modSp del">
        <pc:chgData name="ADRIAN LAPAZ" userId="d8ff7f18ef729175" providerId="LiveId" clId="{FA4F1720-4B09-4E47-B1BD-A0DE7E6635FE}" dt="2025-04-20T23:21:25.642" v="2938" actId="47"/>
        <pc:sldMkLst>
          <pc:docMk/>
          <pc:sldMk cId="237979536" sldId="263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37979536" sldId="263"/>
            <ac:spMk id="2" creationId="{4DAF6334-DC97-04FF-F85C-66A9F754EEE4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37979536" sldId="263"/>
            <ac:spMk id="3" creationId="{9FC2C89F-7671-76AD-A2DB-93117F888CAB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37979536" sldId="263"/>
            <ac:spMk id="4" creationId="{A3AEE151-E85F-4A77-4D04-BEFEBD0838C6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37979536" sldId="263"/>
            <ac:picMk id="7" creationId="{F02E177F-ECEC-8279-318A-2B5C16FC1953}"/>
          </ac:picMkLst>
        </pc:picChg>
      </pc:sldChg>
      <pc:sldChg chg="modSp del">
        <pc:chgData name="ADRIAN LAPAZ" userId="d8ff7f18ef729175" providerId="LiveId" clId="{FA4F1720-4B09-4E47-B1BD-A0DE7E6635FE}" dt="2025-04-20T23:21:25.642" v="2938" actId="47"/>
        <pc:sldMkLst>
          <pc:docMk/>
          <pc:sldMk cId="3577415161" sldId="264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3577415161" sldId="264"/>
            <ac:spMk id="2" creationId="{8333E63E-A0F9-C752-B3FD-48ABF4D3BC5B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3577415161" sldId="264"/>
            <ac:spMk id="3" creationId="{9F857C4B-D4AE-7538-A471-D4542F45BDEC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3577415161" sldId="264"/>
            <ac:spMk id="4" creationId="{7570C7F0-0915-5B45-A8E3-C982BE3F75E9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3577415161" sldId="264"/>
            <ac:picMk id="5" creationId="{FA326BC6-0126-D3C4-4B0D-96FCA0E611CC}"/>
          </ac:picMkLst>
        </pc:picChg>
      </pc:sldChg>
      <pc:sldChg chg="modSp del">
        <pc:chgData name="ADRIAN LAPAZ" userId="d8ff7f18ef729175" providerId="LiveId" clId="{FA4F1720-4B09-4E47-B1BD-A0DE7E6635FE}" dt="2025-04-20T23:21:25.642" v="2938" actId="47"/>
        <pc:sldMkLst>
          <pc:docMk/>
          <pc:sldMk cId="4058511922" sldId="265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4058511922" sldId="265"/>
            <ac:spMk id="2" creationId="{2A8E3A3E-4A6C-B2C1-A36E-88FE652D26A6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4058511922" sldId="265"/>
            <ac:spMk id="3" creationId="{707C3F67-3AF5-845A-9273-C592BD29A3C8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4058511922" sldId="265"/>
            <ac:spMk id="4" creationId="{10C43428-107F-2EF8-F30C-E9BF617A7D72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4058511922" sldId="265"/>
            <ac:picMk id="5" creationId="{7100823F-5ECC-2374-462F-E54581155D0B}"/>
          </ac:picMkLst>
        </pc:picChg>
      </pc:sldChg>
      <pc:sldChg chg="delSp modSp mod">
        <pc:chgData name="ADRIAN LAPAZ" userId="d8ff7f18ef729175" providerId="LiveId" clId="{FA4F1720-4B09-4E47-B1BD-A0DE7E6635FE}" dt="2025-04-20T23:22:59.919" v="2951" actId="113"/>
        <pc:sldMkLst>
          <pc:docMk/>
          <pc:sldMk cId="2985611689" sldId="266"/>
        </pc:sldMkLst>
        <pc:spChg chg="del mod">
          <ac:chgData name="ADRIAN LAPAZ" userId="d8ff7f18ef729175" providerId="LiveId" clId="{FA4F1720-4B09-4E47-B1BD-A0DE7E6635FE}" dt="2025-04-20T23:21:35.925" v="2940" actId="478"/>
          <ac:spMkLst>
            <pc:docMk/>
            <pc:sldMk cId="2985611689" sldId="266"/>
            <ac:spMk id="2" creationId="{F70274F1-3415-80DB-5F99-33118E3A2527}"/>
          </ac:spMkLst>
        </pc:spChg>
        <pc:spChg chg="mod">
          <ac:chgData name="ADRIAN LAPAZ" userId="d8ff7f18ef729175" providerId="LiveId" clId="{FA4F1720-4B09-4E47-B1BD-A0DE7E6635FE}" dt="2025-04-20T23:22:59.919" v="2951" actId="113"/>
          <ac:spMkLst>
            <pc:docMk/>
            <pc:sldMk cId="2985611689" sldId="266"/>
            <ac:spMk id="3" creationId="{7057E10B-B2BD-C784-AD1F-D6813D7BC9D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985611689" sldId="266"/>
            <ac:spMk id="4" creationId="{083EF2E9-DD0C-57B2-8BBE-43137A27DBC1}"/>
          </ac:spMkLst>
        </pc:spChg>
      </pc:sldChg>
      <pc:sldChg chg="new del">
        <pc:chgData name="ADRIAN LAPAZ" userId="d8ff7f18ef729175" providerId="LiveId" clId="{FA4F1720-4B09-4E47-B1BD-A0DE7E6635FE}" dt="2025-04-19T17:35:51.366" v="1" actId="680"/>
        <pc:sldMkLst>
          <pc:docMk/>
          <pc:sldMk cId="2650099216" sldId="267"/>
        </pc:sldMkLst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4240474631" sldId="267"/>
        </pc:sldMkLst>
        <pc:spChg chg="mod">
          <ac:chgData name="ADRIAN LAPAZ" userId="d8ff7f18ef729175" providerId="LiveId" clId="{FA4F1720-4B09-4E47-B1BD-A0DE7E6635FE}" dt="2025-04-20T15:21:06.044" v="1314"/>
          <ac:spMkLst>
            <pc:docMk/>
            <pc:sldMk cId="4240474631" sldId="267"/>
            <ac:spMk id="2" creationId="{85C7759C-5D00-1BBF-8B04-ACDE3FD80E40}"/>
          </ac:spMkLst>
        </pc:spChg>
        <pc:spChg chg="add del">
          <ac:chgData name="ADRIAN LAPAZ" userId="d8ff7f18ef729175" providerId="LiveId" clId="{FA4F1720-4B09-4E47-B1BD-A0DE7E6635FE}" dt="2025-04-20T00:12:40.833" v="338" actId="11529"/>
          <ac:spMkLst>
            <pc:docMk/>
            <pc:sldMk cId="4240474631" sldId="267"/>
            <ac:spMk id="19" creationId="{DC890B50-5DA9-F2D8-97D1-834001C8EDB6}"/>
          </ac:spMkLst>
        </pc:spChg>
        <pc:spChg chg="add del mod">
          <ac:chgData name="ADRIAN LAPAZ" userId="d8ff7f18ef729175" providerId="LiveId" clId="{FA4F1720-4B09-4E47-B1BD-A0DE7E6635FE}" dt="2025-04-20T00:27:28.859" v="353" actId="478"/>
          <ac:spMkLst>
            <pc:docMk/>
            <pc:sldMk cId="4240474631" sldId="267"/>
            <ac:spMk id="28" creationId="{41FDFABE-BB8A-52FD-E27C-2C39A9A213B8}"/>
          </ac:spMkLst>
        </pc:spChg>
        <pc:spChg chg="add del mod">
          <ac:chgData name="ADRIAN LAPAZ" userId="d8ff7f18ef729175" providerId="LiveId" clId="{FA4F1720-4B09-4E47-B1BD-A0DE7E6635FE}" dt="2025-04-20T00:57:48.378" v="487" actId="478"/>
          <ac:spMkLst>
            <pc:docMk/>
            <pc:sldMk cId="4240474631" sldId="267"/>
            <ac:spMk id="29" creationId="{6DD10CC4-91B8-C259-2649-BE891473A5F4}"/>
          </ac:spMkLst>
        </pc:spChg>
        <pc:spChg chg="add del mod">
          <ac:chgData name="ADRIAN LAPAZ" userId="d8ff7f18ef729175" providerId="LiveId" clId="{FA4F1720-4B09-4E47-B1BD-A0DE7E6635FE}" dt="2025-04-20T00:50:33.478" v="382" actId="478"/>
          <ac:spMkLst>
            <pc:docMk/>
            <pc:sldMk cId="4240474631" sldId="267"/>
            <ac:spMk id="30" creationId="{FFFB1638-2D21-B47B-FA0D-DC8FE1025508}"/>
          </ac:spMkLst>
        </pc:spChg>
        <pc:spChg chg="add del mod">
          <ac:chgData name="ADRIAN LAPAZ" userId="d8ff7f18ef729175" providerId="LiveId" clId="{FA4F1720-4B09-4E47-B1BD-A0DE7E6635FE}" dt="2025-04-20T00:57:55.643" v="489" actId="478"/>
          <ac:spMkLst>
            <pc:docMk/>
            <pc:sldMk cId="4240474631" sldId="267"/>
            <ac:spMk id="31" creationId="{C90C380D-81B2-A1AA-5F00-BE938DC189A5}"/>
          </ac:spMkLst>
        </pc:spChg>
        <pc:spChg chg="add del mod">
          <ac:chgData name="ADRIAN LAPAZ" userId="d8ff7f18ef729175" providerId="LiveId" clId="{FA4F1720-4B09-4E47-B1BD-A0DE7E6635FE}" dt="2025-04-20T00:57:52.193" v="488" actId="478"/>
          <ac:spMkLst>
            <pc:docMk/>
            <pc:sldMk cId="4240474631" sldId="267"/>
            <ac:spMk id="32" creationId="{DEF919A4-34A3-DEE7-6826-EBFDB63D7DCC}"/>
          </ac:spMkLst>
        </pc:spChg>
        <pc:spChg chg="add del mod ord">
          <ac:chgData name="ADRIAN LAPAZ" userId="d8ff7f18ef729175" providerId="LiveId" clId="{FA4F1720-4B09-4E47-B1BD-A0DE7E6635FE}" dt="2025-04-20T01:16:27.522" v="565" actId="478"/>
          <ac:spMkLst>
            <pc:docMk/>
            <pc:sldMk cId="4240474631" sldId="267"/>
            <ac:spMk id="38" creationId="{86E3536B-1F26-C836-7FE7-95C45051C8F0}"/>
          </ac:spMkLst>
        </pc:spChg>
        <pc:spChg chg="add del mod">
          <ac:chgData name="ADRIAN LAPAZ" userId="d8ff7f18ef729175" providerId="LiveId" clId="{FA4F1720-4B09-4E47-B1BD-A0DE7E6635FE}" dt="2025-04-20T01:16:23.516" v="564" actId="478"/>
          <ac:spMkLst>
            <pc:docMk/>
            <pc:sldMk cId="4240474631" sldId="267"/>
            <ac:spMk id="39" creationId="{0D454475-EE6D-D096-6552-DC5C60DFF0EA}"/>
          </ac:spMkLst>
        </pc:spChg>
        <pc:spChg chg="add del mod">
          <ac:chgData name="ADRIAN LAPAZ" userId="d8ff7f18ef729175" providerId="LiveId" clId="{FA4F1720-4B09-4E47-B1BD-A0DE7E6635FE}" dt="2025-04-20T01:16:30.275" v="566" actId="478"/>
          <ac:spMkLst>
            <pc:docMk/>
            <pc:sldMk cId="4240474631" sldId="267"/>
            <ac:spMk id="44" creationId="{1FC1E06A-579F-3E4E-F6C3-7E73797B4C61}"/>
          </ac:spMkLst>
        </pc:spChg>
        <pc:picChg chg="add del mod">
          <ac:chgData name="ADRIAN LAPAZ" userId="d8ff7f18ef729175" providerId="LiveId" clId="{FA4F1720-4B09-4E47-B1BD-A0DE7E6635FE}" dt="2025-04-20T00:55:39.354" v="472" actId="478"/>
          <ac:picMkLst>
            <pc:docMk/>
            <pc:sldMk cId="4240474631" sldId="267"/>
            <ac:picMk id="14" creationId="{E5FA37E3-CDE3-7B2A-AEA4-4ECA45D17E19}"/>
          </ac:picMkLst>
        </pc:picChg>
        <pc:picChg chg="add mod">
          <ac:chgData name="ADRIAN LAPAZ" userId="d8ff7f18ef729175" providerId="LiveId" clId="{FA4F1720-4B09-4E47-B1BD-A0DE7E6635FE}" dt="2025-04-20T00:55:15.425" v="463"/>
          <ac:picMkLst>
            <pc:docMk/>
            <pc:sldMk cId="4240474631" sldId="267"/>
            <ac:picMk id="34" creationId="{4B6D0B53-C79A-9E7F-0CE8-2AC77831EF99}"/>
          </ac:picMkLst>
        </pc:picChg>
        <pc:picChg chg="add del mod">
          <ac:chgData name="ADRIAN LAPAZ" userId="d8ff7f18ef729175" providerId="LiveId" clId="{FA4F1720-4B09-4E47-B1BD-A0DE7E6635FE}" dt="2025-04-20T00:55:37.446" v="471" actId="21"/>
          <ac:picMkLst>
            <pc:docMk/>
            <pc:sldMk cId="4240474631" sldId="267"/>
            <ac:picMk id="36" creationId="{B4A561AD-F19F-D700-27CD-6C3E551EE626}"/>
          </ac:picMkLst>
        </pc:picChg>
        <pc:picChg chg="add mod ord">
          <ac:chgData name="ADRIAN LAPAZ" userId="d8ff7f18ef729175" providerId="LiveId" clId="{FA4F1720-4B09-4E47-B1BD-A0DE7E6635FE}" dt="2025-04-20T01:00:58.965" v="499" actId="14100"/>
          <ac:picMkLst>
            <pc:docMk/>
            <pc:sldMk cId="4240474631" sldId="267"/>
            <ac:picMk id="37" creationId="{B4A561AD-F19F-D700-27CD-6C3E551EE626}"/>
          </ac:picMkLst>
        </pc:picChg>
        <pc:picChg chg="add del mod">
          <ac:chgData name="ADRIAN LAPAZ" userId="d8ff7f18ef729175" providerId="LiveId" clId="{FA4F1720-4B09-4E47-B1BD-A0DE7E6635FE}" dt="2025-04-20T01:02:48.668" v="510" actId="478"/>
          <ac:picMkLst>
            <pc:docMk/>
            <pc:sldMk cId="4240474631" sldId="267"/>
            <ac:picMk id="1032" creationId="{763F9E37-D475-BA51-4332-71E20CEF8DF4}"/>
          </ac:picMkLst>
        </pc:picChg>
        <pc:picChg chg="add del mod">
          <ac:chgData name="ADRIAN LAPAZ" userId="d8ff7f18ef729175" providerId="LiveId" clId="{FA4F1720-4B09-4E47-B1BD-A0DE7E6635FE}" dt="2025-04-20T01:16:21.609" v="563" actId="478"/>
          <ac:picMkLst>
            <pc:docMk/>
            <pc:sldMk cId="4240474631" sldId="267"/>
            <ac:picMk id="1034" creationId="{EE04B27B-BC18-5186-B500-A19AE6FD13DB}"/>
          </ac:picMkLst>
        </pc:picChg>
        <pc:cxnChg chg="add del mod">
          <ac:chgData name="ADRIAN LAPAZ" userId="d8ff7f18ef729175" providerId="LiveId" clId="{FA4F1720-4B09-4E47-B1BD-A0DE7E6635FE}" dt="2025-04-20T00:12:23.581" v="334" actId="478"/>
          <ac:cxnSpMkLst>
            <pc:docMk/>
            <pc:sldMk cId="4240474631" sldId="267"/>
            <ac:cxnSpMk id="18" creationId="{F2A0E133-7EEE-FB1B-E82B-01F48DD93D1E}"/>
          </ac:cxnSpMkLst>
        </pc:cxnChg>
        <pc:cxnChg chg="add del">
          <ac:chgData name="ADRIAN LAPAZ" userId="d8ff7f18ef729175" providerId="LiveId" clId="{FA4F1720-4B09-4E47-B1BD-A0DE7E6635FE}" dt="2025-04-20T00:12:40.311" v="337" actId="11529"/>
          <ac:cxnSpMkLst>
            <pc:docMk/>
            <pc:sldMk cId="4240474631" sldId="267"/>
            <ac:cxnSpMk id="21" creationId="{ADC6F4FA-A456-7051-A889-BE53C4C09773}"/>
          </ac:cxnSpMkLst>
        </pc:cxnChg>
        <pc:cxnChg chg="add mod">
          <ac:chgData name="ADRIAN LAPAZ" userId="d8ff7f18ef729175" providerId="LiveId" clId="{FA4F1720-4B09-4E47-B1BD-A0DE7E6635FE}" dt="2025-04-20T01:04:35.630" v="536" actId="14100"/>
          <ac:cxnSpMkLst>
            <pc:docMk/>
            <pc:sldMk cId="4240474631" sldId="267"/>
            <ac:cxnSpMk id="23" creationId="{F6A2FE99-49CC-8CA7-6385-FB48BCD50D10}"/>
          </ac:cxnSpMkLst>
        </pc:cxnChg>
        <pc:cxnChg chg="add mod">
          <ac:chgData name="ADRIAN LAPAZ" userId="d8ff7f18ef729175" providerId="LiveId" clId="{FA4F1720-4B09-4E47-B1BD-A0DE7E6635FE}" dt="2025-04-20T01:04:25.573" v="533" actId="14100"/>
          <ac:cxnSpMkLst>
            <pc:docMk/>
            <pc:sldMk cId="4240474631" sldId="267"/>
            <ac:cxnSpMk id="25" creationId="{EE3B5A3E-0AC5-10AC-D9C5-F5C55FF3D672}"/>
          </ac:cxnSpMkLst>
        </pc:cxnChg>
      </pc:sldChg>
      <pc:sldChg chg="addSp delSp modSp add del mod">
        <pc:chgData name="ADRIAN LAPAZ" userId="d8ff7f18ef729175" providerId="LiveId" clId="{FA4F1720-4B09-4E47-B1BD-A0DE7E6635FE}" dt="2025-04-20T01:00:17.343" v="498" actId="2696"/>
        <pc:sldMkLst>
          <pc:docMk/>
          <pc:sldMk cId="151027497" sldId="268"/>
        </pc:sldMkLst>
        <pc:picChg chg="add mod ord">
          <ac:chgData name="ADRIAN LAPAZ" userId="d8ff7f18ef729175" providerId="LiveId" clId="{FA4F1720-4B09-4E47-B1BD-A0DE7E6635FE}" dt="2025-04-20T00:55:10.036" v="457" actId="1076"/>
          <ac:picMkLst>
            <pc:docMk/>
            <pc:sldMk cId="151027497" sldId="268"/>
            <ac:picMk id="4" creationId="{6D48B2E4-84C7-0001-91A9-865175054850}"/>
          </ac:picMkLst>
        </pc:picChg>
        <pc:picChg chg="del mod ord">
          <ac:chgData name="ADRIAN LAPAZ" userId="d8ff7f18ef729175" providerId="LiveId" clId="{FA4F1720-4B09-4E47-B1BD-A0DE7E6635FE}" dt="2025-04-20T00:55:03.827" v="451" actId="478"/>
          <ac:picMkLst>
            <pc:docMk/>
            <pc:sldMk cId="151027497" sldId="268"/>
            <ac:picMk id="14" creationId="{FDE4417E-ABBB-42CE-A468-A755A16E1139}"/>
          </ac:picMkLst>
        </pc:picChg>
      </pc:sldChg>
      <pc:sldChg chg="add del">
        <pc:chgData name="ADRIAN LAPAZ" userId="d8ff7f18ef729175" providerId="LiveId" clId="{FA4F1720-4B09-4E47-B1BD-A0DE7E6635FE}" dt="2025-04-20T01:26:40.249" v="592" actId="2696"/>
        <pc:sldMkLst>
          <pc:docMk/>
          <pc:sldMk cId="2662790073" sldId="268"/>
        </pc:sldMkLst>
      </pc:sldChg>
      <pc:sldChg chg="add del">
        <pc:chgData name="ADRIAN LAPAZ" userId="d8ff7f18ef729175" providerId="LiveId" clId="{FA4F1720-4B09-4E47-B1BD-A0DE7E6635FE}" dt="2025-04-20T16:00:28.403" v="1396" actId="47"/>
        <pc:sldMkLst>
          <pc:docMk/>
          <pc:sldMk cId="1255921708" sldId="269"/>
        </pc:sldMkLst>
      </pc:sldChg>
      <pc:sldChg chg="delSp modSp add del mod">
        <pc:chgData name="ADRIAN LAPAZ" userId="d8ff7f18ef729175" providerId="LiveId" clId="{FA4F1720-4B09-4E47-B1BD-A0DE7E6635FE}" dt="2025-04-20T16:00:28.403" v="1396" actId="47"/>
        <pc:sldMkLst>
          <pc:docMk/>
          <pc:sldMk cId="2331695152" sldId="270"/>
        </pc:sldMkLst>
        <pc:spChg chg="mod">
          <ac:chgData name="ADRIAN LAPAZ" userId="d8ff7f18ef729175" providerId="LiveId" clId="{FA4F1720-4B09-4E47-B1BD-A0DE7E6635FE}" dt="2025-04-20T15:21:05.639" v="1313"/>
          <ac:spMkLst>
            <pc:docMk/>
            <pc:sldMk cId="2331695152" sldId="270"/>
            <ac:spMk id="2" creationId="{B86C8E30-DB4F-CF93-1E57-C38632F31CFA}"/>
          </ac:spMkLst>
        </pc:spChg>
        <pc:spChg chg="del">
          <ac:chgData name="ADRIAN LAPAZ" userId="d8ff7f18ef729175" providerId="LiveId" clId="{FA4F1720-4B09-4E47-B1BD-A0DE7E6635FE}" dt="2025-04-20T01:16:43.651" v="567" actId="478"/>
          <ac:spMkLst>
            <pc:docMk/>
            <pc:sldMk cId="2331695152" sldId="270"/>
            <ac:spMk id="38" creationId="{EBF2DFD5-CB74-818A-EC57-70EE05F58BCB}"/>
          </ac:spMkLst>
        </pc:spChg>
        <pc:spChg chg="del">
          <ac:chgData name="ADRIAN LAPAZ" userId="d8ff7f18ef729175" providerId="LiveId" clId="{FA4F1720-4B09-4E47-B1BD-A0DE7E6635FE}" dt="2025-04-20T01:16:47.986" v="568" actId="478"/>
          <ac:spMkLst>
            <pc:docMk/>
            <pc:sldMk cId="2331695152" sldId="270"/>
            <ac:spMk id="44" creationId="{5EDCE64E-8C03-50B7-EB4D-4C4CE7E55581}"/>
          </ac:spMkLst>
        </pc:spChg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2643511060" sldId="271"/>
        </pc:sldMkLst>
        <pc:spChg chg="add del mod">
          <ac:chgData name="ADRIAN LAPAZ" userId="d8ff7f18ef729175" providerId="LiveId" clId="{FA4F1720-4B09-4E47-B1BD-A0DE7E6635FE}" dt="2025-04-20T01:28:52.508" v="609" actId="478"/>
          <ac:spMkLst>
            <pc:docMk/>
            <pc:sldMk cId="2643511060" sldId="271"/>
            <ac:spMk id="6" creationId="{5684940E-105F-3DB8-4416-0CFA7167D764}"/>
          </ac:spMkLst>
        </pc:spChg>
        <pc:spChg chg="del">
          <ac:chgData name="ADRIAN LAPAZ" userId="d8ff7f18ef729175" providerId="LiveId" clId="{FA4F1720-4B09-4E47-B1BD-A0DE7E6635FE}" dt="2025-04-20T01:21:35.295" v="579" actId="478"/>
          <ac:spMkLst>
            <pc:docMk/>
            <pc:sldMk cId="2643511060" sldId="271"/>
            <ac:spMk id="16" creationId="{96C2DD19-38BC-344F-B252-BFB2FA593BD5}"/>
          </ac:spMkLst>
        </pc:spChg>
        <pc:spChg chg="del">
          <ac:chgData name="ADRIAN LAPAZ" userId="d8ff7f18ef729175" providerId="LiveId" clId="{FA4F1720-4B09-4E47-B1BD-A0DE7E6635FE}" dt="2025-04-20T01:21:27.366" v="573" actId="478"/>
          <ac:spMkLst>
            <pc:docMk/>
            <pc:sldMk cId="2643511060" sldId="271"/>
            <ac:spMk id="38" creationId="{259D0594-07A0-F596-F6DB-BCFE7FFA1766}"/>
          </ac:spMkLst>
        </pc:spChg>
        <pc:spChg chg="del">
          <ac:chgData name="ADRIAN LAPAZ" userId="d8ff7f18ef729175" providerId="LiveId" clId="{FA4F1720-4B09-4E47-B1BD-A0DE7E6635FE}" dt="2025-04-20T01:21:28.695" v="574" actId="478"/>
          <ac:spMkLst>
            <pc:docMk/>
            <pc:sldMk cId="2643511060" sldId="271"/>
            <ac:spMk id="39" creationId="{FBF04BF3-796F-C592-4824-C5AFC82F6799}"/>
          </ac:spMkLst>
        </pc:spChg>
        <pc:spChg chg="del">
          <ac:chgData name="ADRIAN LAPAZ" userId="d8ff7f18ef729175" providerId="LiveId" clId="{FA4F1720-4B09-4E47-B1BD-A0DE7E6635FE}" dt="2025-04-20T01:21:30.489" v="575" actId="478"/>
          <ac:spMkLst>
            <pc:docMk/>
            <pc:sldMk cId="2643511060" sldId="271"/>
            <ac:spMk id="44" creationId="{1D136197-3305-425B-DA3B-F8AEDB657B45}"/>
          </ac:spMkLst>
        </pc:spChg>
        <pc:picChg chg="add mod">
          <ac:chgData name="ADRIAN LAPAZ" userId="d8ff7f18ef729175" providerId="LiveId" clId="{FA4F1720-4B09-4E47-B1BD-A0DE7E6635FE}" dt="2025-04-20T15:15:36.964" v="1284" actId="14100"/>
          <ac:picMkLst>
            <pc:docMk/>
            <pc:sldMk cId="2643511060" sldId="271"/>
            <ac:picMk id="4" creationId="{BFEBF60C-A45A-07A7-5D03-84952D284D85}"/>
          </ac:picMkLst>
        </pc:picChg>
        <pc:picChg chg="add mod">
          <ac:chgData name="ADRIAN LAPAZ" userId="d8ff7f18ef729175" providerId="LiveId" clId="{FA4F1720-4B09-4E47-B1BD-A0DE7E6635FE}" dt="2025-04-20T15:15:27.839" v="1281" actId="1076"/>
          <ac:picMkLst>
            <pc:docMk/>
            <pc:sldMk cId="2643511060" sldId="271"/>
            <ac:picMk id="5" creationId="{D00D3A5B-DE54-221B-02EB-7A9B5976BA60}"/>
          </ac:picMkLst>
        </pc:picChg>
        <pc:picChg chg="del">
          <ac:chgData name="ADRIAN LAPAZ" userId="d8ff7f18ef729175" providerId="LiveId" clId="{FA4F1720-4B09-4E47-B1BD-A0DE7E6635FE}" dt="2025-04-20T01:21:25.466" v="571" actId="478"/>
          <ac:picMkLst>
            <pc:docMk/>
            <pc:sldMk cId="2643511060" sldId="271"/>
            <ac:picMk id="37" creationId="{A6225A8A-7E29-D275-705F-1BA47E7E8E90}"/>
          </ac:picMkLst>
        </pc:picChg>
        <pc:picChg chg="del">
          <ac:chgData name="ADRIAN LAPAZ" userId="d8ff7f18ef729175" providerId="LiveId" clId="{FA4F1720-4B09-4E47-B1BD-A0DE7E6635FE}" dt="2025-04-20T01:21:33.676" v="578" actId="478"/>
          <ac:picMkLst>
            <pc:docMk/>
            <pc:sldMk cId="2643511060" sldId="271"/>
            <ac:picMk id="1028" creationId="{14A85FCC-F2DD-762D-27D8-AD4F5E11AC34}"/>
          </ac:picMkLst>
        </pc:picChg>
        <pc:picChg chg="del">
          <ac:chgData name="ADRIAN LAPAZ" userId="d8ff7f18ef729175" providerId="LiveId" clId="{FA4F1720-4B09-4E47-B1BD-A0DE7E6635FE}" dt="2025-04-20T01:21:36.055" v="580" actId="478"/>
          <ac:picMkLst>
            <pc:docMk/>
            <pc:sldMk cId="2643511060" sldId="271"/>
            <ac:picMk id="1030" creationId="{8A0D2EA3-E6A2-DB70-5B7D-8B9A6483FEED}"/>
          </ac:picMkLst>
        </pc:picChg>
        <pc:picChg chg="del">
          <ac:chgData name="ADRIAN LAPAZ" userId="d8ff7f18ef729175" providerId="LiveId" clId="{FA4F1720-4B09-4E47-B1BD-A0DE7E6635FE}" dt="2025-04-20T01:21:26.154" v="572" actId="478"/>
          <ac:picMkLst>
            <pc:docMk/>
            <pc:sldMk cId="2643511060" sldId="271"/>
            <ac:picMk id="1034" creationId="{FAF49C2C-5040-D00C-2145-6A5DF8861BA8}"/>
          </ac:picMkLst>
        </pc:picChg>
        <pc:cxnChg chg="del mod">
          <ac:chgData name="ADRIAN LAPAZ" userId="d8ff7f18ef729175" providerId="LiveId" clId="{FA4F1720-4B09-4E47-B1BD-A0DE7E6635FE}" dt="2025-04-20T01:21:32.915" v="577" actId="478"/>
          <ac:cxnSpMkLst>
            <pc:docMk/>
            <pc:sldMk cId="2643511060" sldId="271"/>
            <ac:cxnSpMk id="23" creationId="{C3BA7EB9-D158-87DE-D39A-F718F8DE7F6F}"/>
          </ac:cxnSpMkLst>
        </pc:cxnChg>
        <pc:cxnChg chg="del mod">
          <ac:chgData name="ADRIAN LAPAZ" userId="d8ff7f18ef729175" providerId="LiveId" clId="{FA4F1720-4B09-4E47-B1BD-A0DE7E6635FE}" dt="2025-04-20T01:21:31.877" v="576" actId="478"/>
          <ac:cxnSpMkLst>
            <pc:docMk/>
            <pc:sldMk cId="2643511060" sldId="271"/>
            <ac:cxnSpMk id="25" creationId="{19E47C6C-F437-F0FD-E7B3-F6F72264419A}"/>
          </ac:cxnSpMkLst>
        </pc:cxnChg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2491049098" sldId="272"/>
        </pc:sldMkLst>
        <pc:spChg chg="add del">
          <ac:chgData name="ADRIAN LAPAZ" userId="d8ff7f18ef729175" providerId="LiveId" clId="{FA4F1720-4B09-4E47-B1BD-A0DE7E6635FE}" dt="2025-04-20T01:37:16.152" v="645" actId="478"/>
          <ac:spMkLst>
            <pc:docMk/>
            <pc:sldMk cId="2491049098" sldId="272"/>
            <ac:spMk id="16" creationId="{68193F77-9340-CD0C-5900-4A149EAE48D1}"/>
          </ac:spMkLst>
        </pc:spChg>
        <pc:spChg chg="add del mod">
          <ac:chgData name="ADRIAN LAPAZ" userId="d8ff7f18ef729175" providerId="LiveId" clId="{FA4F1720-4B09-4E47-B1BD-A0DE7E6635FE}" dt="2025-04-20T01:41:40.112" v="803" actId="478"/>
          <ac:spMkLst>
            <pc:docMk/>
            <pc:sldMk cId="2491049098" sldId="272"/>
            <ac:spMk id="17" creationId="{D2C34866-7894-5D39-96A0-416B30655AA3}"/>
          </ac:spMkLst>
        </pc:spChg>
        <pc:spChg chg="add del mod">
          <ac:chgData name="ADRIAN LAPAZ" userId="d8ff7f18ef729175" providerId="LiveId" clId="{FA4F1720-4B09-4E47-B1BD-A0DE7E6635FE}" dt="2025-04-20T01:41:41.518" v="804" actId="478"/>
          <ac:spMkLst>
            <pc:docMk/>
            <pc:sldMk cId="2491049098" sldId="272"/>
            <ac:spMk id="18" creationId="{33A4739D-DBE2-82ED-095B-4081742E9A80}"/>
          </ac:spMkLst>
        </pc:spChg>
        <pc:picChg chg="del">
          <ac:chgData name="ADRIAN LAPAZ" userId="d8ff7f18ef729175" providerId="LiveId" clId="{FA4F1720-4B09-4E47-B1BD-A0DE7E6635FE}" dt="2025-04-20T01:29:23.608" v="612" actId="478"/>
          <ac:picMkLst>
            <pc:docMk/>
            <pc:sldMk cId="2491049098" sldId="272"/>
            <ac:picMk id="4" creationId="{C0C55012-72FF-347A-7334-F4982B434CD5}"/>
          </ac:picMkLst>
        </pc:picChg>
        <pc:picChg chg="del">
          <ac:chgData name="ADRIAN LAPAZ" userId="d8ff7f18ef729175" providerId="LiveId" clId="{FA4F1720-4B09-4E47-B1BD-A0DE7E6635FE}" dt="2025-04-20T01:29:22.957" v="611" actId="478"/>
          <ac:picMkLst>
            <pc:docMk/>
            <pc:sldMk cId="2491049098" sldId="272"/>
            <ac:picMk id="5" creationId="{4ADB2F1D-2BC1-B2D5-3C71-8E6691E8BE7E}"/>
          </ac:picMkLst>
        </pc:picChg>
        <pc:picChg chg="add mod">
          <ac:chgData name="ADRIAN LAPAZ" userId="d8ff7f18ef729175" providerId="LiveId" clId="{FA4F1720-4B09-4E47-B1BD-A0DE7E6635FE}" dt="2025-04-20T01:32:43.659" v="630" actId="1076"/>
          <ac:picMkLst>
            <pc:docMk/>
            <pc:sldMk cId="2491049098" sldId="272"/>
            <ac:picMk id="6" creationId="{DE2A8696-4359-0FEF-1570-DAE7F5548AB7}"/>
          </ac:picMkLst>
        </pc:picChg>
        <pc:picChg chg="add mod">
          <ac:chgData name="ADRIAN LAPAZ" userId="d8ff7f18ef729175" providerId="LiveId" clId="{FA4F1720-4B09-4E47-B1BD-A0DE7E6635FE}" dt="2025-04-20T01:32:48.969" v="632" actId="14100"/>
          <ac:picMkLst>
            <pc:docMk/>
            <pc:sldMk cId="2491049098" sldId="272"/>
            <ac:picMk id="8" creationId="{E59BF045-9CAE-3337-1A0F-0F31F0EE5233}"/>
          </ac:picMkLst>
        </pc:picChg>
        <pc:picChg chg="add del mod">
          <ac:chgData name="ADRIAN LAPAZ" userId="d8ff7f18ef729175" providerId="LiveId" clId="{FA4F1720-4B09-4E47-B1BD-A0DE7E6635FE}" dt="2025-04-20T01:35:01.118" v="635" actId="478"/>
          <ac:picMkLst>
            <pc:docMk/>
            <pc:sldMk cId="2491049098" sldId="272"/>
            <ac:picMk id="11" creationId="{6CFC0CB1-339D-44B6-7E36-3E839DC90B1E}"/>
          </ac:picMkLst>
        </pc:picChg>
        <pc:picChg chg="add del mod">
          <ac:chgData name="ADRIAN LAPAZ" userId="d8ff7f18ef729175" providerId="LiveId" clId="{FA4F1720-4B09-4E47-B1BD-A0DE7E6635FE}" dt="2025-04-20T01:41:36.421" v="801" actId="478"/>
          <ac:picMkLst>
            <pc:docMk/>
            <pc:sldMk cId="2491049098" sldId="272"/>
            <ac:picMk id="13" creationId="{B008F8C2-1AC3-48E9-196B-52DEDD7D1D90}"/>
          </ac:picMkLst>
        </pc:picChg>
        <pc:picChg chg="add del mod">
          <ac:chgData name="ADRIAN LAPAZ" userId="d8ff7f18ef729175" providerId="LiveId" clId="{FA4F1720-4B09-4E47-B1BD-A0DE7E6635FE}" dt="2025-04-20T01:41:38.576" v="802" actId="478"/>
          <ac:picMkLst>
            <pc:docMk/>
            <pc:sldMk cId="2491049098" sldId="272"/>
            <ac:picMk id="15" creationId="{4E4F7B79-6326-F6F2-EEF4-A35EEDEB4F27}"/>
          </ac:picMkLst>
        </pc:picChg>
        <pc:picChg chg="add del mod">
          <ac:chgData name="ADRIAN LAPAZ" userId="d8ff7f18ef729175" providerId="LiveId" clId="{FA4F1720-4B09-4E47-B1BD-A0DE7E6635FE}" dt="2025-04-20T01:41:36.421" v="801" actId="478"/>
          <ac:picMkLst>
            <pc:docMk/>
            <pc:sldMk cId="2491049098" sldId="272"/>
            <ac:picMk id="20" creationId="{A45F9EB5-491F-3670-AE8E-E75D1A99D8D9}"/>
          </ac:picMkLst>
        </pc:picChg>
        <pc:cxnChg chg="add del mod">
          <ac:chgData name="ADRIAN LAPAZ" userId="d8ff7f18ef729175" providerId="LiveId" clId="{FA4F1720-4B09-4E47-B1BD-A0DE7E6635FE}" dt="2025-04-20T01:41:03.172" v="797" actId="478"/>
          <ac:cxnSpMkLst>
            <pc:docMk/>
            <pc:sldMk cId="2491049098" sldId="272"/>
            <ac:cxnSpMk id="22" creationId="{72B27C6C-BA3A-00F6-3CF1-01F4E36CDB47}"/>
          </ac:cxnSpMkLst>
        </pc:cxnChg>
        <pc:cxnChg chg="add del mod">
          <ac:chgData name="ADRIAN LAPAZ" userId="d8ff7f18ef729175" providerId="LiveId" clId="{FA4F1720-4B09-4E47-B1BD-A0DE7E6635FE}" dt="2025-04-20T01:41:36.421" v="801" actId="478"/>
          <ac:cxnSpMkLst>
            <pc:docMk/>
            <pc:sldMk cId="2491049098" sldId="272"/>
            <ac:cxnSpMk id="24" creationId="{FA3284B7-E33F-89CC-6E90-75FF7342D484}"/>
          </ac:cxnSpMkLst>
        </pc:cxnChg>
      </pc:sldChg>
      <pc:sldChg chg="delSp modSp add del mod">
        <pc:chgData name="ADRIAN LAPAZ" userId="d8ff7f18ef729175" providerId="LiveId" clId="{FA4F1720-4B09-4E47-B1BD-A0DE7E6635FE}" dt="2025-04-20T16:00:28.403" v="1396" actId="47"/>
        <pc:sldMkLst>
          <pc:docMk/>
          <pc:sldMk cId="911077936" sldId="273"/>
        </pc:sldMkLst>
        <pc:picChg chg="del">
          <ac:chgData name="ADRIAN LAPAZ" userId="d8ff7f18ef729175" providerId="LiveId" clId="{FA4F1720-4B09-4E47-B1BD-A0DE7E6635FE}" dt="2025-04-20T01:41:47.100" v="806" actId="478"/>
          <ac:picMkLst>
            <pc:docMk/>
            <pc:sldMk cId="911077936" sldId="273"/>
            <ac:picMk id="20" creationId="{A843F2EF-891B-4EDE-4E77-93F5C8342E38}"/>
          </ac:picMkLst>
        </pc:picChg>
        <pc:cxnChg chg="del mod">
          <ac:chgData name="ADRIAN LAPAZ" userId="d8ff7f18ef729175" providerId="LiveId" clId="{FA4F1720-4B09-4E47-B1BD-A0DE7E6635FE}" dt="2025-04-20T01:41:46.448" v="805" actId="478"/>
          <ac:cxnSpMkLst>
            <pc:docMk/>
            <pc:sldMk cId="911077936" sldId="273"/>
            <ac:cxnSpMk id="24" creationId="{2C9D9789-4EB3-8499-9A00-1C5CA3DE521F}"/>
          </ac:cxnSpMkLst>
        </pc:cxnChg>
      </pc:sldChg>
      <pc:sldChg chg="add del">
        <pc:chgData name="ADRIAN LAPAZ" userId="d8ff7f18ef729175" providerId="LiveId" clId="{FA4F1720-4B09-4E47-B1BD-A0DE7E6635FE}" dt="2025-04-20T16:00:28.403" v="1396" actId="47"/>
        <pc:sldMkLst>
          <pc:docMk/>
          <pc:sldMk cId="4205619135" sldId="274"/>
        </pc:sldMkLst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1169159235" sldId="275"/>
        </pc:sldMkLst>
        <pc:spChg chg="add del mod">
          <ac:chgData name="ADRIAN LAPAZ" userId="d8ff7f18ef729175" providerId="LiveId" clId="{FA4F1720-4B09-4E47-B1BD-A0DE7E6635FE}" dt="2025-04-20T01:45:28.341" v="842"/>
          <ac:spMkLst>
            <pc:docMk/>
            <pc:sldMk cId="1169159235" sldId="275"/>
            <ac:spMk id="3" creationId="{D3FEDBE2-CC94-EFFF-4EDB-AAF6793431F7}"/>
          </ac:spMkLst>
        </pc:spChg>
        <pc:spChg chg="add mod">
          <ac:chgData name="ADRIAN LAPAZ" userId="d8ff7f18ef729175" providerId="LiveId" clId="{FA4F1720-4B09-4E47-B1BD-A0DE7E6635FE}" dt="2025-04-20T01:45:27.935" v="840" actId="1076"/>
          <ac:spMkLst>
            <pc:docMk/>
            <pc:sldMk cId="1169159235" sldId="275"/>
            <ac:spMk id="4" creationId="{B13AF002-9536-58F8-5069-E68B191DEFC2}"/>
          </ac:spMkLst>
        </pc:spChg>
        <pc:spChg chg="add del mod">
          <ac:chgData name="ADRIAN LAPAZ" userId="d8ff7f18ef729175" providerId="LiveId" clId="{FA4F1720-4B09-4E47-B1BD-A0DE7E6635FE}" dt="2025-04-20T01:48:23.011" v="896" actId="478"/>
          <ac:spMkLst>
            <pc:docMk/>
            <pc:sldMk cId="1169159235" sldId="275"/>
            <ac:spMk id="9" creationId="{9F7ABDF0-0C83-91C8-0B68-4DDE846F233F}"/>
          </ac:spMkLst>
        </pc:spChg>
        <pc:spChg chg="del">
          <ac:chgData name="ADRIAN LAPAZ" userId="d8ff7f18ef729175" providerId="LiveId" clId="{FA4F1720-4B09-4E47-B1BD-A0DE7E6635FE}" dt="2025-04-20T01:43:51.663" v="814" actId="478"/>
          <ac:spMkLst>
            <pc:docMk/>
            <pc:sldMk cId="1169159235" sldId="275"/>
            <ac:spMk id="17" creationId="{8F146D4B-1D3D-F3CC-F66D-4F42DAD65D16}"/>
          </ac:spMkLst>
        </pc:spChg>
        <pc:spChg chg="del">
          <ac:chgData name="ADRIAN LAPAZ" userId="d8ff7f18ef729175" providerId="LiveId" clId="{FA4F1720-4B09-4E47-B1BD-A0DE7E6635FE}" dt="2025-04-20T01:43:49.017" v="812" actId="478"/>
          <ac:spMkLst>
            <pc:docMk/>
            <pc:sldMk cId="1169159235" sldId="275"/>
            <ac:spMk id="18" creationId="{0070C2F3-B245-96D0-D2FA-C2B5C64F340B}"/>
          </ac:spMkLst>
        </pc:spChg>
        <pc:picChg chg="del">
          <ac:chgData name="ADRIAN LAPAZ" userId="d8ff7f18ef729175" providerId="LiveId" clId="{FA4F1720-4B09-4E47-B1BD-A0DE7E6635FE}" dt="2025-04-20T01:43:44.551" v="808" actId="478"/>
          <ac:picMkLst>
            <pc:docMk/>
            <pc:sldMk cId="1169159235" sldId="275"/>
            <ac:picMk id="6" creationId="{B08CCC65-E12F-7494-6BDF-4B2458446777}"/>
          </ac:picMkLst>
        </pc:picChg>
        <pc:picChg chg="add del mod">
          <ac:chgData name="ADRIAN LAPAZ" userId="d8ff7f18ef729175" providerId="LiveId" clId="{FA4F1720-4B09-4E47-B1BD-A0DE7E6635FE}" dt="2025-04-20T01:48:23.011" v="896" actId="478"/>
          <ac:picMkLst>
            <pc:docMk/>
            <pc:sldMk cId="1169159235" sldId="275"/>
            <ac:picMk id="7" creationId="{E9A53BD3-0886-C9ED-AF55-1E4A748DDF2A}"/>
          </ac:picMkLst>
        </pc:picChg>
        <pc:picChg chg="del">
          <ac:chgData name="ADRIAN LAPAZ" userId="d8ff7f18ef729175" providerId="LiveId" clId="{FA4F1720-4B09-4E47-B1BD-A0DE7E6635FE}" dt="2025-04-20T01:43:46.038" v="809" actId="478"/>
          <ac:picMkLst>
            <pc:docMk/>
            <pc:sldMk cId="1169159235" sldId="275"/>
            <ac:picMk id="8" creationId="{0A5B8ED6-2B18-2472-0AB2-72718B72D5DA}"/>
          </ac:picMkLst>
        </pc:picChg>
        <pc:picChg chg="del">
          <ac:chgData name="ADRIAN LAPAZ" userId="d8ff7f18ef729175" providerId="LiveId" clId="{FA4F1720-4B09-4E47-B1BD-A0DE7E6635FE}" dt="2025-04-20T01:43:46.861" v="810" actId="478"/>
          <ac:picMkLst>
            <pc:docMk/>
            <pc:sldMk cId="1169159235" sldId="275"/>
            <ac:picMk id="13" creationId="{3055F464-6229-7706-8A42-BC213257F68C}"/>
          </ac:picMkLst>
        </pc:picChg>
        <pc:picChg chg="del">
          <ac:chgData name="ADRIAN LAPAZ" userId="d8ff7f18ef729175" providerId="LiveId" clId="{FA4F1720-4B09-4E47-B1BD-A0DE7E6635FE}" dt="2025-04-20T01:43:50.161" v="813" actId="478"/>
          <ac:picMkLst>
            <pc:docMk/>
            <pc:sldMk cId="1169159235" sldId="275"/>
            <ac:picMk id="15" creationId="{5E3DB965-ABE8-AB97-CAD7-FD1FE283C334}"/>
          </ac:picMkLst>
        </pc:picChg>
        <pc:picChg chg="del">
          <ac:chgData name="ADRIAN LAPAZ" userId="d8ff7f18ef729175" providerId="LiveId" clId="{FA4F1720-4B09-4E47-B1BD-A0DE7E6635FE}" dt="2025-04-20T01:43:52.728" v="815" actId="478"/>
          <ac:picMkLst>
            <pc:docMk/>
            <pc:sldMk cId="1169159235" sldId="275"/>
            <ac:picMk id="20" creationId="{932C5702-F523-9736-8988-026C4398445F}"/>
          </ac:picMkLst>
        </pc:picChg>
        <pc:picChg chg="add mod">
          <ac:chgData name="ADRIAN LAPAZ" userId="d8ff7f18ef729175" providerId="LiveId" clId="{FA4F1720-4B09-4E47-B1BD-A0DE7E6635FE}" dt="2025-04-20T01:44:22.399" v="818" actId="1076"/>
          <ac:picMkLst>
            <pc:docMk/>
            <pc:sldMk cId="1169159235" sldId="275"/>
            <ac:picMk id="3074" creationId="{0ED79E70-813D-76AF-02CA-F5A3E7133470}"/>
          </ac:picMkLst>
        </pc:picChg>
        <pc:cxnChg chg="del mod">
          <ac:chgData name="ADRIAN LAPAZ" userId="d8ff7f18ef729175" providerId="LiveId" clId="{FA4F1720-4B09-4E47-B1BD-A0DE7E6635FE}" dt="2025-04-20T01:43:47.733" v="811" actId="478"/>
          <ac:cxnSpMkLst>
            <pc:docMk/>
            <pc:sldMk cId="1169159235" sldId="275"/>
            <ac:cxnSpMk id="24" creationId="{97A11D06-D9CE-2D64-1F39-58F818EEA718}"/>
          </ac:cxnSpMkLst>
        </pc:cxnChg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1648843134" sldId="276"/>
        </pc:sldMkLst>
        <pc:spChg chg="add del mod">
          <ac:chgData name="ADRIAN LAPAZ" userId="d8ff7f18ef729175" providerId="LiveId" clId="{FA4F1720-4B09-4E47-B1BD-A0DE7E6635FE}" dt="2025-04-20T01:50:17.450" v="913" actId="478"/>
          <ac:spMkLst>
            <pc:docMk/>
            <pc:sldMk cId="1648843134" sldId="276"/>
            <ac:spMk id="3" creationId="{C709A3F4-F536-AF57-3D44-5FEC5E32A27D}"/>
          </ac:spMkLst>
        </pc:spChg>
        <pc:spChg chg="add mod">
          <ac:chgData name="ADRIAN LAPAZ" userId="d8ff7f18ef729175" providerId="LiveId" clId="{FA4F1720-4B09-4E47-B1BD-A0DE7E6635FE}" dt="2025-04-20T01:49:57.329" v="910"/>
          <ac:spMkLst>
            <pc:docMk/>
            <pc:sldMk cId="1648843134" sldId="276"/>
            <ac:spMk id="5" creationId="{0822EA66-DFAF-88C4-16E1-7AEC533BB27E}"/>
          </ac:spMkLst>
        </pc:spChg>
        <pc:spChg chg="add mod">
          <ac:chgData name="ADRIAN LAPAZ" userId="d8ff7f18ef729175" providerId="LiveId" clId="{FA4F1720-4B09-4E47-B1BD-A0DE7E6635FE}" dt="2025-04-20T01:50:36.134" v="918" actId="1076"/>
          <ac:spMkLst>
            <pc:docMk/>
            <pc:sldMk cId="1648843134" sldId="276"/>
            <ac:spMk id="6" creationId="{C59438BB-1085-6776-A448-CA30B67B653A}"/>
          </ac:spMkLst>
        </pc:spChg>
        <pc:spChg chg="add mod">
          <ac:chgData name="ADRIAN LAPAZ" userId="d8ff7f18ef729175" providerId="LiveId" clId="{FA4F1720-4B09-4E47-B1BD-A0DE7E6635FE}" dt="2025-04-20T01:51:21.647" v="941" actId="1076"/>
          <ac:spMkLst>
            <pc:docMk/>
            <pc:sldMk cId="1648843134" sldId="276"/>
            <ac:spMk id="8" creationId="{F0E368EB-5170-47DA-487F-33EDFADEB6B4}"/>
          </ac:spMkLst>
        </pc:spChg>
        <pc:spChg chg="add mod">
          <ac:chgData name="ADRIAN LAPAZ" userId="d8ff7f18ef729175" providerId="LiveId" clId="{FA4F1720-4B09-4E47-B1BD-A0DE7E6635FE}" dt="2025-04-20T01:51:46.816" v="950" actId="6549"/>
          <ac:spMkLst>
            <pc:docMk/>
            <pc:sldMk cId="1648843134" sldId="276"/>
            <ac:spMk id="11" creationId="{550B4C2E-C50F-9184-434E-19A4F1A0E15A}"/>
          </ac:spMkLst>
        </pc:spChg>
        <pc:picChg chg="mod">
          <ac:chgData name="ADRIAN LAPAZ" userId="d8ff7f18ef729175" providerId="LiveId" clId="{FA4F1720-4B09-4E47-B1BD-A0DE7E6635FE}" dt="2025-04-20T01:51:02.122" v="919" actId="1076"/>
          <ac:picMkLst>
            <pc:docMk/>
            <pc:sldMk cId="1648843134" sldId="276"/>
            <ac:picMk id="7" creationId="{9AD14236-5F37-39ED-BCB4-586D98756F2D}"/>
          </ac:picMkLst>
        </pc:picChg>
      </pc:sldChg>
      <pc:sldChg chg="addSp delSp modSp add mod ord delAnim modAnim">
        <pc:chgData name="ADRIAN LAPAZ" userId="d8ff7f18ef729175" providerId="LiveId" clId="{FA4F1720-4B09-4E47-B1BD-A0DE7E6635FE}" dt="2025-04-21T00:42:51.021" v="3048"/>
        <pc:sldMkLst>
          <pc:docMk/>
          <pc:sldMk cId="1200349377" sldId="277"/>
        </pc:sldMkLst>
        <pc:spChg chg="add del mod">
          <ac:chgData name="ADRIAN LAPAZ" userId="d8ff7f18ef729175" providerId="LiveId" clId="{FA4F1720-4B09-4E47-B1BD-A0DE7E6635FE}" dt="2025-04-21T00:41:36.270" v="3041" actId="255"/>
          <ac:spMkLst>
            <pc:docMk/>
            <pc:sldMk cId="1200349377" sldId="277"/>
            <ac:spMk id="2" creationId="{1785AECD-E5A9-96AF-749D-3F172D658D13}"/>
          </ac:spMkLst>
        </pc:spChg>
        <pc:spChg chg="mod">
          <ac:chgData name="ADRIAN LAPAZ" userId="d8ff7f18ef729175" providerId="LiveId" clId="{FA4F1720-4B09-4E47-B1BD-A0DE7E6635FE}" dt="2025-04-21T00:41:54.848" v="3043" actId="20577"/>
          <ac:spMkLst>
            <pc:docMk/>
            <pc:sldMk cId="1200349377" sldId="277"/>
            <ac:spMk id="3" creationId="{9C5A7905-DC80-F889-4EDA-6DB143883B0C}"/>
          </ac:spMkLst>
        </pc:spChg>
        <pc:spChg chg="mod">
          <ac:chgData name="ADRIAN LAPAZ" userId="d8ff7f18ef729175" providerId="LiveId" clId="{FA4F1720-4B09-4E47-B1BD-A0DE7E6635FE}" dt="2025-04-21T00:41:27.463" v="3040" actId="2711"/>
          <ac:spMkLst>
            <pc:docMk/>
            <pc:sldMk cId="1200349377" sldId="277"/>
            <ac:spMk id="4" creationId="{282E4249-8B66-51F3-E57D-11E8851F7BEF}"/>
          </ac:spMkLst>
        </pc:spChg>
        <pc:spChg chg="add del mod">
          <ac:chgData name="ADRIAN LAPAZ" userId="d8ff7f18ef729175" providerId="LiveId" clId="{FA4F1720-4B09-4E47-B1BD-A0DE7E6635FE}" dt="2025-04-21T00:41:10.661" v="3036" actId="478"/>
          <ac:spMkLst>
            <pc:docMk/>
            <pc:sldMk cId="1200349377" sldId="277"/>
            <ac:spMk id="7" creationId="{827CCBD6-02F8-7AE3-DED1-72CC501075F1}"/>
          </ac:spMkLst>
        </pc:spChg>
        <pc:spChg chg="mod">
          <ac:chgData name="ADRIAN LAPAZ" userId="d8ff7f18ef729175" providerId="LiveId" clId="{FA4F1720-4B09-4E47-B1BD-A0DE7E6635FE}" dt="2025-04-20T02:08:25.370" v="1276" actId="1076"/>
          <ac:spMkLst>
            <pc:docMk/>
            <pc:sldMk cId="1200349377" sldId="277"/>
            <ac:spMk id="8" creationId="{3D86698C-F61D-199E-98F2-F14A50183AD4}"/>
          </ac:spMkLst>
        </pc:spChg>
        <pc:spChg chg="add mod">
          <ac:chgData name="ADRIAN LAPAZ" userId="d8ff7f18ef729175" providerId="LiveId" clId="{FA4F1720-4B09-4E47-B1BD-A0DE7E6635FE}" dt="2025-04-21T00:41:10.343" v="3035"/>
          <ac:spMkLst>
            <pc:docMk/>
            <pc:sldMk cId="1200349377" sldId="277"/>
            <ac:spMk id="11" creationId="{006CA01F-85E0-E756-EE69-0E201821072E}"/>
          </ac:spMkLst>
        </pc:spChg>
        <pc:spChg chg="add mod">
          <ac:chgData name="ADRIAN LAPAZ" userId="d8ff7f18ef729175" providerId="LiveId" clId="{FA4F1720-4B09-4E47-B1BD-A0DE7E6635FE}" dt="2025-04-21T00:41:27.463" v="3040" actId="2711"/>
          <ac:spMkLst>
            <pc:docMk/>
            <pc:sldMk cId="1200349377" sldId="277"/>
            <ac:spMk id="13" creationId="{E6AB1053-72AE-3885-B608-1906EB20D850}"/>
          </ac:spMkLst>
        </pc:spChg>
        <pc:grpChg chg="add del mod">
          <ac:chgData name="ADRIAN LAPAZ" userId="d8ff7f18ef729175" providerId="LiveId" clId="{FA4F1720-4B09-4E47-B1BD-A0DE7E6635FE}" dt="2025-04-20T02:08:26.036" v="1277" actId="478"/>
          <ac:grpSpMkLst>
            <pc:docMk/>
            <pc:sldMk cId="1200349377" sldId="277"/>
            <ac:grpSpMk id="5" creationId="{49D8322A-D187-9702-51BD-FC5127AE699D}"/>
          </ac:grpSpMkLst>
        </pc:grpChg>
        <pc:picChg chg="add del mod">
          <ac:chgData name="ADRIAN LAPAZ" userId="d8ff7f18ef729175" providerId="LiveId" clId="{FA4F1720-4B09-4E47-B1BD-A0DE7E6635FE}" dt="2025-04-20T16:22:19.409" v="1578" actId="478"/>
          <ac:picMkLst>
            <pc:docMk/>
            <pc:sldMk cId="1200349377" sldId="277"/>
            <ac:picMk id="5" creationId="{F0766AA3-02D5-7063-8544-27E128E9D0E1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1200349377" sldId="277"/>
            <ac:picMk id="6" creationId="{7AEC1AEE-3945-838F-E9A7-E53106817209}"/>
          </ac:picMkLst>
        </pc:picChg>
        <pc:picChg chg="add del mod">
          <ac:chgData name="ADRIAN LAPAZ" userId="d8ff7f18ef729175" providerId="LiveId" clId="{FA4F1720-4B09-4E47-B1BD-A0DE7E6635FE}" dt="2025-04-20T16:24:01.742" v="1586" actId="478"/>
          <ac:picMkLst>
            <pc:docMk/>
            <pc:sldMk cId="1200349377" sldId="277"/>
            <ac:picMk id="7" creationId="{4379C991-8440-CFEE-AAB9-5676E54D516A}"/>
          </ac:picMkLst>
        </pc:picChg>
        <pc:picChg chg="mod">
          <ac:chgData name="ADRIAN LAPAZ" userId="d8ff7f18ef729175" providerId="LiveId" clId="{FA4F1720-4B09-4E47-B1BD-A0DE7E6635FE}" dt="2025-04-20T02:08:25.370" v="1276" actId="1076"/>
          <ac:picMkLst>
            <pc:docMk/>
            <pc:sldMk cId="1200349377" sldId="277"/>
            <ac:picMk id="7" creationId="{46CB5903-9942-658C-C1EF-ED860A5E19DD}"/>
          </ac:picMkLst>
        </pc:picChg>
        <pc:picChg chg="add mod">
          <ac:chgData name="ADRIAN LAPAZ" userId="d8ff7f18ef729175" providerId="LiveId" clId="{FA4F1720-4B09-4E47-B1BD-A0DE7E6635FE}" dt="2025-04-20T16:26:54.412" v="1613" actId="1038"/>
          <ac:picMkLst>
            <pc:docMk/>
            <pc:sldMk cId="1200349377" sldId="277"/>
            <ac:picMk id="8" creationId="{1E1AD345-A5C9-F3BF-2135-70E3B5C9BF54}"/>
          </ac:picMkLst>
        </pc:picChg>
        <pc:picChg chg="add mod">
          <ac:chgData name="ADRIAN LAPAZ" userId="d8ff7f18ef729175" providerId="LiveId" clId="{FA4F1720-4B09-4E47-B1BD-A0DE7E6635FE}" dt="2025-04-20T16:22:19.761" v="1579"/>
          <ac:picMkLst>
            <pc:docMk/>
            <pc:sldMk cId="1200349377" sldId="277"/>
            <ac:picMk id="9" creationId="{3A48E23B-B0D8-9DF9-617B-3171CE16E6E1}"/>
          </ac:picMkLst>
        </pc:picChg>
        <pc:picChg chg="add del mod">
          <ac:chgData name="ADRIAN LAPAZ" userId="d8ff7f18ef729175" providerId="LiveId" clId="{FA4F1720-4B09-4E47-B1BD-A0DE7E6635FE}" dt="2025-04-20T02:08:27.161" v="1278" actId="478"/>
          <ac:picMkLst>
            <pc:docMk/>
            <pc:sldMk cId="1200349377" sldId="277"/>
            <ac:picMk id="10" creationId="{DA16248E-F335-2903-28B8-EC82B16BF049}"/>
          </ac:picMkLst>
        </pc:picChg>
        <pc:picChg chg="add mod">
          <ac:chgData name="ADRIAN LAPAZ" userId="d8ff7f18ef729175" providerId="LiveId" clId="{FA4F1720-4B09-4E47-B1BD-A0DE7E6635FE}" dt="2025-04-21T00:41:59.653" v="3044" actId="1076"/>
          <ac:picMkLst>
            <pc:docMk/>
            <pc:sldMk cId="1200349377" sldId="277"/>
            <ac:picMk id="12" creationId="{2593BA65-2188-21CC-A443-C93E7180133C}"/>
          </ac:picMkLst>
        </pc:picChg>
        <pc:cxnChg chg="add mod">
          <ac:chgData name="ADRIAN LAPAZ" userId="d8ff7f18ef729175" providerId="LiveId" clId="{FA4F1720-4B09-4E47-B1BD-A0DE7E6635FE}" dt="2025-04-20T16:22:19.761" v="1579"/>
          <ac:cxnSpMkLst>
            <pc:docMk/>
            <pc:sldMk cId="1200349377" sldId="277"/>
            <ac:cxnSpMk id="10" creationId="{3F4A02DE-C62D-90B2-9ABF-5E90D861B76F}"/>
          </ac:cxnSpMkLst>
        </pc:cxnChg>
      </pc:sldChg>
      <pc:sldChg chg="delSp modSp add del mod">
        <pc:chgData name="ADRIAN LAPAZ" userId="d8ff7f18ef729175" providerId="LiveId" clId="{FA4F1720-4B09-4E47-B1BD-A0DE7E6635FE}" dt="2025-04-20T16:00:28.403" v="1396" actId="47"/>
        <pc:sldMkLst>
          <pc:docMk/>
          <pc:sldMk cId="1576724950" sldId="278"/>
        </pc:sldMkLst>
        <pc:spChg chg="mod">
          <ac:chgData name="ADRIAN LAPAZ" userId="d8ff7f18ef729175" providerId="LiveId" clId="{FA4F1720-4B09-4E47-B1BD-A0DE7E6635FE}" dt="2025-04-20T15:17:38.399" v="1295"/>
          <ac:spMkLst>
            <pc:docMk/>
            <pc:sldMk cId="1576724950" sldId="278"/>
            <ac:spMk id="2" creationId="{CB1F7C81-C99F-A556-E400-C2FC50A86F63}"/>
          </ac:spMkLst>
        </pc:spChg>
        <pc:picChg chg="del">
          <ac:chgData name="ADRIAN LAPAZ" userId="d8ff7f18ef729175" providerId="LiveId" clId="{FA4F1720-4B09-4E47-B1BD-A0DE7E6635FE}" dt="2025-04-20T02:08:29.284" v="1279" actId="478"/>
          <ac:picMkLst>
            <pc:docMk/>
            <pc:sldMk cId="1576724950" sldId="278"/>
            <ac:picMk id="10" creationId="{B7DE77B4-7C98-EE54-C57B-059220945B24}"/>
          </ac:picMkLst>
        </pc:picChg>
      </pc:sldChg>
      <pc:sldChg chg="modSp add del mod">
        <pc:chgData name="ADRIAN LAPAZ" userId="d8ff7f18ef729175" providerId="LiveId" clId="{FA4F1720-4B09-4E47-B1BD-A0DE7E6635FE}" dt="2025-04-20T16:00:28.403" v="1396" actId="47"/>
        <pc:sldMkLst>
          <pc:docMk/>
          <pc:sldMk cId="1262696104" sldId="279"/>
        </pc:sldMkLst>
        <pc:spChg chg="mod">
          <ac:chgData name="ADRIAN LAPAZ" userId="d8ff7f18ef729175" providerId="LiveId" clId="{FA4F1720-4B09-4E47-B1BD-A0DE7E6635FE}" dt="2025-04-20T15:17:43.673" v="1296"/>
          <ac:spMkLst>
            <pc:docMk/>
            <pc:sldMk cId="1262696104" sldId="279"/>
            <ac:spMk id="2" creationId="{2A09FFFC-3BA0-2097-DAD4-DE174EC4D2A5}"/>
          </ac:spMkLst>
        </pc:spChg>
      </pc:sldChg>
      <pc:sldChg chg="delSp add del mod">
        <pc:chgData name="ADRIAN LAPAZ" userId="d8ff7f18ef729175" providerId="LiveId" clId="{FA4F1720-4B09-4E47-B1BD-A0DE7E6635FE}" dt="2025-04-20T16:00:28.403" v="1396" actId="47"/>
        <pc:sldMkLst>
          <pc:docMk/>
          <pc:sldMk cId="2027205346" sldId="280"/>
        </pc:sldMkLst>
        <pc:picChg chg="del">
          <ac:chgData name="ADRIAN LAPAZ" userId="d8ff7f18ef729175" providerId="LiveId" clId="{FA4F1720-4B09-4E47-B1BD-A0DE7E6635FE}" dt="2025-04-20T15:15:44.527" v="1286" actId="478"/>
          <ac:picMkLst>
            <pc:docMk/>
            <pc:sldMk cId="2027205346" sldId="280"/>
            <ac:picMk id="4" creationId="{912099F7-BDC1-5351-CA76-0E5A109F07C7}"/>
          </ac:picMkLst>
        </pc:picChg>
      </pc:sldChg>
      <pc:sldChg chg="modSp add del mod">
        <pc:chgData name="ADRIAN LAPAZ" userId="d8ff7f18ef729175" providerId="LiveId" clId="{FA4F1720-4B09-4E47-B1BD-A0DE7E6635FE}" dt="2025-04-20T16:00:28.403" v="1396" actId="47"/>
        <pc:sldMkLst>
          <pc:docMk/>
          <pc:sldMk cId="296863093" sldId="281"/>
        </pc:sldMkLst>
        <pc:spChg chg="mod">
          <ac:chgData name="ADRIAN LAPAZ" userId="d8ff7f18ef729175" providerId="LiveId" clId="{FA4F1720-4B09-4E47-B1BD-A0DE7E6635FE}" dt="2025-04-20T15:52:54.009" v="1361"/>
          <ac:spMkLst>
            <pc:docMk/>
            <pc:sldMk cId="296863093" sldId="281"/>
            <ac:spMk id="2" creationId="{E35617EF-3251-8781-C899-D340889BB06C}"/>
          </ac:spMkLst>
        </pc:spChg>
      </pc:sldChg>
      <pc:sldChg chg="modSp add mod ord modAnim modNotes">
        <pc:chgData name="ADRIAN LAPAZ" userId="d8ff7f18ef729175" providerId="LiveId" clId="{FA4F1720-4B09-4E47-B1BD-A0DE7E6635FE}" dt="2025-04-21T00:44:52.023" v="3059"/>
        <pc:sldMkLst>
          <pc:docMk/>
          <pc:sldMk cId="2258799202" sldId="282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2" creationId="{A5CD71FF-542F-9108-55DE-16D9BA86ACA6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16" creationId="{54EAF32A-D2F7-E629-45A1-5EDD76B0C4F6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38" creationId="{201D33B7-F034-0485-88AA-CDE50754CFD4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39" creationId="{6D652A33-9064-77B1-EB2B-436F6EE0430D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44" creationId="{14488CA5-6F4A-3274-91B5-29068E3913F4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10" creationId="{BF3786BD-A064-BFFD-A92E-9DBB587D2A34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37" creationId="{2CFBC21B-409D-327C-D8F7-E9D9C73CA28B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1028" creationId="{051C669B-FAD2-D4DE-DAC4-DFD39EDDC18A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1030" creationId="{D35E4E16-1D5B-1042-CD5E-84A4F0E6406A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1034" creationId="{C427C456-2DB9-F9B7-06EB-9D97EDE87155}"/>
          </ac:picMkLst>
        </pc:picChg>
      </pc:sldChg>
      <pc:sldChg chg="modSp add del mod modAnim modNotes">
        <pc:chgData name="ADRIAN LAPAZ" userId="d8ff7f18ef729175" providerId="LiveId" clId="{FA4F1720-4B09-4E47-B1BD-A0DE7E6635FE}" dt="2025-04-20T16:25:03.992" v="1597" actId="47"/>
        <pc:sldMkLst>
          <pc:docMk/>
          <pc:sldMk cId="2509890078" sldId="283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509890078" sldId="283"/>
            <ac:spMk id="2" creationId="{CD0F10EA-93BF-ED69-5C49-415CDB84B80F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509890078" sldId="283"/>
            <ac:picMk id="4" creationId="{644F3ABB-961F-2B6C-D927-DD7B719A3DE0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509890078" sldId="283"/>
            <ac:picMk id="5" creationId="{4B67A750-6F03-439A-BB52-10211E09D9CC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509890078" sldId="283"/>
            <ac:picMk id="10" creationId="{47C262D0-C1FD-E082-BDEC-21B3307BDF86}"/>
          </ac:picMkLst>
        </pc:picChg>
      </pc:sldChg>
      <pc:sldChg chg="modSp add del mod modNotes">
        <pc:chgData name="ADRIAN LAPAZ" userId="d8ff7f18ef729175" providerId="LiveId" clId="{FA4F1720-4B09-4E47-B1BD-A0DE7E6635FE}" dt="2025-04-20T16:25:03.992" v="1597" actId="47"/>
        <pc:sldMkLst>
          <pc:docMk/>
          <pc:sldMk cId="1012583559" sldId="284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1012583559" sldId="284"/>
            <ac:spMk id="2" creationId="{076A2BF3-B3F1-F5F9-4DA6-4BAC97D81F18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1012583559" sldId="284"/>
            <ac:spMk id="17" creationId="{A8FA203C-3E5C-4A83-6865-2A0202415A8F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1012583559" sldId="284"/>
            <ac:spMk id="18" creationId="{DEC603BB-8A20-EB09-0AA4-F102536AF912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1012583559" sldId="284"/>
            <ac:picMk id="6" creationId="{7E8B58ED-7CD9-731B-78F8-D8BA3CF532CF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1012583559" sldId="284"/>
            <ac:picMk id="8" creationId="{876A8C83-6A6D-6FD6-CE0D-BDF6E3E5088C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1012583559" sldId="284"/>
            <ac:picMk id="10" creationId="{C33B8E94-998C-7554-6805-63FC1F7C6F4F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1012583559" sldId="284"/>
            <ac:picMk id="13" creationId="{DF8037F1-F5D7-5FD1-E985-9F093708F966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1012583559" sldId="284"/>
            <ac:picMk id="15" creationId="{4ED43DAE-88B4-69AC-3945-66DB9B97CF59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1012583559" sldId="284"/>
            <ac:picMk id="20" creationId="{22CADEDC-F2CA-38B8-EF45-B37FF932EE42}"/>
          </ac:picMkLst>
        </pc:picChg>
        <pc:cxnChg chg="mod">
          <ac:chgData name="ADRIAN LAPAZ" userId="d8ff7f18ef729175" providerId="LiveId" clId="{FA4F1720-4B09-4E47-B1BD-A0DE7E6635FE}" dt="2025-04-20T16:12:17.335" v="1554"/>
          <ac:cxnSpMkLst>
            <pc:docMk/>
            <pc:sldMk cId="1012583559" sldId="284"/>
            <ac:cxnSpMk id="24" creationId="{8866C8F6-205F-8BAB-A90D-4D8F85F6E36A}"/>
          </ac:cxnSpMkLst>
        </pc:cxnChg>
      </pc:sldChg>
      <pc:sldChg chg="modSp add mod ord modAnim modNotes">
        <pc:chgData name="ADRIAN LAPAZ" userId="d8ff7f18ef729175" providerId="LiveId" clId="{FA4F1720-4B09-4E47-B1BD-A0DE7E6635FE}" dt="2025-04-21T00:44:10.040" v="3054"/>
        <pc:sldMkLst>
          <pc:docMk/>
          <pc:sldMk cId="2040689230" sldId="285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2" creationId="{AD82BD39-52C3-90B5-FFF8-8F4ECD9B3B4A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4" creationId="{943669AE-F107-1163-E5B1-015D500ED22D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6" creationId="{D19DCDDF-D1F7-BE53-ABE8-8927B649B99B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8" creationId="{EF72B3AB-BDCA-76D1-AF25-19807E642262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9" creationId="{F130AB60-7C9E-53DD-1B9B-3B539FFB2836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11" creationId="{3354216C-7F1F-0957-AEB1-C735E906D8D5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040689230" sldId="285"/>
            <ac:picMk id="7" creationId="{A73163E9-C298-53B2-79C1-4371A0321F49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040689230" sldId="285"/>
            <ac:picMk id="10" creationId="{E4355F48-921C-76F7-35D9-D3FDA16401E8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040689230" sldId="285"/>
            <ac:picMk id="3074" creationId="{3D4F8B56-F2A7-593C-062D-D2D1CDDF20F4}"/>
          </ac:picMkLst>
        </pc:picChg>
      </pc:sldChg>
      <pc:sldChg chg="addSp delSp modSp new mod">
        <pc:chgData name="ADRIAN LAPAZ" userId="d8ff7f18ef729175" providerId="LiveId" clId="{FA4F1720-4B09-4E47-B1BD-A0DE7E6635FE}" dt="2025-04-20T22:03:46.329" v="2406" actId="14100"/>
        <pc:sldMkLst>
          <pc:docMk/>
          <pc:sldMk cId="3073891630" sldId="286"/>
        </pc:sldMkLst>
        <pc:spChg chg="mod">
          <ac:chgData name="ADRIAN LAPAZ" userId="d8ff7f18ef729175" providerId="LiveId" clId="{FA4F1720-4B09-4E47-B1BD-A0DE7E6635FE}" dt="2025-04-20T16:28:48.024" v="1621" actId="255"/>
          <ac:spMkLst>
            <pc:docMk/>
            <pc:sldMk cId="3073891630" sldId="286"/>
            <ac:spMk id="2" creationId="{C1E76924-147A-11AB-7A46-5680D65F3F0B}"/>
          </ac:spMkLst>
        </pc:spChg>
        <pc:spChg chg="del mod">
          <ac:chgData name="ADRIAN LAPAZ" userId="d8ff7f18ef729175" providerId="LiveId" clId="{FA4F1720-4B09-4E47-B1BD-A0DE7E6635FE}" dt="2025-04-20T16:41:30.841" v="1895" actId="478"/>
          <ac:spMkLst>
            <pc:docMk/>
            <pc:sldMk cId="3073891630" sldId="286"/>
            <ac:spMk id="3" creationId="{FB242712-1D0B-E2ED-0EF4-94AC8A90C70F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5" creationId="{892DC2B8-DB15-5256-8F70-2AE633829269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6" creationId="{08B1F647-430A-6163-7732-8B80F69FCDDA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7" creationId="{692743F4-A4DB-43BA-D6B8-AB42891B116D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8" creationId="{7DFF5C19-00CD-851B-C1F1-E771F78CB494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9" creationId="{6953FAD8-A574-7E49-8B25-A67E9F3DF1D7}"/>
          </ac:spMkLst>
        </pc:spChg>
        <pc:spChg chg="add del mod">
          <ac:chgData name="ADRIAN LAPAZ" userId="d8ff7f18ef729175" providerId="LiveId" clId="{FA4F1720-4B09-4E47-B1BD-A0DE7E6635FE}" dt="2025-04-20T16:41:34.433" v="1896" actId="478"/>
          <ac:spMkLst>
            <pc:docMk/>
            <pc:sldMk cId="3073891630" sldId="286"/>
            <ac:spMk id="11" creationId="{685EA031-5206-1FD8-D1DB-D4654B356516}"/>
          </ac:spMkLst>
        </pc:spChg>
        <pc:spChg chg="add mod ord">
          <ac:chgData name="ADRIAN LAPAZ" userId="d8ff7f18ef729175" providerId="LiveId" clId="{FA4F1720-4B09-4E47-B1BD-A0DE7E6635FE}" dt="2025-04-20T22:03:46.329" v="2406" actId="14100"/>
          <ac:spMkLst>
            <pc:docMk/>
            <pc:sldMk cId="3073891630" sldId="286"/>
            <ac:spMk id="12" creationId="{405C643D-BF0F-3E7D-80CC-CA660D1C5894}"/>
          </ac:spMkLst>
        </pc:spChg>
      </pc:sldChg>
      <pc:sldChg chg="addSp modSp add del mod modAnim">
        <pc:chgData name="ADRIAN LAPAZ" userId="d8ff7f18ef729175" providerId="LiveId" clId="{FA4F1720-4B09-4E47-B1BD-A0DE7E6635FE}" dt="2025-04-20T16:52:42.978" v="2082" actId="2696"/>
        <pc:sldMkLst>
          <pc:docMk/>
          <pc:sldMk cId="2660983155" sldId="287"/>
        </pc:sldMkLst>
        <pc:spChg chg="mod">
          <ac:chgData name="ADRIAN LAPAZ" userId="d8ff7f18ef729175" providerId="LiveId" clId="{FA4F1720-4B09-4E47-B1BD-A0DE7E6635FE}" dt="2025-04-20T16:44:28.237" v="1957" actId="20577"/>
          <ac:spMkLst>
            <pc:docMk/>
            <pc:sldMk cId="2660983155" sldId="287"/>
            <ac:spMk id="2" creationId="{88F3AD19-A860-3FD4-7D32-7566C366D566}"/>
          </ac:spMkLst>
        </pc:spChg>
        <pc:spChg chg="mod">
          <ac:chgData name="ADRIAN LAPAZ" userId="d8ff7f18ef729175" providerId="LiveId" clId="{FA4F1720-4B09-4E47-B1BD-A0DE7E6635FE}" dt="2025-04-20T16:52:25.011" v="2080" actId="6549"/>
          <ac:spMkLst>
            <pc:docMk/>
            <pc:sldMk cId="2660983155" sldId="287"/>
            <ac:spMk id="3" creationId="{EFBDA57F-457D-9FCE-A09D-E6B277270039}"/>
          </ac:spMkLst>
        </pc:spChg>
        <pc:spChg chg="add">
          <ac:chgData name="ADRIAN LAPAZ" userId="d8ff7f18ef729175" providerId="LiveId" clId="{FA4F1720-4B09-4E47-B1BD-A0DE7E6635FE}" dt="2025-04-20T16:45:45.335" v="1970"/>
          <ac:spMkLst>
            <pc:docMk/>
            <pc:sldMk cId="2660983155" sldId="287"/>
            <ac:spMk id="5" creationId="{0E5E1A7B-59F3-AA5B-E69E-E6071B4F3790}"/>
          </ac:spMkLst>
        </pc:spChg>
      </pc:sldChg>
      <pc:sldChg chg="addSp delSp modSp add mod modAnim">
        <pc:chgData name="ADRIAN LAPAZ" userId="d8ff7f18ef729175" providerId="LiveId" clId="{FA4F1720-4B09-4E47-B1BD-A0DE7E6635FE}" dt="2025-04-20T21:54:51.918" v="2338" actId="20577"/>
        <pc:sldMkLst>
          <pc:docMk/>
          <pc:sldMk cId="4161097549" sldId="288"/>
        </pc:sldMkLst>
        <pc:spChg chg="mod">
          <ac:chgData name="ADRIAN LAPAZ" userId="d8ff7f18ef729175" providerId="LiveId" clId="{FA4F1720-4B09-4E47-B1BD-A0DE7E6635FE}" dt="2025-04-20T21:43:16.822" v="2303" actId="20577"/>
          <ac:spMkLst>
            <pc:docMk/>
            <pc:sldMk cId="4161097549" sldId="288"/>
            <ac:spMk id="2" creationId="{A876D1E1-B468-9923-CBFE-AE93B7E329D1}"/>
          </ac:spMkLst>
        </pc:spChg>
        <pc:spChg chg="mod">
          <ac:chgData name="ADRIAN LAPAZ" userId="d8ff7f18ef729175" providerId="LiveId" clId="{FA4F1720-4B09-4E47-B1BD-A0DE7E6635FE}" dt="2025-04-20T21:54:51.918" v="2338" actId="20577"/>
          <ac:spMkLst>
            <pc:docMk/>
            <pc:sldMk cId="4161097549" sldId="288"/>
            <ac:spMk id="3" creationId="{895A5FFD-C38C-6774-5C39-684804B1AE3A}"/>
          </ac:spMkLst>
        </pc:spChg>
        <pc:spChg chg="add">
          <ac:chgData name="ADRIAN LAPAZ" userId="d8ff7f18ef729175" providerId="LiveId" clId="{FA4F1720-4B09-4E47-B1BD-A0DE7E6635FE}" dt="2025-04-20T21:54:32.079" v="2332"/>
          <ac:spMkLst>
            <pc:docMk/>
            <pc:sldMk cId="4161097549" sldId="288"/>
            <ac:spMk id="10" creationId="{1E33C73D-73AA-4FE1-866F-F086894C8B54}"/>
          </ac:spMkLst>
        </pc:spChg>
        <pc:picChg chg="add del mod">
          <ac:chgData name="ADRIAN LAPAZ" userId="d8ff7f18ef729175" providerId="LiveId" clId="{FA4F1720-4B09-4E47-B1BD-A0DE7E6635FE}" dt="2025-04-20T21:44:53.169" v="2321" actId="478"/>
          <ac:picMkLst>
            <pc:docMk/>
            <pc:sldMk cId="4161097549" sldId="288"/>
            <ac:picMk id="7" creationId="{C016F566-DE9C-8907-3731-DE800AC0AD36}"/>
          </ac:picMkLst>
        </pc:picChg>
        <pc:picChg chg="add mod">
          <ac:chgData name="ADRIAN LAPAZ" userId="d8ff7f18ef729175" providerId="LiveId" clId="{FA4F1720-4B09-4E47-B1BD-A0DE7E6635FE}" dt="2025-04-20T21:45:45.500" v="2330" actId="1076"/>
          <ac:picMkLst>
            <pc:docMk/>
            <pc:sldMk cId="4161097549" sldId="288"/>
            <ac:picMk id="9" creationId="{DEDD622A-CBBC-FE20-8988-FD6D94A81ED6}"/>
          </ac:picMkLst>
        </pc:picChg>
      </pc:sldChg>
      <pc:sldChg chg="modSp new mod modAnim">
        <pc:chgData name="ADRIAN LAPAZ" userId="d8ff7f18ef729175" providerId="LiveId" clId="{FA4F1720-4B09-4E47-B1BD-A0DE7E6635FE}" dt="2025-04-21T00:44:33.516" v="3058"/>
        <pc:sldMkLst>
          <pc:docMk/>
          <pc:sldMk cId="3034641274" sldId="289"/>
        </pc:sldMkLst>
        <pc:spChg chg="mod">
          <ac:chgData name="ADRIAN LAPAZ" userId="d8ff7f18ef729175" providerId="LiveId" clId="{FA4F1720-4B09-4E47-B1BD-A0DE7E6635FE}" dt="2025-04-20T16:52:59.526" v="2092" actId="20577"/>
          <ac:spMkLst>
            <pc:docMk/>
            <pc:sldMk cId="3034641274" sldId="289"/>
            <ac:spMk id="2" creationId="{4D350299-0F58-66C3-37B1-D3E7293BB06B}"/>
          </ac:spMkLst>
        </pc:spChg>
        <pc:spChg chg="mod">
          <ac:chgData name="ADRIAN LAPAZ" userId="d8ff7f18ef729175" providerId="LiveId" clId="{FA4F1720-4B09-4E47-B1BD-A0DE7E6635FE}" dt="2025-04-20T16:57:00.247" v="2193" actId="14100"/>
          <ac:spMkLst>
            <pc:docMk/>
            <pc:sldMk cId="3034641274" sldId="289"/>
            <ac:spMk id="3" creationId="{94C25A5A-DFB7-B504-5619-31A85E7219EF}"/>
          </ac:spMkLst>
        </pc:spChg>
        <pc:spChg chg="mod">
          <ac:chgData name="ADRIAN LAPAZ" userId="d8ff7f18ef729175" providerId="LiveId" clId="{FA4F1720-4B09-4E47-B1BD-A0DE7E6635FE}" dt="2025-04-20T22:04:56.266" v="2407" actId="3064"/>
          <ac:spMkLst>
            <pc:docMk/>
            <pc:sldMk cId="3034641274" sldId="289"/>
            <ac:spMk id="4" creationId="{F0E4DEC6-8484-9F33-0E1D-9FBA83154E4E}"/>
          </ac:spMkLst>
        </pc:spChg>
        <pc:spChg chg="mod">
          <ac:chgData name="ADRIAN LAPAZ" userId="d8ff7f18ef729175" providerId="LiveId" clId="{FA4F1720-4B09-4E47-B1BD-A0DE7E6635FE}" dt="2025-04-20T16:57:37.666" v="2197" actId="208"/>
          <ac:spMkLst>
            <pc:docMk/>
            <pc:sldMk cId="3034641274" sldId="289"/>
            <ac:spMk id="5" creationId="{3885FB03-8131-06D8-931B-49970E4D8AFE}"/>
          </ac:spMkLst>
        </pc:spChg>
        <pc:spChg chg="mod">
          <ac:chgData name="ADRIAN LAPAZ" userId="d8ff7f18ef729175" providerId="LiveId" clId="{FA4F1720-4B09-4E47-B1BD-A0DE7E6635FE}" dt="2025-04-20T22:05:09.722" v="2411" actId="20577"/>
          <ac:spMkLst>
            <pc:docMk/>
            <pc:sldMk cId="3034641274" sldId="289"/>
            <ac:spMk id="6" creationId="{35DF0991-F27D-A291-20F5-38543122F105}"/>
          </ac:spMkLst>
        </pc:spChg>
      </pc:sldChg>
      <pc:sldChg chg="addSp delSp modSp add mod delAnim">
        <pc:chgData name="ADRIAN LAPAZ" userId="d8ff7f18ef729175" providerId="LiveId" clId="{FA4F1720-4B09-4E47-B1BD-A0DE7E6635FE}" dt="2025-04-20T22:43:31.388" v="2618" actId="20577"/>
        <pc:sldMkLst>
          <pc:docMk/>
          <pc:sldMk cId="127363204" sldId="290"/>
        </pc:sldMkLst>
        <pc:spChg chg="mod">
          <ac:chgData name="ADRIAN LAPAZ" userId="d8ff7f18ef729175" providerId="LiveId" clId="{FA4F1720-4B09-4E47-B1BD-A0DE7E6635FE}" dt="2025-04-20T21:41:02.426" v="2289" actId="20577"/>
          <ac:spMkLst>
            <pc:docMk/>
            <pc:sldMk cId="127363204" sldId="290"/>
            <ac:spMk id="2" creationId="{F9AEA30D-920C-4B20-27A9-F477F9077DB7}"/>
          </ac:spMkLst>
        </pc:spChg>
        <pc:spChg chg="del">
          <ac:chgData name="ADRIAN LAPAZ" userId="d8ff7f18ef729175" providerId="LiveId" clId="{FA4F1720-4B09-4E47-B1BD-A0DE7E6635FE}" dt="2025-04-20T21:41:41.864" v="2290" actId="478"/>
          <ac:spMkLst>
            <pc:docMk/>
            <pc:sldMk cId="127363204" sldId="290"/>
            <ac:spMk id="3" creationId="{377521D0-5461-5179-21BD-3A1367FDDA59}"/>
          </ac:spMkLst>
        </pc:spChg>
        <pc:spChg chg="add del mod">
          <ac:chgData name="ADRIAN LAPAZ" userId="d8ff7f18ef729175" providerId="LiveId" clId="{FA4F1720-4B09-4E47-B1BD-A0DE7E6635FE}" dt="2025-04-20T21:41:42.484" v="2291"/>
          <ac:spMkLst>
            <pc:docMk/>
            <pc:sldMk cId="127363204" sldId="290"/>
            <ac:spMk id="7" creationId="{34BE7070-72F9-1633-D696-B4E5FAE6EED2}"/>
          </ac:spMkLst>
        </pc:spChg>
        <pc:spChg chg="add del mod">
          <ac:chgData name="ADRIAN LAPAZ" userId="d8ff7f18ef729175" providerId="LiveId" clId="{FA4F1720-4B09-4E47-B1BD-A0DE7E6635FE}" dt="2025-04-20T22:39:59.678" v="2513" actId="478"/>
          <ac:spMkLst>
            <pc:docMk/>
            <pc:sldMk cId="127363204" sldId="290"/>
            <ac:spMk id="11" creationId="{C7A7BB9F-5621-C918-B41B-2C965D068292}"/>
          </ac:spMkLst>
        </pc:spChg>
        <pc:spChg chg="add mod">
          <ac:chgData name="ADRIAN LAPAZ" userId="d8ff7f18ef729175" providerId="LiveId" clId="{FA4F1720-4B09-4E47-B1BD-A0DE7E6635FE}" dt="2025-04-20T22:43:29.113" v="2617" actId="20577"/>
          <ac:spMkLst>
            <pc:docMk/>
            <pc:sldMk cId="127363204" sldId="290"/>
            <ac:spMk id="12" creationId="{7D72B5AD-0AEE-C1F2-26D2-497EA272C7FA}"/>
          </ac:spMkLst>
        </pc:spChg>
        <pc:spChg chg="add mod">
          <ac:chgData name="ADRIAN LAPAZ" userId="d8ff7f18ef729175" providerId="LiveId" clId="{FA4F1720-4B09-4E47-B1BD-A0DE7E6635FE}" dt="2025-04-20T22:43:28.360" v="2616" actId="20577"/>
          <ac:spMkLst>
            <pc:docMk/>
            <pc:sldMk cId="127363204" sldId="290"/>
            <ac:spMk id="13" creationId="{25826CBC-FBA8-B6C5-6164-54BF6CB1D26B}"/>
          </ac:spMkLst>
        </pc:spChg>
        <pc:spChg chg="add mod">
          <ac:chgData name="ADRIAN LAPAZ" userId="d8ff7f18ef729175" providerId="LiveId" clId="{FA4F1720-4B09-4E47-B1BD-A0DE7E6635FE}" dt="2025-04-20T22:43:31.388" v="2618" actId="20577"/>
          <ac:spMkLst>
            <pc:docMk/>
            <pc:sldMk cId="127363204" sldId="290"/>
            <ac:spMk id="14" creationId="{8C6C0488-2ADC-C98D-81A0-45AA40F823B6}"/>
          </ac:spMkLst>
        </pc:spChg>
        <pc:spChg chg="add mod">
          <ac:chgData name="ADRIAN LAPAZ" userId="d8ff7f18ef729175" providerId="LiveId" clId="{FA4F1720-4B09-4E47-B1BD-A0DE7E6635FE}" dt="2025-04-20T22:43:27.853" v="2614" actId="20577"/>
          <ac:spMkLst>
            <pc:docMk/>
            <pc:sldMk cId="127363204" sldId="290"/>
            <ac:spMk id="15" creationId="{F53EE753-E4F4-4ECE-432F-7F5E24741466}"/>
          </ac:spMkLst>
        </pc:spChg>
        <pc:spChg chg="add mod">
          <ac:chgData name="ADRIAN LAPAZ" userId="d8ff7f18ef729175" providerId="LiveId" clId="{FA4F1720-4B09-4E47-B1BD-A0DE7E6635FE}" dt="2025-04-20T22:43:28.114" v="2615" actId="20577"/>
          <ac:spMkLst>
            <pc:docMk/>
            <pc:sldMk cId="127363204" sldId="290"/>
            <ac:spMk id="16" creationId="{7855E837-9EA0-9DB3-0949-CAE8E6A005D4}"/>
          </ac:spMkLst>
        </pc:spChg>
        <pc:spChg chg="add mod">
          <ac:chgData name="ADRIAN LAPAZ" userId="d8ff7f18ef729175" providerId="LiveId" clId="{FA4F1720-4B09-4E47-B1BD-A0DE7E6635FE}" dt="2025-04-20T22:43:27.565" v="2613" actId="20577"/>
          <ac:spMkLst>
            <pc:docMk/>
            <pc:sldMk cId="127363204" sldId="290"/>
            <ac:spMk id="17" creationId="{A10112EE-5971-17B1-560D-DFCC74EB4BF7}"/>
          </ac:spMkLst>
        </pc:spChg>
        <pc:spChg chg="add mod">
          <ac:chgData name="ADRIAN LAPAZ" userId="d8ff7f18ef729175" providerId="LiveId" clId="{FA4F1720-4B09-4E47-B1BD-A0DE7E6635FE}" dt="2025-04-20T22:42:54.972" v="2607" actId="1035"/>
          <ac:spMkLst>
            <pc:docMk/>
            <pc:sldMk cId="127363204" sldId="290"/>
            <ac:spMk id="18" creationId="{B5EF6182-0C7B-C71B-4F5A-EF5B4CF6250B}"/>
          </ac:spMkLst>
        </pc:spChg>
        <pc:spChg chg="add mod">
          <ac:chgData name="ADRIAN LAPAZ" userId="d8ff7f18ef729175" providerId="LiveId" clId="{FA4F1720-4B09-4E47-B1BD-A0DE7E6635FE}" dt="2025-04-20T22:42:54.972" v="2607" actId="1035"/>
          <ac:spMkLst>
            <pc:docMk/>
            <pc:sldMk cId="127363204" sldId="290"/>
            <ac:spMk id="25" creationId="{19E4FA51-C04F-3AAE-E033-6EF2754C9C64}"/>
          </ac:spMkLst>
        </pc:spChg>
        <pc:picChg chg="add del mod">
          <ac:chgData name="ADRIAN LAPAZ" userId="d8ff7f18ef729175" providerId="LiveId" clId="{FA4F1720-4B09-4E47-B1BD-A0DE7E6635FE}" dt="2025-04-20T22:37:51.444" v="2481" actId="478"/>
          <ac:picMkLst>
            <pc:docMk/>
            <pc:sldMk cId="127363204" sldId="290"/>
            <ac:picMk id="9" creationId="{A431810D-BF51-ADD7-EAC2-2A0792917D88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26" creationId="{A71FC7D3-7FC3-2BCA-251C-6CED33033235}"/>
          </ac:picMkLst>
        </pc:picChg>
        <pc:picChg chg="add mod">
          <ac:chgData name="ADRIAN LAPAZ" userId="d8ff7f18ef729175" providerId="LiveId" clId="{FA4F1720-4B09-4E47-B1BD-A0DE7E6635FE}" dt="2025-04-20T22:42:54.972" v="2607" actId="1035"/>
          <ac:picMkLst>
            <pc:docMk/>
            <pc:sldMk cId="127363204" sldId="290"/>
            <ac:picMk id="27" creationId="{9D1314EB-4982-3B6D-53B1-A8A4F7B7247F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28" creationId="{33F38543-5CF6-433A-2B99-C445D2760B3B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29" creationId="{AF9E1A09-73C0-3903-461F-928EC0865773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30" creationId="{525322DD-470A-BC4B-9B79-0862EDAF7DAD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31" creationId="{B8F44828-A27C-51B9-F35F-2D58B8B016D4}"/>
          </ac:picMkLst>
        </pc:picChg>
        <pc:picChg chg="add mod">
          <ac:chgData name="ADRIAN LAPAZ" userId="d8ff7f18ef729175" providerId="LiveId" clId="{FA4F1720-4B09-4E47-B1BD-A0DE7E6635FE}" dt="2025-04-20T22:42:54.972" v="2607" actId="1035"/>
          <ac:picMkLst>
            <pc:docMk/>
            <pc:sldMk cId="127363204" sldId="290"/>
            <ac:picMk id="32" creationId="{F84D5EF7-BB2E-7BC5-E92A-2C8AAC4545BF}"/>
          </ac:picMkLst>
        </pc:picChg>
        <pc:picChg chg="mod">
          <ac:chgData name="ADRIAN LAPAZ" userId="d8ff7f18ef729175" providerId="LiveId" clId="{FA4F1720-4B09-4E47-B1BD-A0DE7E6635FE}" dt="2025-04-20T22:42:23.162" v="2583" actId="1076"/>
          <ac:picMkLst>
            <pc:docMk/>
            <pc:sldMk cId="127363204" sldId="290"/>
            <ac:picMk id="33" creationId="{97AA60F4-9034-C720-C1D1-C24179D1D619}"/>
          </ac:picMkLst>
        </pc:picChg>
        <pc:picChg chg="mod">
          <ac:chgData name="ADRIAN LAPAZ" userId="d8ff7f18ef729175" providerId="LiveId" clId="{FA4F1720-4B09-4E47-B1BD-A0DE7E6635FE}" dt="2025-04-20T22:42:05.836" v="2581" actId="1076"/>
          <ac:picMkLst>
            <pc:docMk/>
            <pc:sldMk cId="127363204" sldId="290"/>
            <ac:picMk id="34" creationId="{096ECF9B-383B-A8D0-DD20-3E79005D4B6D}"/>
          </ac:picMkLst>
        </pc:picChg>
        <pc:picChg chg="add mod">
          <ac:chgData name="ADRIAN LAPAZ" userId="d8ff7f18ef729175" providerId="LiveId" clId="{FA4F1720-4B09-4E47-B1BD-A0DE7E6635FE}" dt="2025-04-20T22:38:49.672" v="2498"/>
          <ac:picMkLst>
            <pc:docMk/>
            <pc:sldMk cId="127363204" sldId="290"/>
            <ac:picMk id="46" creationId="{ACCF18FE-EBA2-4032-A26D-20C330113D81}"/>
          </ac:picMkLst>
        </pc:picChg>
        <pc:picChg chg="add mod">
          <ac:chgData name="ADRIAN LAPAZ" userId="d8ff7f18ef729175" providerId="LiveId" clId="{FA4F1720-4B09-4E47-B1BD-A0DE7E6635FE}" dt="2025-04-20T22:38:49.672" v="2498"/>
          <ac:picMkLst>
            <pc:docMk/>
            <pc:sldMk cId="127363204" sldId="290"/>
            <ac:picMk id="47" creationId="{C2A8CBDE-6D37-62FC-6027-E98F2F9BFC0F}"/>
          </ac:picMkLst>
        </pc:picChg>
        <pc:picChg chg="add mod">
          <ac:chgData name="ADRIAN LAPAZ" userId="d8ff7f18ef729175" providerId="LiveId" clId="{FA4F1720-4B09-4E47-B1BD-A0DE7E6635FE}" dt="2025-04-20T22:38:49.672" v="2498"/>
          <ac:picMkLst>
            <pc:docMk/>
            <pc:sldMk cId="127363204" sldId="290"/>
            <ac:picMk id="48" creationId="{099FA9D3-CDD5-2A5A-64CC-F3EE9423B502}"/>
          </ac:picMkLst>
        </pc:picChg>
        <pc:cxnChg chg="mod">
          <ac:chgData name="ADRIAN LAPAZ" userId="d8ff7f18ef729175" providerId="LiveId" clId="{FA4F1720-4B09-4E47-B1BD-A0DE7E6635FE}" dt="2025-04-20T22:40:41.322" v="2558" actId="1036"/>
          <ac:cxnSpMkLst>
            <pc:docMk/>
            <pc:sldMk cId="127363204" sldId="290"/>
            <ac:cxnSpMk id="19" creationId="{C63E7B0E-6CFD-AA78-DA93-BB87D321BDEC}"/>
          </ac:cxnSpMkLst>
        </pc:cxnChg>
        <pc:cxnChg chg="mod">
          <ac:chgData name="ADRIAN LAPAZ" userId="d8ff7f18ef729175" providerId="LiveId" clId="{FA4F1720-4B09-4E47-B1BD-A0DE7E6635FE}" dt="2025-04-20T22:40:13.524" v="2530" actId="1036"/>
          <ac:cxnSpMkLst>
            <pc:docMk/>
            <pc:sldMk cId="127363204" sldId="290"/>
            <ac:cxnSpMk id="20" creationId="{8937F255-1D20-F84B-983E-954A094FF77F}"/>
          </ac:cxnSpMkLst>
        </pc:cxnChg>
        <pc:cxnChg chg="mod">
          <ac:chgData name="ADRIAN LAPAZ" userId="d8ff7f18ef729175" providerId="LiveId" clId="{FA4F1720-4B09-4E47-B1BD-A0DE7E6635FE}" dt="2025-04-20T22:42:13.355" v="2582" actId="1076"/>
          <ac:cxnSpMkLst>
            <pc:docMk/>
            <pc:sldMk cId="127363204" sldId="290"/>
            <ac:cxnSpMk id="21" creationId="{21789A36-50F6-17A4-4500-A4B1EA45E14E}"/>
          </ac:cxnSpMkLst>
        </pc:cxnChg>
        <pc:cxnChg chg="mod">
          <ac:chgData name="ADRIAN LAPAZ" userId="d8ff7f18ef729175" providerId="LiveId" clId="{FA4F1720-4B09-4E47-B1BD-A0DE7E6635FE}" dt="2025-04-20T22:42:13.355" v="2582" actId="1076"/>
          <ac:cxnSpMkLst>
            <pc:docMk/>
            <pc:sldMk cId="127363204" sldId="290"/>
            <ac:cxnSpMk id="22" creationId="{8F8AE4EA-2DBC-EB42-4AC5-BAB66A87FCD8}"/>
          </ac:cxnSpMkLst>
        </pc:cxnChg>
        <pc:cxnChg chg="mod">
          <ac:chgData name="ADRIAN LAPAZ" userId="d8ff7f18ef729175" providerId="LiveId" clId="{FA4F1720-4B09-4E47-B1BD-A0DE7E6635FE}" dt="2025-04-20T22:42:03.140" v="2580" actId="1076"/>
          <ac:cxnSpMkLst>
            <pc:docMk/>
            <pc:sldMk cId="127363204" sldId="290"/>
            <ac:cxnSpMk id="23" creationId="{0C415B45-6010-9F8E-0C51-3F0FC469224E}"/>
          </ac:cxnSpMkLst>
        </pc:cxnChg>
        <pc:cxnChg chg="mod">
          <ac:chgData name="ADRIAN LAPAZ" userId="d8ff7f18ef729175" providerId="LiveId" clId="{FA4F1720-4B09-4E47-B1BD-A0DE7E6635FE}" dt="2025-04-20T22:42:45.320" v="2589" actId="1076"/>
          <ac:cxnSpMkLst>
            <pc:docMk/>
            <pc:sldMk cId="127363204" sldId="290"/>
            <ac:cxnSpMk id="24" creationId="{FF2A1EA9-7D28-AE06-73A7-17CC8B85BF24}"/>
          </ac:cxnSpMkLst>
        </pc:cxnChg>
        <pc:cxnChg chg="mod">
          <ac:chgData name="ADRIAN LAPAZ" userId="d8ff7f18ef729175" providerId="LiveId" clId="{FA4F1720-4B09-4E47-B1BD-A0DE7E6635FE}" dt="2025-04-20T22:42:49.856" v="2595" actId="14100"/>
          <ac:cxnSpMkLst>
            <pc:docMk/>
            <pc:sldMk cId="127363204" sldId="290"/>
            <ac:cxnSpMk id="35" creationId="{41874B49-922C-D30F-09A0-64651F0C5AD2}"/>
          </ac:cxnSpMkLst>
        </pc:cxnChg>
      </pc:sldChg>
      <pc:sldChg chg="add del">
        <pc:chgData name="ADRIAN LAPAZ" userId="d8ff7f18ef729175" providerId="LiveId" clId="{FA4F1720-4B09-4E47-B1BD-A0DE7E6635FE}" dt="2025-04-20T21:40:49.265" v="2274"/>
        <pc:sldMkLst>
          <pc:docMk/>
          <pc:sldMk cId="358292604" sldId="290"/>
        </pc:sldMkLst>
      </pc:sldChg>
      <pc:sldChg chg="new del">
        <pc:chgData name="ADRIAN LAPAZ" userId="d8ff7f18ef729175" providerId="LiveId" clId="{FA4F1720-4B09-4E47-B1BD-A0DE7E6635FE}" dt="2025-04-20T21:36:55.587" v="2233" actId="680"/>
        <pc:sldMkLst>
          <pc:docMk/>
          <pc:sldMk cId="1634972734" sldId="290"/>
        </pc:sldMkLst>
      </pc:sldChg>
      <pc:sldChg chg="addSp delSp modSp add mod delAnim modAnim">
        <pc:chgData name="ADRIAN LAPAZ" userId="d8ff7f18ef729175" providerId="LiveId" clId="{FA4F1720-4B09-4E47-B1BD-A0DE7E6635FE}" dt="2025-04-21T00:38:57.456" v="3029" actId="113"/>
        <pc:sldMkLst>
          <pc:docMk/>
          <pc:sldMk cId="3545665216" sldId="291"/>
        </pc:sldMkLst>
        <pc:spChg chg="mod">
          <ac:chgData name="ADRIAN LAPAZ" userId="d8ff7f18ef729175" providerId="LiveId" clId="{FA4F1720-4B09-4E47-B1BD-A0DE7E6635FE}" dt="2025-04-20T22:47:10.532" v="2640" actId="20577"/>
          <ac:spMkLst>
            <pc:docMk/>
            <pc:sldMk cId="3545665216" sldId="291"/>
            <ac:spMk id="2" creationId="{84C7D1C6-4076-B2BF-B498-6FD1E099CC50}"/>
          </ac:spMkLst>
        </pc:spChg>
        <pc:spChg chg="del mod">
          <ac:chgData name="ADRIAN LAPAZ" userId="d8ff7f18ef729175" providerId="LiveId" clId="{FA4F1720-4B09-4E47-B1BD-A0DE7E6635FE}" dt="2025-04-20T23:08:23.918" v="2643" actId="478"/>
          <ac:spMkLst>
            <pc:docMk/>
            <pc:sldMk cId="3545665216" sldId="291"/>
            <ac:spMk id="3" creationId="{644C0EA4-D046-FEDC-6E6A-35AFFAE7D8A9}"/>
          </ac:spMkLst>
        </pc:spChg>
        <pc:spChg chg="add del mod">
          <ac:chgData name="ADRIAN LAPAZ" userId="d8ff7f18ef729175" providerId="LiveId" clId="{FA4F1720-4B09-4E47-B1BD-A0DE7E6635FE}" dt="2025-04-20T23:09:09.229" v="2666"/>
          <ac:spMkLst>
            <pc:docMk/>
            <pc:sldMk cId="3545665216" sldId="291"/>
            <ac:spMk id="7" creationId="{8C407C8C-C585-FE30-1AF3-0CCEFEA77167}"/>
          </ac:spMkLst>
        </pc:spChg>
        <pc:spChg chg="add mod">
          <ac:chgData name="ADRIAN LAPAZ" userId="d8ff7f18ef729175" providerId="LiveId" clId="{FA4F1720-4B09-4E47-B1BD-A0DE7E6635FE}" dt="2025-04-21T00:38:35.680" v="3022" actId="14100"/>
          <ac:spMkLst>
            <pc:docMk/>
            <pc:sldMk cId="3545665216" sldId="291"/>
            <ac:spMk id="8" creationId="{7AC8A693-20B2-F8B1-2F24-57627B564373}"/>
          </ac:spMkLst>
        </pc:spChg>
        <pc:spChg chg="add mod">
          <ac:chgData name="ADRIAN LAPAZ" userId="d8ff7f18ef729175" providerId="LiveId" clId="{FA4F1720-4B09-4E47-B1BD-A0DE7E6635FE}" dt="2025-04-21T00:38:57.456" v="3029" actId="113"/>
          <ac:spMkLst>
            <pc:docMk/>
            <pc:sldMk cId="3545665216" sldId="291"/>
            <ac:spMk id="10" creationId="{0E98D0B4-5144-A7CF-FB9B-DFC6989B029E}"/>
          </ac:spMkLst>
        </pc:spChg>
        <pc:spChg chg="add mod">
          <ac:chgData name="ADRIAN LAPAZ" userId="d8ff7f18ef729175" providerId="LiveId" clId="{FA4F1720-4B09-4E47-B1BD-A0DE7E6635FE}" dt="2025-04-21T00:38:49.279" v="3028" actId="1076"/>
          <ac:spMkLst>
            <pc:docMk/>
            <pc:sldMk cId="3545665216" sldId="291"/>
            <ac:spMk id="11" creationId="{F4D41F70-447D-C174-1E97-A7730CE71866}"/>
          </ac:spMkLst>
        </pc:spChg>
        <pc:picChg chg="del">
          <ac:chgData name="ADRIAN LAPAZ" userId="d8ff7f18ef729175" providerId="LiveId" clId="{FA4F1720-4B09-4E47-B1BD-A0DE7E6635FE}" dt="2025-04-20T21:54:42.730" v="2334" actId="478"/>
          <ac:picMkLst>
            <pc:docMk/>
            <pc:sldMk cId="3545665216" sldId="291"/>
            <ac:picMk id="9" creationId="{F953E023-AE95-A21F-2A82-53A8FE304598}"/>
          </ac:picMkLst>
        </pc:picChg>
      </pc:sldChg>
      <pc:sldChg chg="modSp add mod modAnim">
        <pc:chgData name="ADRIAN LAPAZ" userId="d8ff7f18ef729175" providerId="LiveId" clId="{FA4F1720-4B09-4E47-B1BD-A0DE7E6635FE}" dt="2025-04-20T23:50:43.715" v="3011"/>
        <pc:sldMkLst>
          <pc:docMk/>
          <pc:sldMk cId="515186656" sldId="292"/>
        </pc:sldMkLst>
        <pc:spChg chg="mod">
          <ac:chgData name="ADRIAN LAPAZ" userId="d8ff7f18ef729175" providerId="LiveId" clId="{FA4F1720-4B09-4E47-B1BD-A0DE7E6635FE}" dt="2025-04-20T21:59:18.955" v="2358" actId="20577"/>
          <ac:spMkLst>
            <pc:docMk/>
            <pc:sldMk cId="515186656" sldId="292"/>
            <ac:spMk id="2" creationId="{46457D11-B8D4-0943-914E-CFD50E9815FB}"/>
          </ac:spMkLst>
        </pc:spChg>
        <pc:spChg chg="mod">
          <ac:chgData name="ADRIAN LAPAZ" userId="d8ff7f18ef729175" providerId="LiveId" clId="{FA4F1720-4B09-4E47-B1BD-A0DE7E6635FE}" dt="2025-04-20T23:50:43.715" v="3011"/>
          <ac:spMkLst>
            <pc:docMk/>
            <pc:sldMk cId="515186656" sldId="292"/>
            <ac:spMk id="3" creationId="{98CFF59B-E454-23D7-1CE9-43F21A214C45}"/>
          </ac:spMkLst>
        </pc:spChg>
      </pc:sldChg>
      <pc:sldChg chg="modSp add mod">
        <pc:chgData name="ADRIAN LAPAZ" userId="d8ff7f18ef729175" providerId="LiveId" clId="{FA4F1720-4B09-4E47-B1BD-A0DE7E6635FE}" dt="2025-04-20T23:21:13.181" v="2937" actId="20577"/>
        <pc:sldMkLst>
          <pc:docMk/>
          <pc:sldMk cId="114352189" sldId="293"/>
        </pc:sldMkLst>
        <pc:spChg chg="mod">
          <ac:chgData name="ADRIAN LAPAZ" userId="d8ff7f18ef729175" providerId="LiveId" clId="{FA4F1720-4B09-4E47-B1BD-A0DE7E6635FE}" dt="2025-04-20T23:19:34.500" v="2763" actId="20577"/>
          <ac:spMkLst>
            <pc:docMk/>
            <pc:sldMk cId="114352189" sldId="293"/>
            <ac:spMk id="2" creationId="{1870E256-2704-7E02-1319-8C47386F6A06}"/>
          </ac:spMkLst>
        </pc:spChg>
        <pc:spChg chg="mod">
          <ac:chgData name="ADRIAN LAPAZ" userId="d8ff7f18ef729175" providerId="LiveId" clId="{FA4F1720-4B09-4E47-B1BD-A0DE7E6635FE}" dt="2025-04-20T23:21:13.181" v="2937" actId="20577"/>
          <ac:spMkLst>
            <pc:docMk/>
            <pc:sldMk cId="114352189" sldId="293"/>
            <ac:spMk id="3" creationId="{82393443-B079-87EB-9092-BCEEFDAA57E0}"/>
          </ac:spMkLst>
        </pc:spChg>
      </pc:sldChg>
      <pc:sldChg chg="add del">
        <pc:chgData name="ADRIAN LAPAZ" userId="d8ff7f18ef729175" providerId="LiveId" clId="{FA4F1720-4B09-4E47-B1BD-A0DE7E6635FE}" dt="2025-04-20T22:44:20.003" v="2619" actId="2696"/>
        <pc:sldMkLst>
          <pc:docMk/>
          <pc:sldMk cId="215325232" sldId="293"/>
        </pc:sldMkLst>
      </pc:sldChg>
      <pc:sldChg chg="add del">
        <pc:chgData name="ADRIAN LAPAZ" userId="d8ff7f18ef729175" providerId="LiveId" clId="{FA4F1720-4B09-4E47-B1BD-A0DE7E6635FE}" dt="2025-04-20T23:06:30.047" v="2642" actId="2696"/>
        <pc:sldMkLst>
          <pc:docMk/>
          <pc:sldMk cId="1175183868" sldId="293"/>
        </pc:sldMkLst>
      </pc:sldChg>
      <pc:sldMasterChg chg="modSp modSldLayout">
        <pc:chgData name="ADRIAN LAPAZ" userId="d8ff7f18ef729175" providerId="LiveId" clId="{FA4F1720-4B09-4E47-B1BD-A0DE7E6635FE}" dt="2025-04-20T16:12:17.335" v="1554"/>
        <pc:sldMasterMkLst>
          <pc:docMk/>
          <pc:sldMasterMk cId="2601151167" sldId="2147483672"/>
        </pc:sldMasterMkLst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2" creationId="{00000000-0000-0000-0000-00000000000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3" creationId="{00000000-0000-0000-0000-00000000000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4" creationId="{00000000-0000-0000-0000-00000000000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5" creationId="{00000000-0000-0000-0000-00000000000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6" creationId="{00000000-0000-0000-0000-000000000000}"/>
          </ac:spMkLst>
        </pc:sp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2639128105" sldId="2147483673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2639128105" sldId="2147483673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2639128105" sldId="2147483673"/>
              <ac:spMk id="3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659024782" sldId="2147483675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659024782" sldId="2147483675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659024782" sldId="2147483675"/>
              <ac:spMk id="3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393403126" sldId="2147483676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393403126" sldId="2147483676"/>
              <ac:spMk id="3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393403126" sldId="2147483676"/>
              <ac:spMk id="4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431600314" sldId="2147483677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3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4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5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6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727996074" sldId="2147483680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727996074" sldId="2147483680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727996074" sldId="2147483680"/>
              <ac:spMk id="3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727996074" sldId="2147483680"/>
              <ac:spMk id="4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184208633" sldId="2147483681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184208633" sldId="2147483681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184208633" sldId="2147483681"/>
              <ac:spMk id="3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184208633" sldId="2147483681"/>
              <ac:spMk id="4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1991548346" sldId="2147483683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1991548346" sldId="2147483683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1991548346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4D36-9B05-453D-8828-0B2B32840A0E}" type="datetimeFigureOut">
              <a:rPr lang="es-AR" smtClean="0"/>
              <a:t>20/4/2025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636FC-48A1-4C28-879B-32521D7BD5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208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89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0061A-D7CB-0E66-DA07-E3EF3F163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51FA3D-43D7-48BE-F8AE-87692277A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9516217-3CC4-85AE-1682-E51B76B24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1961E1-29F0-9F1B-5739-6E0EDDDE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92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258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5D724-DF4D-23DC-31FF-26D24838B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23054E6-3F68-75BA-503B-D411985D4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12FB1F6-DC12-F7D6-8B26-F4AE78217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37F2F9-C967-B6F6-C4FB-E396952EB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046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418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D15-1F4F-4E3C-97EE-5ACF33F907DC}" type="datetime1">
              <a:rPr lang="es-AR" smtClean="0"/>
              <a:t>20/4/2025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912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30DE-1BB8-4E41-8B92-0DB092DF9ECF}" type="datetime1">
              <a:rPr lang="es-AR" smtClean="0"/>
              <a:t>20/4/2025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77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62B-B0BB-4D94-97D7-AF7892E80EE1}" type="datetime1">
              <a:rPr lang="es-AR" smtClean="0"/>
              <a:t>20/4/2025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54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4626-3C7B-4DB7-BE1F-C02ED241C309}" type="datetime1">
              <a:rPr lang="es-AR" smtClean="0"/>
              <a:t>20/4/2025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485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0A7-8CEB-4EC2-B5D2-F1F4C28B0549}" type="datetime1">
              <a:rPr lang="es-AR" smtClean="0"/>
              <a:t>20/4/2025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90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1A9-FB65-4779-96BA-33ECC0B9EA8D}" type="datetime1">
              <a:rPr lang="es-AR" smtClean="0"/>
              <a:t>20/4/2025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340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0400-1683-4014-836C-68091B4745B7}" type="datetime1">
              <a:rPr lang="es-AR" smtClean="0"/>
              <a:t>20/4/2025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16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B52C-70D3-46BB-A9C9-B4BCD68F1F45}" type="datetime1">
              <a:rPr lang="es-AR" smtClean="0"/>
              <a:t>20/4/2025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51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ED00-AF77-4CAF-B467-EB0A97323BAC}" type="datetime1">
              <a:rPr lang="es-AR" smtClean="0"/>
              <a:t>20/4/2025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107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D541-8D91-4F20-80D9-E947957BA833}" type="datetime1">
              <a:rPr lang="es-AR" smtClean="0"/>
              <a:t>20/4/2025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799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75A-41C2-4F00-A276-DC4A9CA6B77D}" type="datetime1">
              <a:rPr lang="es-AR" smtClean="0"/>
              <a:t>20/4/2025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420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292B7-EDD5-4186-855F-12061877FDA8}" type="datetime1">
              <a:rPr lang="es-AR" smtClean="0"/>
              <a:t>20/4/2025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115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.pn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A5A7E-4B52-AD70-CCF5-46466EAE7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4000" b="1" dirty="0">
                <a:latin typeface="Arial" panose="020B0604020202020204" pitchFamily="34" charset="0"/>
                <a:cs typeface="Arial" panose="020B0604020202020204" pitchFamily="34" charset="0"/>
              </a:rPr>
              <a:t>Proyección del índice de vegetación de diferencia normalizada satelital de cebada en crecimiento con series temporales e inteligencia artificial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CFA9BF-D1D0-DD8F-F489-1C7D7F36B2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0167" y="3329023"/>
            <a:ext cx="74372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AR" altLang="es-AR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AR" b="1" dirty="0">
                <a:latin typeface="Arial" panose="020B0604020202020204" pitchFamily="34" charset="0"/>
              </a:rPr>
              <a:t>Trabajo Final - CEIA, FIUBA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AR" altLang="es-AR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AR" b="1" dirty="0">
                <a:latin typeface="Arial" panose="020B0604020202020204" pitchFamily="34" charset="0"/>
              </a:rPr>
              <a:t>Autor:</a:t>
            </a:r>
            <a:r>
              <a:rPr lang="es-AR" altLang="es-AR" dirty="0">
                <a:latin typeface="Arial" panose="020B0604020202020204" pitchFamily="34" charset="0"/>
              </a:rPr>
              <a:t> Dr. Ing. Agr. Adrián Lapaz </a:t>
            </a:r>
            <a:r>
              <a:rPr lang="es-AR" altLang="es-AR" dirty="0" err="1">
                <a:latin typeface="Arial" panose="020B0604020202020204" pitchFamily="34" charset="0"/>
              </a:rPr>
              <a:t>Olveira</a:t>
            </a:r>
            <a:r>
              <a:rPr lang="es-AR" altLang="es-AR" dirty="0"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AR" b="1" dirty="0">
                <a:latin typeface="Arial" panose="020B0604020202020204" pitchFamily="34" charset="0"/>
              </a:rPr>
              <a:t>Directora:</a:t>
            </a:r>
            <a:r>
              <a:rPr lang="es-AR" altLang="es-AR" dirty="0">
                <a:latin typeface="Arial" panose="020B0604020202020204" pitchFamily="34" charset="0"/>
              </a:rPr>
              <a:t> Esp. Lic. Maria Carina Roldán (FIUBA)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AR" b="1" dirty="0" err="1">
                <a:latin typeface="Arial" panose="020B0604020202020204" pitchFamily="34" charset="0"/>
              </a:rPr>
              <a:t>Co-directora</a:t>
            </a:r>
            <a:r>
              <a:rPr lang="es-AR" altLang="es-AR" b="1" dirty="0">
                <a:latin typeface="Arial" panose="020B0604020202020204" pitchFamily="34" charset="0"/>
              </a:rPr>
              <a:t>:</a:t>
            </a:r>
            <a:r>
              <a:rPr lang="es-AR" altLang="es-AR" dirty="0">
                <a:latin typeface="Arial" panose="020B0604020202020204" pitchFamily="34" charset="0"/>
              </a:rPr>
              <a:t> Esp. Ing. Ariadna Garmendia (FIUBA) </a:t>
            </a:r>
          </a:p>
        </p:txBody>
      </p:sp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887CFBD7-4668-E12E-4E05-E78E57482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611" cy="80779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317C3D8-5781-8018-6EF0-99C32995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280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0C767-A094-3960-880A-4D06D5EA2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EA30D-920C-4B20-27A9-F477F907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AON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BE8120-6CFE-30F5-EA7D-A7C70F40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10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A16CD55C-BFE2-D8DF-BC7A-5D6203685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D72B5AD-0AEE-C1F2-26D2-497EA272C7FA}"/>
              </a:ext>
            </a:extLst>
          </p:cNvPr>
          <p:cNvSpPr/>
          <p:nvPr/>
        </p:nvSpPr>
        <p:spPr>
          <a:xfrm>
            <a:off x="1665403" y="2321139"/>
            <a:ext cx="4229369" cy="1140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1. Adquisición y procesamiento de datos satelitales y agrometeorológicos.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130 h)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826CBC-FBA8-B6C5-6164-54BF6CB1D26B}"/>
              </a:ext>
            </a:extLst>
          </p:cNvPr>
          <p:cNvSpPr/>
          <p:nvPr/>
        </p:nvSpPr>
        <p:spPr>
          <a:xfrm>
            <a:off x="1665403" y="3715939"/>
            <a:ext cx="4229369" cy="870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2. Ajuste de la función </a:t>
            </a:r>
            <a:r>
              <a:rPr kumimoji="0" lang="el-GR" sz="1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es-ES" sz="1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</a:t>
            </a: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modelado bayesiano.</a:t>
            </a:r>
          </a:p>
          <a:p>
            <a:pPr algn="ctr"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120 h)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C6C0488-2ADC-C98D-81A0-45AA40F823B6}"/>
              </a:ext>
            </a:extLst>
          </p:cNvPr>
          <p:cNvSpPr/>
          <p:nvPr/>
        </p:nvSpPr>
        <p:spPr>
          <a:xfrm>
            <a:off x="1665401" y="4840520"/>
            <a:ext cx="4229369" cy="1061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3. Diseño e implementación del modelo híbrido con ANN.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120 h)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53EE753-E4F4-4ECE-432F-7F5E24741466}"/>
              </a:ext>
            </a:extLst>
          </p:cNvPr>
          <p:cNvSpPr/>
          <p:nvPr/>
        </p:nvSpPr>
        <p:spPr>
          <a:xfrm>
            <a:off x="6209931" y="2321139"/>
            <a:ext cx="4229369" cy="88862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4. Evaluación técnica y análisis con datos 2024.</a:t>
            </a:r>
          </a:p>
          <a:p>
            <a:pPr algn="ctr"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70 h)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855E837-9EA0-9DB3-0949-CAE8E6A005D4}"/>
              </a:ext>
            </a:extLst>
          </p:cNvPr>
          <p:cNvSpPr/>
          <p:nvPr/>
        </p:nvSpPr>
        <p:spPr>
          <a:xfrm>
            <a:off x="6209931" y="3488155"/>
            <a:ext cx="4229369" cy="1106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5. Desarrollo de la interfaz de usuario y documentación técnica.</a:t>
            </a:r>
          </a:p>
          <a:p>
            <a:pPr algn="ctr"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100 h)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10112EE-5971-17B1-560D-DFCC74EB4BF7}"/>
              </a:ext>
            </a:extLst>
          </p:cNvPr>
          <p:cNvSpPr/>
          <p:nvPr/>
        </p:nvSpPr>
        <p:spPr>
          <a:xfrm>
            <a:off x="6209935" y="4840520"/>
            <a:ext cx="4229369" cy="1051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6. Redacción, publicación y defensa del trabajo final.</a:t>
            </a:r>
          </a:p>
          <a:p>
            <a:pPr algn="ctr"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110 h)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5EF6182-0C7B-C71B-4F5A-EF5B4CF6250B}"/>
              </a:ext>
            </a:extLst>
          </p:cNvPr>
          <p:cNvSpPr/>
          <p:nvPr/>
        </p:nvSpPr>
        <p:spPr>
          <a:xfrm>
            <a:off x="3358398" y="1558278"/>
            <a:ext cx="843379" cy="52042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  <a:p>
            <a:pPr algn="ctr">
              <a:defRPr/>
            </a:pPr>
            <a:r>
              <a:rPr lang="es-E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4/3/25</a:t>
            </a:r>
            <a:endParaRPr lang="es-A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63E7B0E-6CFD-AA78-DA93-BB87D321BDE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780088" y="3461795"/>
            <a:ext cx="0" cy="254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937F255-1D20-F84B-983E-954A094FF77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780086" y="4586376"/>
            <a:ext cx="2" cy="254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1789A36-50F6-17A4-4500-A4B1EA45E14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894770" y="2765451"/>
            <a:ext cx="315161" cy="26058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F8AE4EA-2DBC-EB42-4AC5-BAB66A87FCD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8324616" y="320976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C415B45-6010-9F8E-0C51-3F0FC469224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324616" y="4594715"/>
            <a:ext cx="4" cy="245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F2A1EA9-7D28-AE06-73A7-17CC8B85BF24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flipH="1">
            <a:off x="8324619" y="5891718"/>
            <a:ext cx="1" cy="234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19E4FA51-C04F-3AAE-E033-6EF2754C9C64}"/>
              </a:ext>
            </a:extLst>
          </p:cNvPr>
          <p:cNvSpPr/>
          <p:nvPr/>
        </p:nvSpPr>
        <p:spPr>
          <a:xfrm>
            <a:off x="7361374" y="6125955"/>
            <a:ext cx="1926489" cy="52042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  <a:p>
            <a:pPr algn="ctr">
              <a:defRPr/>
            </a:pPr>
            <a:r>
              <a:rPr lang="es-E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agosto 2025</a:t>
            </a:r>
            <a:endParaRPr lang="es-A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Gráfico 25" descr="Cultivos con relleno sólido">
            <a:extLst>
              <a:ext uri="{FF2B5EF4-FFF2-40B4-BE49-F238E27FC236}">
                <a16:creationId xmlns:a16="http://schemas.microsoft.com/office/drawing/2014/main" id="{A71FC7D3-7FC3-2BCA-251C-6CED33033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696" y="2956326"/>
            <a:ext cx="419979" cy="419979"/>
          </a:xfrm>
          <a:prstGeom prst="rect">
            <a:avLst/>
          </a:prstGeom>
        </p:spPr>
      </p:pic>
      <p:pic>
        <p:nvPicPr>
          <p:cNvPr id="27" name="Gráfico 26" descr="Lluvia con relleno sólido">
            <a:extLst>
              <a:ext uri="{FF2B5EF4-FFF2-40B4-BE49-F238E27FC236}">
                <a16:creationId xmlns:a16="http://schemas.microsoft.com/office/drawing/2014/main" id="{9D1314EB-4982-3B6D-53B1-A8A4F7B724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9617" y="2966145"/>
            <a:ext cx="425288" cy="425288"/>
          </a:xfrm>
          <a:prstGeom prst="rect">
            <a:avLst/>
          </a:prstGeom>
        </p:spPr>
      </p:pic>
      <p:pic>
        <p:nvPicPr>
          <p:cNvPr id="28" name="Gráfico 27" descr="Satélite con relleno sólido">
            <a:extLst>
              <a:ext uri="{FF2B5EF4-FFF2-40B4-BE49-F238E27FC236}">
                <a16:creationId xmlns:a16="http://schemas.microsoft.com/office/drawing/2014/main" id="{33F38543-5CF6-433A-2B99-C445D2760B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6204" y="3008042"/>
            <a:ext cx="343267" cy="343267"/>
          </a:xfrm>
          <a:prstGeom prst="rect">
            <a:avLst/>
          </a:prstGeom>
        </p:spPr>
      </p:pic>
      <p:pic>
        <p:nvPicPr>
          <p:cNvPr id="29" name="Gráfico 28" descr="gráfico curvo de palo de hockey con relleno sólido">
            <a:extLst>
              <a:ext uri="{FF2B5EF4-FFF2-40B4-BE49-F238E27FC236}">
                <a16:creationId xmlns:a16="http://schemas.microsoft.com/office/drawing/2014/main" id="{AF9E1A09-73C0-3903-461F-928EC08657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03239" y="4112324"/>
            <a:ext cx="418661" cy="418661"/>
          </a:xfrm>
          <a:prstGeom prst="rect">
            <a:avLst/>
          </a:prstGeom>
        </p:spPr>
      </p:pic>
      <p:pic>
        <p:nvPicPr>
          <p:cNvPr id="30" name="Gráfico 29" descr="Procesador con relleno sólido">
            <a:extLst>
              <a:ext uri="{FF2B5EF4-FFF2-40B4-BE49-F238E27FC236}">
                <a16:creationId xmlns:a16="http://schemas.microsoft.com/office/drawing/2014/main" id="{525322DD-470A-BC4B-9B79-0862EDAF7D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05815" y="5424761"/>
            <a:ext cx="401136" cy="401136"/>
          </a:xfrm>
          <a:prstGeom prst="rect">
            <a:avLst/>
          </a:prstGeom>
        </p:spPr>
      </p:pic>
      <p:pic>
        <p:nvPicPr>
          <p:cNvPr id="31" name="Gráfico 30" descr="Diagrama de red con relleno sólido">
            <a:extLst>
              <a:ext uri="{FF2B5EF4-FFF2-40B4-BE49-F238E27FC236}">
                <a16:creationId xmlns:a16="http://schemas.microsoft.com/office/drawing/2014/main" id="{B8F44828-A27C-51B9-F35F-2D58B8B016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35040" y="5424761"/>
            <a:ext cx="401136" cy="401136"/>
          </a:xfrm>
          <a:prstGeom prst="rect">
            <a:avLst/>
          </a:prstGeom>
        </p:spPr>
      </p:pic>
      <p:pic>
        <p:nvPicPr>
          <p:cNvPr id="32" name="Gráfico 31" descr="Bombilla y equipo con relleno sólido">
            <a:extLst>
              <a:ext uri="{FF2B5EF4-FFF2-40B4-BE49-F238E27FC236}">
                <a16:creationId xmlns:a16="http://schemas.microsoft.com/office/drawing/2014/main" id="{F84D5EF7-BB2E-7BC5-E92A-2C8AAC454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7171" y="2772729"/>
            <a:ext cx="391449" cy="391449"/>
          </a:xfrm>
          <a:prstGeom prst="rect">
            <a:avLst/>
          </a:prstGeom>
        </p:spPr>
      </p:pic>
      <p:pic>
        <p:nvPicPr>
          <p:cNvPr id="33" name="Gráfico 32" descr="Cerebro en la cabeza con relleno sólido">
            <a:extLst>
              <a:ext uri="{FF2B5EF4-FFF2-40B4-BE49-F238E27FC236}">
                <a16:creationId xmlns:a16="http://schemas.microsoft.com/office/drawing/2014/main" id="{97AA60F4-9034-C720-C1D1-C24179D1D6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82159" y="5417299"/>
            <a:ext cx="406461" cy="406461"/>
          </a:xfrm>
          <a:prstGeom prst="rect">
            <a:avLst/>
          </a:prstGeom>
        </p:spPr>
      </p:pic>
      <p:pic>
        <p:nvPicPr>
          <p:cNvPr id="34" name="Gráfico 33" descr="Diseño web con relleno sólido">
            <a:extLst>
              <a:ext uri="{FF2B5EF4-FFF2-40B4-BE49-F238E27FC236}">
                <a16:creationId xmlns:a16="http://schemas.microsoft.com/office/drawing/2014/main" id="{096ECF9B-383B-A8D0-DD20-3E79005D4B6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88914" y="4111988"/>
            <a:ext cx="442132" cy="442132"/>
          </a:xfrm>
          <a:prstGeom prst="rect">
            <a:avLst/>
          </a:prstGeom>
        </p:spPr>
      </p:pic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874B49-922C-D30F-09A0-64651F0C5AD2}"/>
              </a:ext>
            </a:extLst>
          </p:cNvPr>
          <p:cNvCxnSpPr>
            <a:cxnSpLocks/>
            <a:stCxn id="18" idx="4"/>
            <a:endCxn id="12" idx="0"/>
          </p:cNvCxnSpPr>
          <p:nvPr/>
        </p:nvCxnSpPr>
        <p:spPr>
          <a:xfrm>
            <a:off x="3780088" y="2078700"/>
            <a:ext cx="0" cy="242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53469-9834-6919-AE5F-B2B9B411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Diagrama de Gantt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1F4555-C409-D031-DB43-2816457A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11</a:t>
            </a:fld>
            <a:endParaRPr lang="es-AR"/>
          </a:p>
        </p:txBody>
      </p:sp>
      <p:pic>
        <p:nvPicPr>
          <p:cNvPr id="11" name="Imagen 10" descr="Logotipo&#10;&#10;El contenido generado por IA puede ser incorrecto.">
            <a:extLst>
              <a:ext uri="{FF2B5EF4-FFF2-40B4-BE49-F238E27FC236}">
                <a16:creationId xmlns:a16="http://schemas.microsoft.com/office/drawing/2014/main" id="{4B7AF6FA-80FF-05B0-74EF-3CA2AB0BC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8AAD7F-D1AA-F3D6-058B-10AB79C1D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73" y="1690692"/>
            <a:ext cx="9152541" cy="39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6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19106-A501-2C48-9BA4-51D7F0DD4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6D1E1-B468-9923-CBFE-AE93B7E3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A5FFD-C38C-6774-5C39-684804B1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Tabla de gestión de riesgos: (El RPN se calcula como RPN=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SxO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4062FD-1DB6-70FE-07A2-CEBFE03F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12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8ED4210B-0D58-3C42-6DD5-C5C76A690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EDD622A-CBBC-FE20-8988-FD6D94A8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90" y="2556354"/>
            <a:ext cx="8331020" cy="36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2676B-E01F-A1D7-293E-89F833853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7D1C6-4076-B2BF-B498-6FD1E099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Evaluación de calidad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E850B5-EB47-3DED-78FF-60F552ED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13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B01714EB-1D87-ECB5-CBF3-DEB804AF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AC8A693-20B2-F8B1-2F24-57627B564373}"/>
              </a:ext>
            </a:extLst>
          </p:cNvPr>
          <p:cNvSpPr/>
          <p:nvPr/>
        </p:nvSpPr>
        <p:spPr>
          <a:xfrm>
            <a:off x="1275426" y="3429000"/>
            <a:ext cx="4015666" cy="13255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Verificación: </a:t>
            </a:r>
            <a:r>
              <a:rPr lang="es-A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implementar pruebas automatizadas para verificar que los valores de salida del modelo se ubiquen dentro del intervalo (0,4; 1,0)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E98D0B4-5144-A7CF-FB9B-DFC6989B029E}"/>
              </a:ext>
            </a:extLst>
          </p:cNvPr>
          <p:cNvSpPr/>
          <p:nvPr/>
        </p:nvSpPr>
        <p:spPr>
          <a:xfrm>
            <a:off x="3666477" y="2048937"/>
            <a:ext cx="4243527" cy="1198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</a:t>
            </a:r>
            <a:r>
              <a:rPr lang="es-A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#1.5: </a:t>
            </a:r>
            <a:r>
              <a:rPr lang="es-A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estimación del NDVI potencial debe estar entre 0,4 y 1,0.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F4D41F70-447D-C174-1E97-A7730CE71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2767" y="3429000"/>
            <a:ext cx="4015666" cy="13325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s-AR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Validación:</a:t>
            </a:r>
            <a:r>
              <a:rPr lang="es-A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presentar al cliente histogramas de los valores de NDVI generados por el modelo para confirmar su ajuste al rango agronómico definido</a:t>
            </a:r>
          </a:p>
        </p:txBody>
      </p:sp>
    </p:spTree>
    <p:extLst>
      <p:ext uri="{BB962C8B-B14F-4D97-AF65-F5344CB8AC3E}">
        <p14:creationId xmlns:p14="http://schemas.microsoft.com/office/powerpoint/2010/main" val="3545665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2912-1D36-0D4D-ED74-2DEF015A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0E256-2704-7E02-1319-8C47386F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Cierre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93443-B079-87EB-9092-BCEEFDAA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Los tiempos se cumplieron a nivel general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La metodología puede cambiar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Acto de presentación y defensa del proyecto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265310-7D58-AD41-D133-87D2675A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14</a:t>
            </a:fld>
            <a:endParaRPr lang="es-AR"/>
          </a:p>
        </p:txBody>
      </p:sp>
      <p:pic>
        <p:nvPicPr>
          <p:cNvPr id="5" name="Imagen 4" descr="Logotipo&#10;&#10;El contenido generado por IA puede ser incorrecto.">
            <a:extLst>
              <a:ext uri="{FF2B5EF4-FFF2-40B4-BE49-F238E27FC236}">
                <a16:creationId xmlns:a16="http://schemas.microsoft.com/office/drawing/2014/main" id="{1D346D53-731B-CD82-2EA1-F3C90BD33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7E10B-B2BD-C784-AD1F-D6813D7B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A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AR" sz="4000" b="1" dirty="0">
                <a:latin typeface="Arial" panose="020B0604020202020204" pitchFamily="34" charset="0"/>
                <a:cs typeface="Arial" panose="020B0604020202020204" pitchFamily="34" charset="0"/>
              </a:rPr>
              <a:t>¡Gracias por su atención!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3EF2E9-DD0C-57B2-8BBE-43137A27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61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CCCA5-BD30-4789-34FA-7FD0684C2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 36" descr="Diagrama&#10;&#10;El contenido generado por IA puede ser incorrecto.">
            <a:extLst>
              <a:ext uri="{FF2B5EF4-FFF2-40B4-BE49-F238E27FC236}">
                <a16:creationId xmlns:a16="http://schemas.microsoft.com/office/drawing/2014/main" id="{2CFBC21B-409D-327C-D8F7-E9D9C73CA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8" y="1690692"/>
            <a:ext cx="6582260" cy="428397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5CD71FF-542F-9108-55DE-16D9BA86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BF3786BD-A064-BFFD-A92E-9DBB587D2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4EAF32A-D2F7-E629-45A1-5EDD76B0C4F6}"/>
              </a:ext>
            </a:extLst>
          </p:cNvPr>
          <p:cNvSpPr txBox="1"/>
          <p:nvPr/>
        </p:nvSpPr>
        <p:spPr>
          <a:xfrm>
            <a:off x="9107558" y="1919061"/>
            <a:ext cx="1125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9 – 12 % proteína</a:t>
            </a:r>
            <a:endParaRPr lang="es-AR" dirty="0"/>
          </a:p>
        </p:txBody>
      </p:sp>
      <p:pic>
        <p:nvPicPr>
          <p:cNvPr id="1028" name="Picture 4" descr="Diseño PNG Y SVG De Cerveza De Color Alemania Para Camisetas">
            <a:extLst>
              <a:ext uri="{FF2B5EF4-FFF2-40B4-BE49-F238E27FC236}">
                <a16:creationId xmlns:a16="http://schemas.microsoft.com/office/drawing/2014/main" id="{051C669B-FAD2-D4DE-DAC4-DFD39EDDC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681" y="2565392"/>
            <a:ext cx="1152293" cy="115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imentación de Bovinos en Corrales de Engorda | Intagri S.C.">
            <a:extLst>
              <a:ext uri="{FF2B5EF4-FFF2-40B4-BE49-F238E27FC236}">
                <a16:creationId xmlns:a16="http://schemas.microsoft.com/office/drawing/2014/main" id="{D35E4E16-1D5B-1042-CD5E-84A4F0E64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704" y="4364014"/>
            <a:ext cx="1978506" cy="160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4D1311AD-22EB-DF04-C3C9-EB597DD89FF1}"/>
              </a:ext>
            </a:extLst>
          </p:cNvPr>
          <p:cNvCxnSpPr>
            <a:cxnSpLocks/>
            <a:stCxn id="37" idx="3"/>
            <a:endCxn id="1028" idx="1"/>
          </p:cNvCxnSpPr>
          <p:nvPr/>
        </p:nvCxnSpPr>
        <p:spPr>
          <a:xfrm flipV="1">
            <a:off x="7317230" y="3141537"/>
            <a:ext cx="1844451" cy="691144"/>
          </a:xfrm>
          <a:prstGeom prst="bentConnector3">
            <a:avLst>
              <a:gd name="adj1" fmla="val 3952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C58FB0F8-0DA1-0E57-D520-2DE002E35A6F}"/>
              </a:ext>
            </a:extLst>
          </p:cNvPr>
          <p:cNvCxnSpPr>
            <a:cxnSpLocks/>
            <a:stCxn id="37" idx="3"/>
            <a:endCxn id="1030" idx="1"/>
          </p:cNvCxnSpPr>
          <p:nvPr/>
        </p:nvCxnSpPr>
        <p:spPr>
          <a:xfrm>
            <a:off x="7317228" y="3832683"/>
            <a:ext cx="1461476" cy="133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Cómo dar en el blanco con la fertilización al voleo - Universidad Agrícola">
            <a:extLst>
              <a:ext uri="{FF2B5EF4-FFF2-40B4-BE49-F238E27FC236}">
                <a16:creationId xmlns:a16="http://schemas.microsoft.com/office/drawing/2014/main" id="{C427C456-2DB9-F9B7-06EB-9D97EDE87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79" y="2262971"/>
            <a:ext cx="2670717" cy="126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6D652A33-9064-77B1-EB2B-436F6EE0430D}"/>
              </a:ext>
            </a:extLst>
          </p:cNvPr>
          <p:cNvSpPr txBox="1"/>
          <p:nvPr/>
        </p:nvSpPr>
        <p:spPr>
          <a:xfrm>
            <a:off x="942279" y="2213097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Nitrógeno</a:t>
            </a:r>
            <a:endParaRPr lang="es-A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4488CA5-6F4A-3274-91B5-29068E3913F4}"/>
              </a:ext>
            </a:extLst>
          </p:cNvPr>
          <p:cNvSpPr/>
          <p:nvPr/>
        </p:nvSpPr>
        <p:spPr>
          <a:xfrm>
            <a:off x="5991923" y="5032920"/>
            <a:ext cx="743414" cy="19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Biomasa</a:t>
            </a:r>
            <a:endParaRPr lang="es-A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01D33B7-F034-0485-88AA-CDE50754CFD4}"/>
              </a:ext>
            </a:extLst>
          </p:cNvPr>
          <p:cNvSpPr/>
          <p:nvPr/>
        </p:nvSpPr>
        <p:spPr>
          <a:xfrm>
            <a:off x="5991923" y="2033079"/>
            <a:ext cx="743414" cy="319312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7DE652D-C072-ABD4-887F-7FB49FE1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8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9" grpId="0"/>
      <p:bldP spid="44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68AC0-C5F4-F946-F67E-646F6D2F5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5AECD-E5A9-96AF-749D-3F172D65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4000" dirty="0" err="1">
                <a:latin typeface="Arial" panose="020B0604020202020204" pitchFamily="34" charset="0"/>
                <a:cs typeface="Arial" panose="020B0604020202020204" pitchFamily="34" charset="0"/>
              </a:rPr>
              <a:t>ntroducción</a:t>
            </a:r>
            <a:endParaRPr lang="es-A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C5A7905-DC80-F889-4EDA-6DB143883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8187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s-A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Índice de vegetación de diferencia normalizada (NDVI)</a:t>
                </a:r>
                <a:endParaRPr lang="es-ES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ES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𝑁𝐷𝑉𝐼</m:t>
                      </m:r>
                      <m:r>
                        <a:rPr lang="es-E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𝑖𝑛𝑓𝑟𝑎𝑟𝑟𝑜𝑗𝑜</m:t>
                              </m:r>
                            </m:sub>
                          </m:sSub>
                          <m:r>
                            <a:rPr lang="es-E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s-E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s-ES" sz="20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𝑟𝑜𝑗𝑜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𝑖𝑛𝑓𝑟𝑎𝑟𝑟𝑜𝑗𝑜</m:t>
                              </m:r>
                            </m:sub>
                          </m:sSub>
                          <m:r>
                            <a:rPr lang="es-E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2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s-E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s-ES" sz="20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𝑟𝑜𝑗𝑜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s-A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s-A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A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C5A7905-DC80-F889-4EDA-6DB143883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81870" cy="4351338"/>
              </a:xfrm>
              <a:blipFill>
                <a:blip r:embed="rId3"/>
                <a:stretch>
                  <a:fillRect l="-1253" t="-1261" r="-41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2E4249-8B66-51F3-E57D-11E8851F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7AEC1AEE-3945-838F-E9A7-E53106817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1AD345-A5C9-F3BF-2135-70E3B5C9B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1091570"/>
            <a:ext cx="3769372" cy="27800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A48E23B-B0D8-9DF9-617B-3171CE16E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175" y="4040525"/>
            <a:ext cx="3407451" cy="2761375"/>
          </a:xfrm>
          <a:prstGeom prst="rect">
            <a:avLst/>
          </a:prstGeom>
        </p:spPr>
      </p:pic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3F4A02DE-C62D-90B2-9ABF-5E90D861B76F}"/>
              </a:ext>
            </a:extLst>
          </p:cNvPr>
          <p:cNvCxnSpPr>
            <a:cxnSpLocks/>
            <a:endCxn id="9" idx="1"/>
          </p:cNvCxnSpPr>
          <p:nvPr/>
        </p:nvCxnSpPr>
        <p:spPr>
          <a:xfrm rot="10800000" flipH="1" flipV="1">
            <a:off x="7084743" y="1550991"/>
            <a:ext cx="119431" cy="3870220"/>
          </a:xfrm>
          <a:prstGeom prst="bentConnector3">
            <a:avLst>
              <a:gd name="adj1" fmla="val -1914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Imagen 11" descr="Imagen de la pantalla de un video juego&#10;&#10;El contenido generado por IA puede ser incorrecto.">
            <a:extLst>
              <a:ext uri="{FF2B5EF4-FFF2-40B4-BE49-F238E27FC236}">
                <a16:creationId xmlns:a16="http://schemas.microsoft.com/office/drawing/2014/main" id="{2593BA65-2188-21CC-A443-C93E718013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53" y="3806396"/>
            <a:ext cx="4086315" cy="306387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6AB1053-72AE-3885-B608-1906EB20D850}"/>
              </a:ext>
            </a:extLst>
          </p:cNvPr>
          <p:cNvSpPr txBox="1"/>
          <p:nvPr/>
        </p:nvSpPr>
        <p:spPr>
          <a:xfrm>
            <a:off x="6973230" y="132136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E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s-AR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4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34104-52FF-5798-DAB0-DED0D9212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2BD39-52C3-90B5-FFF8-8F4ECD9B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E4355F48-921C-76F7-35D9-D3FDA1640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D4F8B56-F2A7-593C-062D-D2D1CDDF2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26" y="2066451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3669AE-F107-1163-E5B1-015D500ED22D}"/>
              </a:ext>
            </a:extLst>
          </p:cNvPr>
          <p:cNvSpPr txBox="1"/>
          <p:nvPr/>
        </p:nvSpPr>
        <p:spPr>
          <a:xfrm>
            <a:off x="1939386" y="1666341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Enfoque bayesiano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3163E9-C298-53B2-79C1-4371A0321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425" y="2021294"/>
            <a:ext cx="5082980" cy="333022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130AB60-7C9E-53DD-1B9B-3B539FFB2836}"/>
              </a:ext>
            </a:extLst>
          </p:cNvPr>
          <p:cNvSpPr txBox="1"/>
          <p:nvPr/>
        </p:nvSpPr>
        <p:spPr>
          <a:xfrm>
            <a:off x="7529865" y="167851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Modelo híbrido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19DCDDF-D1F7-BE53-ABE8-8927B649B99B}"/>
                  </a:ext>
                </a:extLst>
              </p:cNvPr>
              <p:cNvSpPr/>
              <p:nvPr/>
            </p:nvSpPr>
            <p:spPr>
              <a:xfrm>
                <a:off x="7421872" y="5682121"/>
                <a:ext cx="2602086" cy="8673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s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Modelo híbrido</a:t>
                </a:r>
              </a:p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acc>
                      <m:r>
                        <a:rPr lang="es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acc>
                      <m:r>
                        <a:rPr lang="es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s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19DCDDF-D1F7-BE53-ABE8-8927B649B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72" y="5682121"/>
                <a:ext cx="2602086" cy="867362"/>
              </a:xfrm>
              <a:prstGeom prst="rect">
                <a:avLst/>
              </a:prstGeom>
              <a:blipFill>
                <a:blip r:embed="rId6"/>
                <a:stretch>
                  <a:fillRect r="-237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EF72B3AB-BDCA-76D1-AF25-19807E642262}"/>
              </a:ext>
            </a:extLst>
          </p:cNvPr>
          <p:cNvSpPr txBox="1"/>
          <p:nvPr/>
        </p:nvSpPr>
        <p:spPr>
          <a:xfrm>
            <a:off x="10023958" y="5213023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Paruelo et al. 2024</a:t>
            </a: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54216C-7F1F-0957-AEB1-C735E906D8D5}"/>
              </a:ext>
            </a:extLst>
          </p:cNvPr>
          <p:cNvSpPr txBox="1"/>
          <p:nvPr/>
        </p:nvSpPr>
        <p:spPr>
          <a:xfrm>
            <a:off x="924521" y="5682121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Bürkner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. 2024</a:t>
            </a: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3E74817-CA51-D874-3963-8028CFBD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06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6" grpId="0" animBg="1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F341F-C090-DD17-0E3F-D9676641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Flujo de trabajo</a:t>
            </a:r>
          </a:p>
        </p:txBody>
      </p:sp>
      <p:pic>
        <p:nvPicPr>
          <p:cNvPr id="6" name="Marcador de contenido 5" descr="Diagrama&#10;&#10;El contenido generado por IA puede ser incorrecto.">
            <a:extLst>
              <a:ext uri="{FF2B5EF4-FFF2-40B4-BE49-F238E27FC236}">
                <a16:creationId xmlns:a16="http://schemas.microsoft.com/office/drawing/2014/main" id="{215EA4B0-35C9-FFE6-FCD7-36FE534E4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79" y="1825625"/>
            <a:ext cx="7374431" cy="489585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BB3415-7566-7350-CC3D-FC22AF3C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5</a:t>
            </a:fld>
            <a:endParaRPr lang="es-AR"/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C7DD3891-FE1A-F851-D790-7AB2A6CF1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3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05C643D-BF0F-3E7D-80CC-CA660D1C5894}"/>
              </a:ext>
            </a:extLst>
          </p:cNvPr>
          <p:cNvSpPr/>
          <p:nvPr/>
        </p:nvSpPr>
        <p:spPr>
          <a:xfrm>
            <a:off x="591670" y="1690692"/>
            <a:ext cx="10962043" cy="466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25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Interesados</a:t>
            </a:r>
            <a:endParaRPr lang="es-ES" sz="25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E76924-147A-11AB-7A46-5680D65F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Interesados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796BA1-4107-9931-C468-2FA9532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6</a:t>
            </a:fld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92DC2B8-DB15-5256-8F70-2AE633829269}"/>
              </a:ext>
            </a:extLst>
          </p:cNvPr>
          <p:cNvSpPr/>
          <p:nvPr/>
        </p:nvSpPr>
        <p:spPr>
          <a:xfrm>
            <a:off x="838199" y="2218546"/>
            <a:ext cx="4173967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Cliente/Impulsor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Ing. Agr. Andrés Berger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8B1F647-430A-6163-7732-8B80F69FCDDA}"/>
              </a:ext>
            </a:extLst>
          </p:cNvPr>
          <p:cNvSpPr/>
          <p:nvPr/>
        </p:nvSpPr>
        <p:spPr>
          <a:xfrm>
            <a:off x="838197" y="5072001"/>
            <a:ext cx="4173968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Responsable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Ing. Agr. Adrián Lapaz Olveira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92743F4-A4DB-43BA-D6B8-AB42891B116D}"/>
              </a:ext>
            </a:extLst>
          </p:cNvPr>
          <p:cNvSpPr/>
          <p:nvPr/>
        </p:nvSpPr>
        <p:spPr>
          <a:xfrm>
            <a:off x="838198" y="3656163"/>
            <a:ext cx="4173967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Esp. Lic.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Carina Roldán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Esp. Ing. Ariadna Garmendia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FF5C19-00CD-851B-C1F1-E771F78CB494}"/>
              </a:ext>
            </a:extLst>
          </p:cNvPr>
          <p:cNvSpPr/>
          <p:nvPr/>
        </p:nvSpPr>
        <p:spPr>
          <a:xfrm>
            <a:off x="7282927" y="2218546"/>
            <a:ext cx="4173967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Colaboradores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Ing. Agr. José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Paruelo</a:t>
            </a:r>
            <a:endParaRPr lang="es-E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Ing. Agr. Ing.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Sebastian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Mazzilli</a:t>
            </a:r>
            <a:endParaRPr lang="es-E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53FAD8-A574-7E49-8B25-A67E9F3DF1D7}"/>
              </a:ext>
            </a:extLst>
          </p:cNvPr>
          <p:cNvSpPr/>
          <p:nvPr/>
        </p:nvSpPr>
        <p:spPr>
          <a:xfrm>
            <a:off x="7282927" y="3634384"/>
            <a:ext cx="4173968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 final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INIA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Productores</a:t>
            </a:r>
          </a:p>
        </p:txBody>
      </p:sp>
    </p:spTree>
    <p:extLst>
      <p:ext uri="{BB962C8B-B14F-4D97-AF65-F5344CB8AC3E}">
        <p14:creationId xmlns:p14="http://schemas.microsoft.com/office/powerpoint/2010/main" val="307389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53F4F-4B4D-E853-E358-98952962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Propósito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5B813-546E-0DE0-5D28-44B31E9B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Predecir el NDVI potencial del cultivo a partir de observaciones tempranas (45, 60, 75 días desde siembra - DDS)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Evaluar si la inclusión de variables agroclimáticas y de manejo (modelo híbrido) mejora la precisión respecto a un modelo solo bayesiano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19068A-F3F5-D7A4-7016-21BBC34B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7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5A4938BE-5F24-B4AF-CE6A-40B081357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350299-0F58-66C3-37B1-D3E7293B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C25A5A-DFB7-B504-5619-31A85E721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4117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Incluye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E4DEC6-8484-9F33-0E1D-9FBA83154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092902"/>
            <a:ext cx="5157787" cy="4480020"/>
          </a:xfrm>
          <a:ln>
            <a:solidFill>
              <a:schemeClr val="tx1"/>
            </a:solidFill>
          </a:ln>
        </p:spPr>
        <p:txBody>
          <a:bodyPr anchor="ctr" anchorCtr="0"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Información de la producción de cebada 2023 y 2024 para miles de lotes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Polígono del lote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Fecha de siembra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Cultivar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Aplicación de fertilizantes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Datos agroclimáticos por lote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Precipitación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Temperatura diaria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Fotoperíodo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Grados días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Radiación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Coeficiente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fototermal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Datos satelitales para cinco puntos representativos por lote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Parámetros de la curva β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885FB03-8131-06D8-931B-49970E4D8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43809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s-ES" dirty="0"/>
              <a:t>No incluye</a:t>
            </a:r>
            <a:endParaRPr lang="es-AR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DF0991-F27D-A291-20F5-38543122F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119256"/>
            <a:ext cx="5183188" cy="4480020"/>
          </a:xfrm>
          <a:ln>
            <a:solidFill>
              <a:schemeClr val="tx1"/>
            </a:solidFill>
          </a:ln>
        </p:spPr>
        <p:txBody>
          <a:bodyPr anchor="ctr" anchorCtr="0">
            <a:normAutofit fontScale="70000" lnSpcReduction="20000"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Observaciones en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espigazón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Biomasa aérea seca y fresca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Concentración y acumulación de nitrógeno en la biomasa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Índice de nutrición nitrogenada (INN)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Índice de diagnóstico hídrico (WDI)</a:t>
            </a:r>
          </a:p>
          <a:p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Observados en cosecha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Rendimiento en grano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Concentración y acumulación de nitrógeno en grano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Proteína en grano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Índice de cosecha</a:t>
            </a:r>
          </a:p>
          <a:p>
            <a:pPr lvl="1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Calidad de grano</a:t>
            </a:r>
          </a:p>
          <a:p>
            <a:pPr lvl="1"/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DE3B4B-988B-F032-54DE-AE7F4C32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4641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AB3C-44C0-9F7D-F31D-6EB92BDD1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57D11-B8D4-0943-914E-CFD50E98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FF59B-E454-23D7-1CE9-43F21A21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1.1. El modelo de predicción debe estimar el NDVI potencial en lotes de producción comercial de cebada.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1.2. La estimación del NDVI potencial debe estar entre 0,4 y 1,0.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1.3. El tiempo de estimación del NDVI en nuevos datos debe ser rápido.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1.4. El modelo debe captar las variaciones del NDVI asociadas a diferentes niveles de producción de biomasa y ambientes dentro de cada lote.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2.1. La tesis debe ser publicada de forma abierta al público general, de modo de poder compartir los resultados en redes sociales y en correo electrónico entre colegas y asesores del sector.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B0B5CB-B10F-D4EC-C644-6E5AAA71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9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0588397D-811E-E73B-DBC9-25A5F5307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8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1141</TotalTime>
  <Words>679</Words>
  <Application>Microsoft Office PowerPoint</Application>
  <PresentationFormat>Panorámica</PresentationFormat>
  <Paragraphs>130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Times New Roman</vt:lpstr>
      <vt:lpstr>Wingdings</vt:lpstr>
      <vt:lpstr>Tema de Office</vt:lpstr>
      <vt:lpstr>Proyección del índice de vegetación de diferencia normalizada satelital de cebada en crecimiento con series temporales e inteligencia artificial</vt:lpstr>
      <vt:lpstr>Introducción</vt:lpstr>
      <vt:lpstr>Introducción</vt:lpstr>
      <vt:lpstr>Introducción</vt:lpstr>
      <vt:lpstr>Flujo de trabajo</vt:lpstr>
      <vt:lpstr>Interesados</vt:lpstr>
      <vt:lpstr>Propósito</vt:lpstr>
      <vt:lpstr>Alcance</vt:lpstr>
      <vt:lpstr>Requerimientos</vt:lpstr>
      <vt:lpstr>Diagrama AON</vt:lpstr>
      <vt:lpstr>Diagrama de Gantt</vt:lpstr>
      <vt:lpstr>Gestión de riesgos</vt:lpstr>
      <vt:lpstr>Evaluación de calidad</vt:lpstr>
      <vt:lpstr>Cierre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Marcelo Lapaz Oliveira</dc:creator>
  <cp:lastModifiedBy>ADRIAN LAPAZ</cp:lastModifiedBy>
  <cp:revision>1</cp:revision>
  <dcterms:created xsi:type="dcterms:W3CDTF">2025-04-19T04:17:24Z</dcterms:created>
  <dcterms:modified xsi:type="dcterms:W3CDTF">2025-04-21T00:46:41Z</dcterms:modified>
</cp:coreProperties>
</file>