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7"/>
  </p:notesMasterIdLst>
  <p:sldIdLst>
    <p:sldId id="256" r:id="rId2"/>
    <p:sldId id="282" r:id="rId3"/>
    <p:sldId id="277" r:id="rId4"/>
    <p:sldId id="285" r:id="rId5"/>
    <p:sldId id="260" r:id="rId6"/>
    <p:sldId id="286" r:id="rId7"/>
    <p:sldId id="258" r:id="rId8"/>
    <p:sldId id="294" r:id="rId9"/>
    <p:sldId id="292" r:id="rId10"/>
    <p:sldId id="290" r:id="rId11"/>
    <p:sldId id="262" r:id="rId12"/>
    <p:sldId id="288" r:id="rId13"/>
    <p:sldId id="295" r:id="rId14"/>
    <p:sldId id="293" r:id="rId15"/>
    <p:sldId id="266" r:id="rId1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FD4D17B-9F0D-456B-91F1-7EE1DCA3F045}" v="29" dt="2025-04-22T00:34:21.278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2218" y="3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DRIAN LAPAZ" userId="d8ff7f18ef729175" providerId="LiveId" clId="{1FD4D17B-9F0D-456B-91F1-7EE1DCA3F045}"/>
    <pc:docChg chg="undo redo custSel addSld delSld modSld">
      <pc:chgData name="ADRIAN LAPAZ" userId="d8ff7f18ef729175" providerId="LiveId" clId="{1FD4D17B-9F0D-456B-91F1-7EE1DCA3F045}" dt="2025-04-22T00:36:06.699" v="236" actId="20577"/>
      <pc:docMkLst>
        <pc:docMk/>
      </pc:docMkLst>
      <pc:sldChg chg="modSp mod">
        <pc:chgData name="ADRIAN LAPAZ" userId="d8ff7f18ef729175" providerId="LiveId" clId="{1FD4D17B-9F0D-456B-91F1-7EE1DCA3F045}" dt="2025-04-22T00:11:30.596" v="32" actId="20577"/>
        <pc:sldMkLst>
          <pc:docMk/>
          <pc:sldMk cId="366488338" sldId="258"/>
        </pc:sldMkLst>
        <pc:spChg chg="mod">
          <ac:chgData name="ADRIAN LAPAZ" userId="d8ff7f18ef729175" providerId="LiveId" clId="{1FD4D17B-9F0D-456B-91F1-7EE1DCA3F045}" dt="2025-04-22T00:09:15.090" v="1" actId="255"/>
          <ac:spMkLst>
            <pc:docMk/>
            <pc:sldMk cId="366488338" sldId="258"/>
            <ac:spMk id="2" creationId="{9C253F4F-4B4D-E853-E358-98952962C28F}"/>
          </ac:spMkLst>
        </pc:spChg>
        <pc:spChg chg="mod">
          <ac:chgData name="ADRIAN LAPAZ" userId="d8ff7f18ef729175" providerId="LiveId" clId="{1FD4D17B-9F0D-456B-91F1-7EE1DCA3F045}" dt="2025-04-22T00:11:30.596" v="32" actId="20577"/>
          <ac:spMkLst>
            <pc:docMk/>
            <pc:sldMk cId="366488338" sldId="258"/>
            <ac:spMk id="3" creationId="{69D5B813-546E-0DE0-5D28-44B31E9BE823}"/>
          </ac:spMkLst>
        </pc:spChg>
      </pc:sldChg>
      <pc:sldChg chg="modSp mod">
        <pc:chgData name="ADRIAN LAPAZ" userId="d8ff7f18ef729175" providerId="LiveId" clId="{1FD4D17B-9F0D-456B-91F1-7EE1DCA3F045}" dt="2025-04-22T00:11:23.790" v="30" actId="20577"/>
        <pc:sldMkLst>
          <pc:docMk/>
          <pc:sldMk cId="1200349377" sldId="277"/>
        </pc:sldMkLst>
        <pc:spChg chg="mod">
          <ac:chgData name="ADRIAN LAPAZ" userId="d8ff7f18ef729175" providerId="LiveId" clId="{1FD4D17B-9F0D-456B-91F1-7EE1DCA3F045}" dt="2025-04-22T00:11:23.790" v="30" actId="20577"/>
          <ac:spMkLst>
            <pc:docMk/>
            <pc:sldMk cId="1200349377" sldId="277"/>
            <ac:spMk id="3" creationId="{9C5A7905-DC80-F889-4EDA-6DB143883B0C}"/>
          </ac:spMkLst>
        </pc:spChg>
      </pc:sldChg>
      <pc:sldChg chg="modSp">
        <pc:chgData name="ADRIAN LAPAZ" userId="d8ff7f18ef729175" providerId="LiveId" clId="{1FD4D17B-9F0D-456B-91F1-7EE1DCA3F045}" dt="2025-04-22T00:09:35.203" v="5" actId="20577"/>
        <pc:sldMkLst>
          <pc:docMk/>
          <pc:sldMk cId="4161097549" sldId="288"/>
        </pc:sldMkLst>
        <pc:spChg chg="mod">
          <ac:chgData name="ADRIAN LAPAZ" userId="d8ff7f18ef729175" providerId="LiveId" clId="{1FD4D17B-9F0D-456B-91F1-7EE1DCA3F045}" dt="2025-04-22T00:09:35.203" v="5" actId="20577"/>
          <ac:spMkLst>
            <pc:docMk/>
            <pc:sldMk cId="4161097549" sldId="288"/>
            <ac:spMk id="3" creationId="{895A5FFD-C38C-6774-5C39-684804B1AE3A}"/>
          </ac:spMkLst>
        </pc:spChg>
      </pc:sldChg>
      <pc:sldChg chg="addSp modSp del mod">
        <pc:chgData name="ADRIAN LAPAZ" userId="d8ff7f18ef729175" providerId="LiveId" clId="{1FD4D17B-9F0D-456B-91F1-7EE1DCA3F045}" dt="2025-04-22T00:35:41.712" v="224" actId="2696"/>
        <pc:sldMkLst>
          <pc:docMk/>
          <pc:sldMk cId="3545665216" sldId="291"/>
        </pc:sldMkLst>
        <pc:spChg chg="add mod">
          <ac:chgData name="ADRIAN LAPAZ" userId="d8ff7f18ef729175" providerId="LiveId" clId="{1FD4D17B-9F0D-456B-91F1-7EE1DCA3F045}" dt="2025-04-22T00:32:42.292" v="158" actId="20577"/>
          <ac:spMkLst>
            <pc:docMk/>
            <pc:sldMk cId="3545665216" sldId="291"/>
            <ac:spMk id="3" creationId="{0095FD23-7D28-E714-A9CE-27CF4BE0736B}"/>
          </ac:spMkLst>
        </pc:spChg>
        <pc:spChg chg="add mod">
          <ac:chgData name="ADRIAN LAPAZ" userId="d8ff7f18ef729175" providerId="LiveId" clId="{1FD4D17B-9F0D-456B-91F1-7EE1DCA3F045}" dt="2025-04-22T00:30:08.957" v="71" actId="14100"/>
          <ac:spMkLst>
            <pc:docMk/>
            <pc:sldMk cId="3545665216" sldId="291"/>
            <ac:spMk id="5" creationId="{268E7EAE-E8DC-4B9E-7422-9C259C5C84E2}"/>
          </ac:spMkLst>
        </pc:spChg>
        <pc:spChg chg="add mod">
          <ac:chgData name="ADRIAN LAPAZ" userId="d8ff7f18ef729175" providerId="LiveId" clId="{1FD4D17B-9F0D-456B-91F1-7EE1DCA3F045}" dt="2025-04-22T00:32:37.640" v="157" actId="113"/>
          <ac:spMkLst>
            <pc:docMk/>
            <pc:sldMk cId="3545665216" sldId="291"/>
            <ac:spMk id="7" creationId="{3F425481-9C88-C89B-AD8E-D37B75E12A3D}"/>
          </ac:spMkLst>
        </pc:spChg>
        <pc:spChg chg="mod">
          <ac:chgData name="ADRIAN LAPAZ" userId="d8ff7f18ef729175" providerId="LiveId" clId="{1FD4D17B-9F0D-456B-91F1-7EE1DCA3F045}" dt="2025-04-22T00:32:45.972" v="159" actId="20577"/>
          <ac:spMkLst>
            <pc:docMk/>
            <pc:sldMk cId="3545665216" sldId="291"/>
            <ac:spMk id="8" creationId="{7AC8A693-20B2-F8B1-2F24-57627B564373}"/>
          </ac:spMkLst>
        </pc:spChg>
        <pc:spChg chg="mod">
          <ac:chgData name="ADRIAN LAPAZ" userId="d8ff7f18ef729175" providerId="LiveId" clId="{1FD4D17B-9F0D-456B-91F1-7EE1DCA3F045}" dt="2025-04-22T00:13:08.224" v="62" actId="14100"/>
          <ac:spMkLst>
            <pc:docMk/>
            <pc:sldMk cId="3545665216" sldId="291"/>
            <ac:spMk id="10" creationId="{0E98D0B4-5144-A7CF-FB9B-DFC6989B029E}"/>
          </ac:spMkLst>
        </pc:spChg>
        <pc:spChg chg="mod">
          <ac:chgData name="ADRIAN LAPAZ" userId="d8ff7f18ef729175" providerId="LiveId" clId="{1FD4D17B-9F0D-456B-91F1-7EE1DCA3F045}" dt="2025-04-22T00:32:27.374" v="154" actId="20577"/>
          <ac:spMkLst>
            <pc:docMk/>
            <pc:sldMk cId="3545665216" sldId="291"/>
            <ac:spMk id="11" creationId="{F4D41F70-447D-C174-1E97-A7730CE71866}"/>
          </ac:spMkLst>
        </pc:spChg>
      </pc:sldChg>
      <pc:sldChg chg="modSp modAnim">
        <pc:chgData name="ADRIAN LAPAZ" userId="d8ff7f18ef729175" providerId="LiveId" clId="{1FD4D17B-9F0D-456B-91F1-7EE1DCA3F045}" dt="2025-04-22T00:11:13.988" v="27" actId="20577"/>
        <pc:sldMkLst>
          <pc:docMk/>
          <pc:sldMk cId="515186656" sldId="292"/>
        </pc:sldMkLst>
        <pc:spChg chg="mod">
          <ac:chgData name="ADRIAN LAPAZ" userId="d8ff7f18ef729175" providerId="LiveId" clId="{1FD4D17B-9F0D-456B-91F1-7EE1DCA3F045}" dt="2025-04-22T00:10:52.558" v="11" actId="20577"/>
          <ac:spMkLst>
            <pc:docMk/>
            <pc:sldMk cId="515186656" sldId="292"/>
            <ac:spMk id="3" creationId="{98CFF59B-E454-23D7-1CE9-43F21A214C45}"/>
          </ac:spMkLst>
        </pc:spChg>
      </pc:sldChg>
      <pc:sldChg chg="modSp mod">
        <pc:chgData name="ADRIAN LAPAZ" userId="d8ff7f18ef729175" providerId="LiveId" clId="{1FD4D17B-9F0D-456B-91F1-7EE1DCA3F045}" dt="2025-04-22T00:11:16.531" v="29"/>
        <pc:sldMkLst>
          <pc:docMk/>
          <pc:sldMk cId="114352189" sldId="293"/>
        </pc:sldMkLst>
        <pc:spChg chg="mod">
          <ac:chgData name="ADRIAN LAPAZ" userId="d8ff7f18ef729175" providerId="LiveId" clId="{1FD4D17B-9F0D-456B-91F1-7EE1DCA3F045}" dt="2025-04-22T00:11:16.531" v="29"/>
          <ac:spMkLst>
            <pc:docMk/>
            <pc:sldMk cId="114352189" sldId="293"/>
            <ac:spMk id="3" creationId="{82393443-B079-87EB-9092-BCEEFDAA57E0}"/>
          </ac:spMkLst>
        </pc:spChg>
      </pc:sldChg>
      <pc:sldChg chg="modSp">
        <pc:chgData name="ADRIAN LAPAZ" userId="d8ff7f18ef729175" providerId="LiveId" clId="{1FD4D17B-9F0D-456B-91F1-7EE1DCA3F045}" dt="2025-04-22T00:11:38.929" v="35" actId="20577"/>
        <pc:sldMkLst>
          <pc:docMk/>
          <pc:sldMk cId="4080647131" sldId="294"/>
        </pc:sldMkLst>
        <pc:spChg chg="mod">
          <ac:chgData name="ADRIAN LAPAZ" userId="d8ff7f18ef729175" providerId="LiveId" clId="{1FD4D17B-9F0D-456B-91F1-7EE1DCA3F045}" dt="2025-04-22T00:11:38.929" v="35" actId="20577"/>
          <ac:spMkLst>
            <pc:docMk/>
            <pc:sldMk cId="4080647131" sldId="294"/>
            <ac:spMk id="3" creationId="{9632E9EC-00BE-4B54-846E-660E87F4A90E}"/>
          </ac:spMkLst>
        </pc:spChg>
      </pc:sldChg>
      <pc:sldChg chg="addSp delSp modSp add mod delAnim modAnim">
        <pc:chgData name="ADRIAN LAPAZ" userId="d8ff7f18ef729175" providerId="LiveId" clId="{1FD4D17B-9F0D-456B-91F1-7EE1DCA3F045}" dt="2025-04-22T00:36:06.699" v="236" actId="20577"/>
        <pc:sldMkLst>
          <pc:docMk/>
          <pc:sldMk cId="3583603672" sldId="295"/>
        </pc:sldMkLst>
        <pc:spChg chg="mod">
          <ac:chgData name="ADRIAN LAPAZ" userId="d8ff7f18ef729175" providerId="LiveId" clId="{1FD4D17B-9F0D-456B-91F1-7EE1DCA3F045}" dt="2025-04-22T00:35:37.313" v="223" actId="255"/>
          <ac:spMkLst>
            <pc:docMk/>
            <pc:sldMk cId="3583603672" sldId="295"/>
            <ac:spMk id="2" creationId="{6091941E-F33D-05F9-0F60-02002CBD8017}"/>
          </ac:spMkLst>
        </pc:spChg>
        <pc:spChg chg="del mod">
          <ac:chgData name="ADRIAN LAPAZ" userId="d8ff7f18ef729175" providerId="LiveId" clId="{1FD4D17B-9F0D-456B-91F1-7EE1DCA3F045}" dt="2025-04-22T00:33:11.129" v="164" actId="3680"/>
          <ac:spMkLst>
            <pc:docMk/>
            <pc:sldMk cId="3583603672" sldId="295"/>
            <ac:spMk id="3" creationId="{CC650CAD-A528-71BD-0EDB-352679222199}"/>
          </ac:spMkLst>
        </pc:spChg>
        <pc:graphicFrameChg chg="add mod ord modGraphic">
          <ac:chgData name="ADRIAN LAPAZ" userId="d8ff7f18ef729175" providerId="LiveId" clId="{1FD4D17B-9F0D-456B-91F1-7EE1DCA3F045}" dt="2025-04-22T00:36:06.699" v="236" actId="20577"/>
          <ac:graphicFrameMkLst>
            <pc:docMk/>
            <pc:sldMk cId="3583603672" sldId="295"/>
            <ac:graphicFrameMk id="5" creationId="{5E4E3D4F-ABD3-FE61-5AE5-ADA080984A28}"/>
          </ac:graphicFrameMkLst>
        </pc:graphicFrameChg>
        <pc:picChg chg="del">
          <ac:chgData name="ADRIAN LAPAZ" userId="d8ff7f18ef729175" providerId="LiveId" clId="{1FD4D17B-9F0D-456B-91F1-7EE1DCA3F045}" dt="2025-04-22T00:32:54.908" v="161" actId="478"/>
          <ac:picMkLst>
            <pc:docMk/>
            <pc:sldMk cId="3583603672" sldId="295"/>
            <ac:picMk id="9" creationId="{504D7246-59AB-F984-1298-6713E53B19F6}"/>
          </ac:picMkLst>
        </pc:picChg>
      </pc:sldChg>
    </pc:docChg>
  </pc:docChgLst>
  <pc:docChgLst>
    <pc:chgData name="ADRIAN LAPAZ" userId="d8ff7f18ef729175" providerId="LiveId" clId="{FA4F1720-4B09-4E47-B1BD-A0DE7E6635FE}"/>
    <pc:docChg chg="undo redo custSel addSld delSld modSld sldOrd modMainMaster modNotesMaster">
      <pc:chgData name="ADRIAN LAPAZ" userId="d8ff7f18ef729175" providerId="LiveId" clId="{FA4F1720-4B09-4E47-B1BD-A0DE7E6635FE}" dt="2025-04-21T21:56:33.108" v="3146" actId="2696"/>
      <pc:docMkLst>
        <pc:docMk/>
      </pc:docMkLst>
      <pc:sldChg chg="modSp mod modNotes">
        <pc:chgData name="ADRIAN LAPAZ" userId="d8ff7f18ef729175" providerId="LiveId" clId="{FA4F1720-4B09-4E47-B1BD-A0DE7E6635FE}" dt="2025-04-21T21:54:02.014" v="3074" actId="20577"/>
        <pc:sldMkLst>
          <pc:docMk/>
          <pc:sldMk cId="2582807526" sldId="256"/>
        </pc:sldMkLst>
        <pc:spChg chg="mod">
          <ac:chgData name="ADRIAN LAPAZ" userId="d8ff7f18ef729175" providerId="LiveId" clId="{FA4F1720-4B09-4E47-B1BD-A0DE7E6635FE}" dt="2025-04-20T16:12:32.175" v="1559" actId="255"/>
          <ac:spMkLst>
            <pc:docMk/>
            <pc:sldMk cId="2582807526" sldId="256"/>
            <ac:spMk id="2" creationId="{731A5A7E-4B52-AD70-CCF5-46466EAE7DF9}"/>
          </ac:spMkLst>
        </pc:spChg>
        <pc:spChg chg="mod">
          <ac:chgData name="ADRIAN LAPAZ" userId="d8ff7f18ef729175" providerId="LiveId" clId="{FA4F1720-4B09-4E47-B1BD-A0DE7E6635FE}" dt="2025-04-21T21:54:02.014" v="3074" actId="20577"/>
          <ac:spMkLst>
            <pc:docMk/>
            <pc:sldMk cId="2582807526" sldId="256"/>
            <ac:spMk id="4" creationId="{0DCFA9BF-D1D0-DD8F-F489-1C7D7F36B2A3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582807526" sldId="256"/>
            <ac:picMk id="17" creationId="{887CFBD7-4668-E12E-4E05-E78E57482C40}"/>
          </ac:picMkLst>
        </pc:picChg>
      </pc:sldChg>
      <pc:sldChg chg="addSp delSp del mod">
        <pc:chgData name="ADRIAN LAPAZ" userId="d8ff7f18ef729175" providerId="LiveId" clId="{FA4F1720-4B09-4E47-B1BD-A0DE7E6635FE}" dt="2025-04-20T01:52:08.662" v="951" actId="2696"/>
        <pc:sldMkLst>
          <pc:docMk/>
          <pc:sldMk cId="344659672" sldId="257"/>
        </pc:sldMkLst>
      </pc:sldChg>
      <pc:sldChg chg="addSp delSp modSp mod ord modAnim">
        <pc:chgData name="ADRIAN LAPAZ" userId="d8ff7f18ef729175" providerId="LiveId" clId="{FA4F1720-4B09-4E47-B1BD-A0DE7E6635FE}" dt="2025-04-20T16:45:27.302" v="1968" actId="20577"/>
        <pc:sldMkLst>
          <pc:docMk/>
          <pc:sldMk cId="366488338" sldId="258"/>
        </pc:sldMkLst>
        <pc:spChg chg="mod">
          <ac:chgData name="ADRIAN LAPAZ" userId="d8ff7f18ef729175" providerId="LiveId" clId="{FA4F1720-4B09-4E47-B1BD-A0DE7E6635FE}" dt="2025-04-20T16:44:12.805" v="1943" actId="20577"/>
          <ac:spMkLst>
            <pc:docMk/>
            <pc:sldMk cId="366488338" sldId="258"/>
            <ac:spMk id="2" creationId="{9C253F4F-4B4D-E853-E358-98952962C28F}"/>
          </ac:spMkLst>
        </pc:spChg>
        <pc:spChg chg="mod">
          <ac:chgData name="ADRIAN LAPAZ" userId="d8ff7f18ef729175" providerId="LiveId" clId="{FA4F1720-4B09-4E47-B1BD-A0DE7E6635FE}" dt="2025-04-20T16:45:27.302" v="1968" actId="20577"/>
          <ac:spMkLst>
            <pc:docMk/>
            <pc:sldMk cId="366488338" sldId="258"/>
            <ac:spMk id="3" creationId="{69D5B813-546E-0DE0-5D28-44B31E9BE823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366488338" sldId="258"/>
            <ac:spMk id="4" creationId="{7519068A-F3F5-D7A4-7016-21BBC34B6621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366488338" sldId="258"/>
            <ac:picMk id="6" creationId="{5A4938BE-5F24-B4AF-CE6A-40B081357BCB}"/>
          </ac:picMkLst>
        </pc:picChg>
      </pc:sldChg>
      <pc:sldChg chg="modSp del mod ord">
        <pc:chgData name="ADRIAN LAPAZ" userId="d8ff7f18ef729175" providerId="LiveId" clId="{FA4F1720-4B09-4E47-B1BD-A0DE7E6635FE}" dt="2025-04-20T23:21:25.642" v="2938" actId="47"/>
        <pc:sldMkLst>
          <pc:docMk/>
          <pc:sldMk cId="21861973" sldId="259"/>
        </pc:sldMkLst>
      </pc:sldChg>
      <pc:sldChg chg="modSp mod ord">
        <pc:chgData name="ADRIAN LAPAZ" userId="d8ff7f18ef729175" providerId="LiveId" clId="{FA4F1720-4B09-4E47-B1BD-A0DE7E6635FE}" dt="2025-04-20T22:02:47.353" v="2384" actId="14100"/>
        <pc:sldMkLst>
          <pc:docMk/>
          <pc:sldMk cId="2142230355" sldId="260"/>
        </pc:sldMkLst>
        <pc:spChg chg="mod">
          <ac:chgData name="ADRIAN LAPAZ" userId="d8ff7f18ef729175" providerId="LiveId" clId="{FA4F1720-4B09-4E47-B1BD-A0DE7E6635FE}" dt="2025-04-20T22:02:42.988" v="2383" actId="20577"/>
          <ac:spMkLst>
            <pc:docMk/>
            <pc:sldMk cId="2142230355" sldId="260"/>
            <ac:spMk id="2" creationId="{109F341F-C090-DD17-0E3F-D9676641ADBF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142230355" sldId="260"/>
            <ac:spMk id="4" creationId="{64BB3415-7566-7350-CC3D-FC22AF3C3AA1}"/>
          </ac:spMkLst>
        </pc:spChg>
        <pc:picChg chg="mod">
          <ac:chgData name="ADRIAN LAPAZ" userId="d8ff7f18ef729175" providerId="LiveId" clId="{FA4F1720-4B09-4E47-B1BD-A0DE7E6635FE}" dt="2025-04-20T22:02:47.353" v="2384" actId="14100"/>
          <ac:picMkLst>
            <pc:docMk/>
            <pc:sldMk cId="2142230355" sldId="260"/>
            <ac:picMk id="6" creationId="{215EA4B0-35C9-FFE6-FCD7-36FE534E4676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142230355" sldId="260"/>
            <ac:picMk id="7" creationId="{C7DD3891-FE1A-F851-D790-7AB2A6CF1E6B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2600079152" sldId="261"/>
        </pc:sldMkLst>
      </pc:sldChg>
      <pc:sldChg chg="addSp delSp modSp mod ord">
        <pc:chgData name="ADRIAN LAPAZ" userId="d8ff7f18ef729175" providerId="LiveId" clId="{FA4F1720-4B09-4E47-B1BD-A0DE7E6635FE}" dt="2025-04-20T22:34:56.620" v="2479" actId="14100"/>
        <pc:sldMkLst>
          <pc:docMk/>
          <pc:sldMk cId="2226561123" sldId="262"/>
        </pc:sldMkLst>
        <pc:spChg chg="mod">
          <ac:chgData name="ADRIAN LAPAZ" userId="d8ff7f18ef729175" providerId="LiveId" clId="{FA4F1720-4B09-4E47-B1BD-A0DE7E6635FE}" dt="2025-04-20T21:42:28.788" v="2298"/>
          <ac:spMkLst>
            <pc:docMk/>
            <pc:sldMk cId="2226561123" sldId="262"/>
            <ac:spMk id="2" creationId="{4B153469-9834-6919-AE5F-B2B9B411DEF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26561123" sldId="262"/>
            <ac:spMk id="4" creationId="{011F4555-C409-D031-DB43-2816457AC2F2}"/>
          </ac:spMkLst>
        </pc:spChg>
        <pc:picChg chg="add mod">
          <ac:chgData name="ADRIAN LAPAZ" userId="d8ff7f18ef729175" providerId="LiveId" clId="{FA4F1720-4B09-4E47-B1BD-A0DE7E6635FE}" dt="2025-04-20T22:34:56.620" v="2479" actId="14100"/>
          <ac:picMkLst>
            <pc:docMk/>
            <pc:sldMk cId="2226561123" sldId="262"/>
            <ac:picMk id="7" creationId="{ED8AAD7F-D1AA-F3D6-058B-10AB79C1D367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26561123" sldId="262"/>
            <ac:picMk id="11" creationId="{4B7AF6FA-80FF-05B0-74EF-3CA2AB0BC29B}"/>
          </ac:picMkLst>
        </pc:picChg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237979536" sldId="263"/>
        </pc:sldMkLst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3577415161" sldId="264"/>
        </pc:sldMkLst>
      </pc:sldChg>
      <pc:sldChg chg="modSp del">
        <pc:chgData name="ADRIAN LAPAZ" userId="d8ff7f18ef729175" providerId="LiveId" clId="{FA4F1720-4B09-4E47-B1BD-A0DE7E6635FE}" dt="2025-04-20T23:21:25.642" v="2938" actId="47"/>
        <pc:sldMkLst>
          <pc:docMk/>
          <pc:sldMk cId="4058511922" sldId="265"/>
        </pc:sldMkLst>
      </pc:sldChg>
      <pc:sldChg chg="delSp modSp mod">
        <pc:chgData name="ADRIAN LAPAZ" userId="d8ff7f18ef729175" providerId="LiveId" clId="{FA4F1720-4B09-4E47-B1BD-A0DE7E6635FE}" dt="2025-04-20T23:22:59.919" v="2951" actId="113"/>
        <pc:sldMkLst>
          <pc:docMk/>
          <pc:sldMk cId="2985611689" sldId="266"/>
        </pc:sldMkLst>
        <pc:spChg chg="mod">
          <ac:chgData name="ADRIAN LAPAZ" userId="d8ff7f18ef729175" providerId="LiveId" clId="{FA4F1720-4B09-4E47-B1BD-A0DE7E6635FE}" dt="2025-04-20T23:22:59.919" v="2951" actId="113"/>
          <ac:spMkLst>
            <pc:docMk/>
            <pc:sldMk cId="2985611689" sldId="266"/>
            <ac:spMk id="3" creationId="{7057E10B-B2BD-C784-AD1F-D6813D7BC9D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985611689" sldId="266"/>
            <ac:spMk id="4" creationId="{083EF2E9-DD0C-57B2-8BBE-43137A27DBC1}"/>
          </ac:spMkLst>
        </pc:spChg>
      </pc:sldChg>
      <pc:sldChg chg="new del">
        <pc:chgData name="ADRIAN LAPAZ" userId="d8ff7f18ef729175" providerId="LiveId" clId="{FA4F1720-4B09-4E47-B1BD-A0DE7E6635FE}" dt="2025-04-19T17:35:51.366" v="1" actId="680"/>
        <pc:sldMkLst>
          <pc:docMk/>
          <pc:sldMk cId="2650099216" sldId="267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4240474631" sldId="267"/>
        </pc:sldMkLst>
      </pc:sldChg>
      <pc:sldChg chg="addSp delSp modSp add del mod">
        <pc:chgData name="ADRIAN LAPAZ" userId="d8ff7f18ef729175" providerId="LiveId" clId="{FA4F1720-4B09-4E47-B1BD-A0DE7E6635FE}" dt="2025-04-20T01:00:17.343" v="498" actId="2696"/>
        <pc:sldMkLst>
          <pc:docMk/>
          <pc:sldMk cId="151027497" sldId="268"/>
        </pc:sldMkLst>
      </pc:sldChg>
      <pc:sldChg chg="add del">
        <pc:chgData name="ADRIAN LAPAZ" userId="d8ff7f18ef729175" providerId="LiveId" clId="{FA4F1720-4B09-4E47-B1BD-A0DE7E6635FE}" dt="2025-04-20T01:26:40.249" v="592" actId="2696"/>
        <pc:sldMkLst>
          <pc:docMk/>
          <pc:sldMk cId="2662790073" sldId="268"/>
        </pc:sldMkLst>
      </pc:sldChg>
      <pc:sldChg chg="add del">
        <pc:chgData name="ADRIAN LAPAZ" userId="d8ff7f18ef729175" providerId="LiveId" clId="{FA4F1720-4B09-4E47-B1BD-A0DE7E6635FE}" dt="2025-04-20T16:00:28.403" v="1396" actId="47"/>
        <pc:sldMkLst>
          <pc:docMk/>
          <pc:sldMk cId="1255921708" sldId="269"/>
        </pc:sldMkLst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2331695152" sldId="270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2643511060" sldId="271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2491049098" sldId="272"/>
        </pc:sldMkLst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911077936" sldId="273"/>
        </pc:sldMkLst>
      </pc:sldChg>
      <pc:sldChg chg="add del">
        <pc:chgData name="ADRIAN LAPAZ" userId="d8ff7f18ef729175" providerId="LiveId" clId="{FA4F1720-4B09-4E47-B1BD-A0DE7E6635FE}" dt="2025-04-20T16:00:28.403" v="1396" actId="47"/>
        <pc:sldMkLst>
          <pc:docMk/>
          <pc:sldMk cId="4205619135" sldId="274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1169159235" sldId="275"/>
        </pc:sldMkLst>
      </pc:sldChg>
      <pc:sldChg chg="addSp delSp modSp add del mod">
        <pc:chgData name="ADRIAN LAPAZ" userId="d8ff7f18ef729175" providerId="LiveId" clId="{FA4F1720-4B09-4E47-B1BD-A0DE7E6635FE}" dt="2025-04-20T16:00:28.403" v="1396" actId="47"/>
        <pc:sldMkLst>
          <pc:docMk/>
          <pc:sldMk cId="1648843134" sldId="276"/>
        </pc:sldMkLst>
      </pc:sldChg>
      <pc:sldChg chg="addSp delSp modSp add mod ord delAnim modAnim">
        <pc:chgData name="ADRIAN LAPAZ" userId="d8ff7f18ef729175" providerId="LiveId" clId="{FA4F1720-4B09-4E47-B1BD-A0DE7E6635FE}" dt="2025-04-21T00:42:51.021" v="3048"/>
        <pc:sldMkLst>
          <pc:docMk/>
          <pc:sldMk cId="1200349377" sldId="277"/>
        </pc:sldMkLst>
        <pc:spChg chg="add del mod">
          <ac:chgData name="ADRIAN LAPAZ" userId="d8ff7f18ef729175" providerId="LiveId" clId="{FA4F1720-4B09-4E47-B1BD-A0DE7E6635FE}" dt="2025-04-21T00:41:36.270" v="3041" actId="255"/>
          <ac:spMkLst>
            <pc:docMk/>
            <pc:sldMk cId="1200349377" sldId="277"/>
            <ac:spMk id="2" creationId="{1785AECD-E5A9-96AF-749D-3F172D658D13}"/>
          </ac:spMkLst>
        </pc:spChg>
        <pc:spChg chg="mod">
          <ac:chgData name="ADRIAN LAPAZ" userId="d8ff7f18ef729175" providerId="LiveId" clId="{FA4F1720-4B09-4E47-B1BD-A0DE7E6635FE}" dt="2025-04-21T00:41:54.848" v="3043" actId="20577"/>
          <ac:spMkLst>
            <pc:docMk/>
            <pc:sldMk cId="1200349377" sldId="277"/>
            <ac:spMk id="3" creationId="{9C5A7905-DC80-F889-4EDA-6DB143883B0C}"/>
          </ac:spMkLst>
        </pc:spChg>
        <pc:spChg chg="mod">
          <ac:chgData name="ADRIAN LAPAZ" userId="d8ff7f18ef729175" providerId="LiveId" clId="{FA4F1720-4B09-4E47-B1BD-A0DE7E6635FE}" dt="2025-04-21T00:41:27.463" v="3040" actId="2711"/>
          <ac:spMkLst>
            <pc:docMk/>
            <pc:sldMk cId="1200349377" sldId="277"/>
            <ac:spMk id="4" creationId="{282E4249-8B66-51F3-E57D-11E8851F7BEF}"/>
          </ac:spMkLst>
        </pc:spChg>
        <pc:spChg chg="add del mod">
          <ac:chgData name="ADRIAN LAPAZ" userId="d8ff7f18ef729175" providerId="LiveId" clId="{FA4F1720-4B09-4E47-B1BD-A0DE7E6635FE}" dt="2025-04-21T00:41:10.661" v="3036" actId="478"/>
          <ac:spMkLst>
            <pc:docMk/>
            <pc:sldMk cId="1200349377" sldId="277"/>
            <ac:spMk id="7" creationId="{827CCBD6-02F8-7AE3-DED1-72CC501075F1}"/>
          </ac:spMkLst>
        </pc:spChg>
        <pc:spChg chg="add mod">
          <ac:chgData name="ADRIAN LAPAZ" userId="d8ff7f18ef729175" providerId="LiveId" clId="{FA4F1720-4B09-4E47-B1BD-A0DE7E6635FE}" dt="2025-04-21T00:41:10.343" v="3035"/>
          <ac:spMkLst>
            <pc:docMk/>
            <pc:sldMk cId="1200349377" sldId="277"/>
            <ac:spMk id="11" creationId="{006CA01F-85E0-E756-EE69-0E201821072E}"/>
          </ac:spMkLst>
        </pc:spChg>
        <pc:spChg chg="add mod">
          <ac:chgData name="ADRIAN LAPAZ" userId="d8ff7f18ef729175" providerId="LiveId" clId="{FA4F1720-4B09-4E47-B1BD-A0DE7E6635FE}" dt="2025-04-21T00:41:27.463" v="3040" actId="2711"/>
          <ac:spMkLst>
            <pc:docMk/>
            <pc:sldMk cId="1200349377" sldId="277"/>
            <ac:spMk id="13" creationId="{E6AB1053-72AE-3885-B608-1906EB20D850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1200349377" sldId="277"/>
            <ac:picMk id="6" creationId="{7AEC1AEE-3945-838F-E9A7-E53106817209}"/>
          </ac:picMkLst>
        </pc:picChg>
        <pc:picChg chg="add mod">
          <ac:chgData name="ADRIAN LAPAZ" userId="d8ff7f18ef729175" providerId="LiveId" clId="{FA4F1720-4B09-4E47-B1BD-A0DE7E6635FE}" dt="2025-04-20T16:26:54.412" v="1613" actId="1038"/>
          <ac:picMkLst>
            <pc:docMk/>
            <pc:sldMk cId="1200349377" sldId="277"/>
            <ac:picMk id="8" creationId="{1E1AD345-A5C9-F3BF-2135-70E3B5C9BF54}"/>
          </ac:picMkLst>
        </pc:picChg>
        <pc:picChg chg="add mod">
          <ac:chgData name="ADRIAN LAPAZ" userId="d8ff7f18ef729175" providerId="LiveId" clId="{FA4F1720-4B09-4E47-B1BD-A0DE7E6635FE}" dt="2025-04-20T16:22:19.761" v="1579"/>
          <ac:picMkLst>
            <pc:docMk/>
            <pc:sldMk cId="1200349377" sldId="277"/>
            <ac:picMk id="9" creationId="{3A48E23B-B0D8-9DF9-617B-3171CE16E6E1}"/>
          </ac:picMkLst>
        </pc:picChg>
        <pc:picChg chg="add mod">
          <ac:chgData name="ADRIAN LAPAZ" userId="d8ff7f18ef729175" providerId="LiveId" clId="{FA4F1720-4B09-4E47-B1BD-A0DE7E6635FE}" dt="2025-04-21T00:41:59.653" v="3044" actId="1076"/>
          <ac:picMkLst>
            <pc:docMk/>
            <pc:sldMk cId="1200349377" sldId="277"/>
            <ac:picMk id="12" creationId="{2593BA65-2188-21CC-A443-C93E7180133C}"/>
          </ac:picMkLst>
        </pc:picChg>
        <pc:cxnChg chg="add mod">
          <ac:chgData name="ADRIAN LAPAZ" userId="d8ff7f18ef729175" providerId="LiveId" clId="{FA4F1720-4B09-4E47-B1BD-A0DE7E6635FE}" dt="2025-04-20T16:22:19.761" v="1579"/>
          <ac:cxnSpMkLst>
            <pc:docMk/>
            <pc:sldMk cId="1200349377" sldId="277"/>
            <ac:cxnSpMk id="10" creationId="{3F4A02DE-C62D-90B2-9ABF-5E90D861B76F}"/>
          </ac:cxnSpMkLst>
        </pc:cxnChg>
      </pc:sldChg>
      <pc:sldChg chg="delSp modSp add del mod">
        <pc:chgData name="ADRIAN LAPAZ" userId="d8ff7f18ef729175" providerId="LiveId" clId="{FA4F1720-4B09-4E47-B1BD-A0DE7E6635FE}" dt="2025-04-20T16:00:28.403" v="1396" actId="47"/>
        <pc:sldMkLst>
          <pc:docMk/>
          <pc:sldMk cId="1576724950" sldId="278"/>
        </pc:sldMkLst>
      </pc:sldChg>
      <pc:sldChg chg="modSp add del mod">
        <pc:chgData name="ADRIAN LAPAZ" userId="d8ff7f18ef729175" providerId="LiveId" clId="{FA4F1720-4B09-4E47-B1BD-A0DE7E6635FE}" dt="2025-04-20T16:00:28.403" v="1396" actId="47"/>
        <pc:sldMkLst>
          <pc:docMk/>
          <pc:sldMk cId="1262696104" sldId="279"/>
        </pc:sldMkLst>
      </pc:sldChg>
      <pc:sldChg chg="delSp add del mod">
        <pc:chgData name="ADRIAN LAPAZ" userId="d8ff7f18ef729175" providerId="LiveId" clId="{FA4F1720-4B09-4E47-B1BD-A0DE7E6635FE}" dt="2025-04-20T16:00:28.403" v="1396" actId="47"/>
        <pc:sldMkLst>
          <pc:docMk/>
          <pc:sldMk cId="2027205346" sldId="280"/>
        </pc:sldMkLst>
      </pc:sldChg>
      <pc:sldChg chg="modSp add del mod">
        <pc:chgData name="ADRIAN LAPAZ" userId="d8ff7f18ef729175" providerId="LiveId" clId="{FA4F1720-4B09-4E47-B1BD-A0DE7E6635FE}" dt="2025-04-20T16:00:28.403" v="1396" actId="47"/>
        <pc:sldMkLst>
          <pc:docMk/>
          <pc:sldMk cId="296863093" sldId="281"/>
        </pc:sldMkLst>
      </pc:sldChg>
      <pc:sldChg chg="modSp add mod ord modAnim modNotes">
        <pc:chgData name="ADRIAN LAPAZ" userId="d8ff7f18ef729175" providerId="LiveId" clId="{FA4F1720-4B09-4E47-B1BD-A0DE7E6635FE}" dt="2025-04-21T00:44:52.023" v="3059"/>
        <pc:sldMkLst>
          <pc:docMk/>
          <pc:sldMk cId="2258799202" sldId="282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2" creationId="{A5CD71FF-542F-9108-55DE-16D9BA86ACA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16" creationId="{54EAF32A-D2F7-E629-45A1-5EDD76B0C4F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38" creationId="{201D33B7-F034-0485-88AA-CDE50754CFD4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39" creationId="{6D652A33-9064-77B1-EB2B-436F6EE0430D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258799202" sldId="282"/>
            <ac:spMk id="44" creationId="{14488CA5-6F4A-3274-91B5-29068E3913F4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" creationId="{BF3786BD-A064-BFFD-A92E-9DBB587D2A34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37" creationId="{2CFBC21B-409D-327C-D8F7-E9D9C73CA28B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28" creationId="{051C669B-FAD2-D4DE-DAC4-DFD39EDDC18A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30" creationId="{D35E4E16-1D5B-1042-CD5E-84A4F0E6406A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258799202" sldId="282"/>
            <ac:picMk id="1034" creationId="{C427C456-2DB9-F9B7-06EB-9D97EDE87155}"/>
          </ac:picMkLst>
        </pc:picChg>
      </pc:sldChg>
      <pc:sldChg chg="modSp add del mod modAnim modNotes">
        <pc:chgData name="ADRIAN LAPAZ" userId="d8ff7f18ef729175" providerId="LiveId" clId="{FA4F1720-4B09-4E47-B1BD-A0DE7E6635FE}" dt="2025-04-20T16:25:03.992" v="1597" actId="47"/>
        <pc:sldMkLst>
          <pc:docMk/>
          <pc:sldMk cId="2509890078" sldId="283"/>
        </pc:sldMkLst>
      </pc:sldChg>
      <pc:sldChg chg="modSp add del mod modNotes">
        <pc:chgData name="ADRIAN LAPAZ" userId="d8ff7f18ef729175" providerId="LiveId" clId="{FA4F1720-4B09-4E47-B1BD-A0DE7E6635FE}" dt="2025-04-20T16:25:03.992" v="1597" actId="47"/>
        <pc:sldMkLst>
          <pc:docMk/>
          <pc:sldMk cId="1012583559" sldId="284"/>
        </pc:sldMkLst>
      </pc:sldChg>
      <pc:sldChg chg="modSp add mod ord modAnim modNotes">
        <pc:chgData name="ADRIAN LAPAZ" userId="d8ff7f18ef729175" providerId="LiveId" clId="{FA4F1720-4B09-4E47-B1BD-A0DE7E6635FE}" dt="2025-04-21T00:44:10.040" v="3054"/>
        <pc:sldMkLst>
          <pc:docMk/>
          <pc:sldMk cId="2040689230" sldId="285"/>
        </pc:sldMkLst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2" creationId="{AD82BD39-52C3-90B5-FFF8-8F4ECD9B3B4A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4" creationId="{943669AE-F107-1163-E5B1-015D500ED22D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6" creationId="{D19DCDDF-D1F7-BE53-ABE8-8927B649B99B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8" creationId="{EF72B3AB-BDCA-76D1-AF25-19807E642262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9" creationId="{F130AB60-7C9E-53DD-1B9B-3B539FFB2836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k cId="2040689230" sldId="285"/>
            <ac:spMk id="11" creationId="{3354216C-7F1F-0957-AEB1-C735E906D8D5}"/>
          </ac:spMkLst>
        </pc:sp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7" creationId="{A73163E9-C298-53B2-79C1-4371A0321F49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10" creationId="{E4355F48-921C-76F7-35D9-D3FDA16401E8}"/>
          </ac:picMkLst>
        </pc:picChg>
        <pc:picChg chg="mod">
          <ac:chgData name="ADRIAN LAPAZ" userId="d8ff7f18ef729175" providerId="LiveId" clId="{FA4F1720-4B09-4E47-B1BD-A0DE7E6635FE}" dt="2025-04-20T16:12:17.335" v="1554"/>
          <ac:picMkLst>
            <pc:docMk/>
            <pc:sldMk cId="2040689230" sldId="285"/>
            <ac:picMk id="3074" creationId="{3D4F8B56-F2A7-593C-062D-D2D1CDDF20F4}"/>
          </ac:picMkLst>
        </pc:picChg>
      </pc:sldChg>
      <pc:sldChg chg="addSp delSp modSp new mod">
        <pc:chgData name="ADRIAN LAPAZ" userId="d8ff7f18ef729175" providerId="LiveId" clId="{FA4F1720-4B09-4E47-B1BD-A0DE7E6635FE}" dt="2025-04-20T22:03:46.329" v="2406" actId="14100"/>
        <pc:sldMkLst>
          <pc:docMk/>
          <pc:sldMk cId="3073891630" sldId="286"/>
        </pc:sldMkLst>
        <pc:spChg chg="mod">
          <ac:chgData name="ADRIAN LAPAZ" userId="d8ff7f18ef729175" providerId="LiveId" clId="{FA4F1720-4B09-4E47-B1BD-A0DE7E6635FE}" dt="2025-04-20T16:28:48.024" v="1621" actId="255"/>
          <ac:spMkLst>
            <pc:docMk/>
            <pc:sldMk cId="3073891630" sldId="286"/>
            <ac:spMk id="2" creationId="{C1E76924-147A-11AB-7A46-5680D65F3F0B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5" creationId="{892DC2B8-DB15-5256-8F70-2AE633829269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6" creationId="{08B1F647-430A-6163-7732-8B80F69FCDDA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7" creationId="{692743F4-A4DB-43BA-D6B8-AB42891B116D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8" creationId="{7DFF5C19-00CD-851B-C1F1-E771F78CB494}"/>
          </ac:spMkLst>
        </pc:spChg>
        <pc:spChg chg="add mod">
          <ac:chgData name="ADRIAN LAPAZ" userId="d8ff7f18ef729175" providerId="LiveId" clId="{FA4F1720-4B09-4E47-B1BD-A0DE7E6635FE}" dt="2025-04-20T22:03:22.296" v="2404" actId="1035"/>
          <ac:spMkLst>
            <pc:docMk/>
            <pc:sldMk cId="3073891630" sldId="286"/>
            <ac:spMk id="9" creationId="{6953FAD8-A574-7E49-8B25-A67E9F3DF1D7}"/>
          </ac:spMkLst>
        </pc:spChg>
        <pc:spChg chg="add mod ord">
          <ac:chgData name="ADRIAN LAPAZ" userId="d8ff7f18ef729175" providerId="LiveId" clId="{FA4F1720-4B09-4E47-B1BD-A0DE7E6635FE}" dt="2025-04-20T22:03:46.329" v="2406" actId="14100"/>
          <ac:spMkLst>
            <pc:docMk/>
            <pc:sldMk cId="3073891630" sldId="286"/>
            <ac:spMk id="12" creationId="{405C643D-BF0F-3E7D-80CC-CA660D1C5894}"/>
          </ac:spMkLst>
        </pc:spChg>
      </pc:sldChg>
      <pc:sldChg chg="addSp modSp add del mod modAnim">
        <pc:chgData name="ADRIAN LAPAZ" userId="d8ff7f18ef729175" providerId="LiveId" clId="{FA4F1720-4B09-4E47-B1BD-A0DE7E6635FE}" dt="2025-04-20T16:52:42.978" v="2082" actId="2696"/>
        <pc:sldMkLst>
          <pc:docMk/>
          <pc:sldMk cId="2660983155" sldId="287"/>
        </pc:sldMkLst>
      </pc:sldChg>
      <pc:sldChg chg="addSp delSp modSp add mod modAnim">
        <pc:chgData name="ADRIAN LAPAZ" userId="d8ff7f18ef729175" providerId="LiveId" clId="{FA4F1720-4B09-4E47-B1BD-A0DE7E6635FE}" dt="2025-04-20T21:54:51.918" v="2338" actId="20577"/>
        <pc:sldMkLst>
          <pc:docMk/>
          <pc:sldMk cId="4161097549" sldId="288"/>
        </pc:sldMkLst>
        <pc:spChg chg="mod">
          <ac:chgData name="ADRIAN LAPAZ" userId="d8ff7f18ef729175" providerId="LiveId" clId="{FA4F1720-4B09-4E47-B1BD-A0DE7E6635FE}" dt="2025-04-20T21:43:16.822" v="2303" actId="20577"/>
          <ac:spMkLst>
            <pc:docMk/>
            <pc:sldMk cId="4161097549" sldId="288"/>
            <ac:spMk id="2" creationId="{A876D1E1-B468-9923-CBFE-AE93B7E329D1}"/>
          </ac:spMkLst>
        </pc:spChg>
        <pc:spChg chg="mod">
          <ac:chgData name="ADRIAN LAPAZ" userId="d8ff7f18ef729175" providerId="LiveId" clId="{FA4F1720-4B09-4E47-B1BD-A0DE7E6635FE}" dt="2025-04-20T21:54:51.918" v="2338" actId="20577"/>
          <ac:spMkLst>
            <pc:docMk/>
            <pc:sldMk cId="4161097549" sldId="288"/>
            <ac:spMk id="3" creationId="{895A5FFD-C38C-6774-5C39-684804B1AE3A}"/>
          </ac:spMkLst>
        </pc:spChg>
        <pc:picChg chg="add mod">
          <ac:chgData name="ADRIAN LAPAZ" userId="d8ff7f18ef729175" providerId="LiveId" clId="{FA4F1720-4B09-4E47-B1BD-A0DE7E6635FE}" dt="2025-04-20T21:45:45.500" v="2330" actId="1076"/>
          <ac:picMkLst>
            <pc:docMk/>
            <pc:sldMk cId="4161097549" sldId="288"/>
            <ac:picMk id="9" creationId="{DEDD622A-CBBC-FE20-8988-FD6D94A81ED6}"/>
          </ac:picMkLst>
        </pc:picChg>
      </pc:sldChg>
      <pc:sldChg chg="addSp delSp modSp new del mod modAnim">
        <pc:chgData name="ADRIAN LAPAZ" userId="d8ff7f18ef729175" providerId="LiveId" clId="{FA4F1720-4B09-4E47-B1BD-A0DE7E6635FE}" dt="2025-04-21T21:56:33.108" v="3146" actId="2696"/>
        <pc:sldMkLst>
          <pc:docMk/>
          <pc:sldMk cId="3034641274" sldId="289"/>
        </pc:sldMkLst>
        <pc:spChg chg="mod">
          <ac:chgData name="ADRIAN LAPAZ" userId="d8ff7f18ef729175" providerId="LiveId" clId="{FA4F1720-4B09-4E47-B1BD-A0DE7E6635FE}" dt="2025-04-21T21:55:12.058" v="3080" actId="14100"/>
          <ac:spMkLst>
            <pc:docMk/>
            <pc:sldMk cId="3034641274" sldId="289"/>
            <ac:spMk id="3" creationId="{94C25A5A-DFB7-B504-5619-31A85E7219EF}"/>
          </ac:spMkLst>
        </pc:spChg>
        <pc:spChg chg="mod">
          <ac:chgData name="ADRIAN LAPAZ" userId="d8ff7f18ef729175" providerId="LiveId" clId="{FA4F1720-4B09-4E47-B1BD-A0DE7E6635FE}" dt="2025-04-21T21:55:21.676" v="3085" actId="6549"/>
          <ac:spMkLst>
            <pc:docMk/>
            <pc:sldMk cId="3034641274" sldId="289"/>
            <ac:spMk id="4" creationId="{F0E4DEC6-8484-9F33-0E1D-9FBA83154E4E}"/>
          </ac:spMkLst>
        </pc:spChg>
        <pc:spChg chg="del mod">
          <ac:chgData name="ADRIAN LAPAZ" userId="d8ff7f18ef729175" providerId="LiveId" clId="{FA4F1720-4B09-4E47-B1BD-A0DE7E6635FE}" dt="2025-04-21T21:55:00.705" v="3075" actId="478"/>
          <ac:spMkLst>
            <pc:docMk/>
            <pc:sldMk cId="3034641274" sldId="289"/>
            <ac:spMk id="5" creationId="{3885FB03-8131-06D8-931B-49970E4D8AFE}"/>
          </ac:spMkLst>
        </pc:spChg>
        <pc:spChg chg="del mod">
          <ac:chgData name="ADRIAN LAPAZ" userId="d8ff7f18ef729175" providerId="LiveId" clId="{FA4F1720-4B09-4E47-B1BD-A0DE7E6635FE}" dt="2025-04-21T21:55:02.583" v="3076" actId="478"/>
          <ac:spMkLst>
            <pc:docMk/>
            <pc:sldMk cId="3034641274" sldId="289"/>
            <ac:spMk id="6" creationId="{35DF0991-F27D-A291-20F5-38543122F105}"/>
          </ac:spMkLst>
        </pc:spChg>
        <pc:spChg chg="add del mod">
          <ac:chgData name="ADRIAN LAPAZ" userId="d8ff7f18ef729175" providerId="LiveId" clId="{FA4F1720-4B09-4E47-B1BD-A0DE7E6635FE}" dt="2025-04-21T21:55:04.462" v="3077" actId="478"/>
          <ac:spMkLst>
            <pc:docMk/>
            <pc:sldMk cId="3034641274" sldId="289"/>
            <ac:spMk id="9" creationId="{38F9B7AE-F9A1-A7B1-4210-DD6C4BD4F1DC}"/>
          </ac:spMkLst>
        </pc:spChg>
        <pc:spChg chg="add del mod">
          <ac:chgData name="ADRIAN LAPAZ" userId="d8ff7f18ef729175" providerId="LiveId" clId="{FA4F1720-4B09-4E47-B1BD-A0DE7E6635FE}" dt="2025-04-21T21:55:05.751" v="3078" actId="478"/>
          <ac:spMkLst>
            <pc:docMk/>
            <pc:sldMk cId="3034641274" sldId="289"/>
            <ac:spMk id="11" creationId="{AC17F295-E0D4-F82B-9BBC-AA4FB4A99090}"/>
          </ac:spMkLst>
        </pc:spChg>
      </pc:sldChg>
      <pc:sldChg chg="addSp delSp modSp add mod delAnim">
        <pc:chgData name="ADRIAN LAPAZ" userId="d8ff7f18ef729175" providerId="LiveId" clId="{FA4F1720-4B09-4E47-B1BD-A0DE7E6635FE}" dt="2025-04-20T22:43:31.388" v="2618" actId="20577"/>
        <pc:sldMkLst>
          <pc:docMk/>
          <pc:sldMk cId="127363204" sldId="290"/>
        </pc:sldMkLst>
        <pc:spChg chg="mod">
          <ac:chgData name="ADRIAN LAPAZ" userId="d8ff7f18ef729175" providerId="LiveId" clId="{FA4F1720-4B09-4E47-B1BD-A0DE7E6635FE}" dt="2025-04-20T21:41:02.426" v="2289" actId="20577"/>
          <ac:spMkLst>
            <pc:docMk/>
            <pc:sldMk cId="127363204" sldId="290"/>
            <ac:spMk id="2" creationId="{F9AEA30D-920C-4B20-27A9-F477F9077DB7}"/>
          </ac:spMkLst>
        </pc:spChg>
        <pc:spChg chg="add mod">
          <ac:chgData name="ADRIAN LAPAZ" userId="d8ff7f18ef729175" providerId="LiveId" clId="{FA4F1720-4B09-4E47-B1BD-A0DE7E6635FE}" dt="2025-04-20T22:43:29.113" v="2617" actId="20577"/>
          <ac:spMkLst>
            <pc:docMk/>
            <pc:sldMk cId="127363204" sldId="290"/>
            <ac:spMk id="12" creationId="{7D72B5AD-0AEE-C1F2-26D2-497EA272C7FA}"/>
          </ac:spMkLst>
        </pc:spChg>
        <pc:spChg chg="add mod">
          <ac:chgData name="ADRIAN LAPAZ" userId="d8ff7f18ef729175" providerId="LiveId" clId="{FA4F1720-4B09-4E47-B1BD-A0DE7E6635FE}" dt="2025-04-20T22:43:28.360" v="2616" actId="20577"/>
          <ac:spMkLst>
            <pc:docMk/>
            <pc:sldMk cId="127363204" sldId="290"/>
            <ac:spMk id="13" creationId="{25826CBC-FBA8-B6C5-6164-54BF6CB1D26B}"/>
          </ac:spMkLst>
        </pc:spChg>
        <pc:spChg chg="add mod">
          <ac:chgData name="ADRIAN LAPAZ" userId="d8ff7f18ef729175" providerId="LiveId" clId="{FA4F1720-4B09-4E47-B1BD-A0DE7E6635FE}" dt="2025-04-20T22:43:31.388" v="2618" actId="20577"/>
          <ac:spMkLst>
            <pc:docMk/>
            <pc:sldMk cId="127363204" sldId="290"/>
            <ac:spMk id="14" creationId="{8C6C0488-2ADC-C98D-81A0-45AA40F823B6}"/>
          </ac:spMkLst>
        </pc:spChg>
        <pc:spChg chg="add mod">
          <ac:chgData name="ADRIAN LAPAZ" userId="d8ff7f18ef729175" providerId="LiveId" clId="{FA4F1720-4B09-4E47-B1BD-A0DE7E6635FE}" dt="2025-04-20T22:43:27.853" v="2614" actId="20577"/>
          <ac:spMkLst>
            <pc:docMk/>
            <pc:sldMk cId="127363204" sldId="290"/>
            <ac:spMk id="15" creationId="{F53EE753-E4F4-4ECE-432F-7F5E24741466}"/>
          </ac:spMkLst>
        </pc:spChg>
        <pc:spChg chg="add mod">
          <ac:chgData name="ADRIAN LAPAZ" userId="d8ff7f18ef729175" providerId="LiveId" clId="{FA4F1720-4B09-4E47-B1BD-A0DE7E6635FE}" dt="2025-04-20T22:43:28.114" v="2615" actId="20577"/>
          <ac:spMkLst>
            <pc:docMk/>
            <pc:sldMk cId="127363204" sldId="290"/>
            <ac:spMk id="16" creationId="{7855E837-9EA0-9DB3-0949-CAE8E6A005D4}"/>
          </ac:spMkLst>
        </pc:spChg>
        <pc:spChg chg="add mod">
          <ac:chgData name="ADRIAN LAPAZ" userId="d8ff7f18ef729175" providerId="LiveId" clId="{FA4F1720-4B09-4E47-B1BD-A0DE7E6635FE}" dt="2025-04-20T22:43:27.565" v="2613" actId="20577"/>
          <ac:spMkLst>
            <pc:docMk/>
            <pc:sldMk cId="127363204" sldId="290"/>
            <ac:spMk id="17" creationId="{A10112EE-5971-17B1-560D-DFCC74EB4BF7}"/>
          </ac:spMkLst>
        </pc:spChg>
        <pc:spChg chg="add mod">
          <ac:chgData name="ADRIAN LAPAZ" userId="d8ff7f18ef729175" providerId="LiveId" clId="{FA4F1720-4B09-4E47-B1BD-A0DE7E6635FE}" dt="2025-04-20T22:42:54.972" v="2607" actId="1035"/>
          <ac:spMkLst>
            <pc:docMk/>
            <pc:sldMk cId="127363204" sldId="290"/>
            <ac:spMk id="18" creationId="{B5EF6182-0C7B-C71B-4F5A-EF5B4CF6250B}"/>
          </ac:spMkLst>
        </pc:spChg>
        <pc:spChg chg="add mod">
          <ac:chgData name="ADRIAN LAPAZ" userId="d8ff7f18ef729175" providerId="LiveId" clId="{FA4F1720-4B09-4E47-B1BD-A0DE7E6635FE}" dt="2025-04-20T22:42:54.972" v="2607" actId="1035"/>
          <ac:spMkLst>
            <pc:docMk/>
            <pc:sldMk cId="127363204" sldId="290"/>
            <ac:spMk id="25" creationId="{19E4FA51-C04F-3AAE-E033-6EF2754C9C64}"/>
          </ac:spMkLst>
        </pc:sp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6" creationId="{A71FC7D3-7FC3-2BCA-251C-6CED33033235}"/>
          </ac:picMkLst>
        </pc:picChg>
        <pc:picChg chg="add mod">
          <ac:chgData name="ADRIAN LAPAZ" userId="d8ff7f18ef729175" providerId="LiveId" clId="{FA4F1720-4B09-4E47-B1BD-A0DE7E6635FE}" dt="2025-04-20T22:42:54.972" v="2607" actId="1035"/>
          <ac:picMkLst>
            <pc:docMk/>
            <pc:sldMk cId="127363204" sldId="290"/>
            <ac:picMk id="27" creationId="{9D1314EB-4982-3B6D-53B1-A8A4F7B7247F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8" creationId="{33F38543-5CF6-433A-2B99-C445D2760B3B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29" creationId="{AF9E1A09-73C0-3903-461F-928EC0865773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30" creationId="{525322DD-470A-BC4B-9B79-0862EDAF7DAD}"/>
          </ac:picMkLst>
        </pc:picChg>
        <pc:picChg chg="mod">
          <ac:chgData name="ADRIAN LAPAZ" userId="d8ff7f18ef729175" providerId="LiveId" clId="{FA4F1720-4B09-4E47-B1BD-A0DE7E6635FE}" dt="2025-04-20T22:40:41.322" v="2558" actId="1036"/>
          <ac:picMkLst>
            <pc:docMk/>
            <pc:sldMk cId="127363204" sldId="290"/>
            <ac:picMk id="31" creationId="{B8F44828-A27C-51B9-F35F-2D58B8B016D4}"/>
          </ac:picMkLst>
        </pc:picChg>
        <pc:picChg chg="add mod">
          <ac:chgData name="ADRIAN LAPAZ" userId="d8ff7f18ef729175" providerId="LiveId" clId="{FA4F1720-4B09-4E47-B1BD-A0DE7E6635FE}" dt="2025-04-20T22:42:54.972" v="2607" actId="1035"/>
          <ac:picMkLst>
            <pc:docMk/>
            <pc:sldMk cId="127363204" sldId="290"/>
            <ac:picMk id="32" creationId="{F84D5EF7-BB2E-7BC5-E92A-2C8AAC4545BF}"/>
          </ac:picMkLst>
        </pc:picChg>
        <pc:picChg chg="mod">
          <ac:chgData name="ADRIAN LAPAZ" userId="d8ff7f18ef729175" providerId="LiveId" clId="{FA4F1720-4B09-4E47-B1BD-A0DE7E6635FE}" dt="2025-04-20T22:42:23.162" v="2583" actId="1076"/>
          <ac:picMkLst>
            <pc:docMk/>
            <pc:sldMk cId="127363204" sldId="290"/>
            <ac:picMk id="33" creationId="{97AA60F4-9034-C720-C1D1-C24179D1D619}"/>
          </ac:picMkLst>
        </pc:picChg>
        <pc:picChg chg="mod">
          <ac:chgData name="ADRIAN LAPAZ" userId="d8ff7f18ef729175" providerId="LiveId" clId="{FA4F1720-4B09-4E47-B1BD-A0DE7E6635FE}" dt="2025-04-20T22:42:05.836" v="2581" actId="1076"/>
          <ac:picMkLst>
            <pc:docMk/>
            <pc:sldMk cId="127363204" sldId="290"/>
            <ac:picMk id="34" creationId="{096ECF9B-383B-A8D0-DD20-3E79005D4B6D}"/>
          </ac:picMkLst>
        </pc:picChg>
        <pc:cxnChg chg="mod">
          <ac:chgData name="ADRIAN LAPAZ" userId="d8ff7f18ef729175" providerId="LiveId" clId="{FA4F1720-4B09-4E47-B1BD-A0DE7E6635FE}" dt="2025-04-20T22:40:41.322" v="2558" actId="1036"/>
          <ac:cxnSpMkLst>
            <pc:docMk/>
            <pc:sldMk cId="127363204" sldId="290"/>
            <ac:cxnSpMk id="19" creationId="{C63E7B0E-6CFD-AA78-DA93-BB87D321BDEC}"/>
          </ac:cxnSpMkLst>
        </pc:cxnChg>
        <pc:cxnChg chg="mod">
          <ac:chgData name="ADRIAN LAPAZ" userId="d8ff7f18ef729175" providerId="LiveId" clId="{FA4F1720-4B09-4E47-B1BD-A0DE7E6635FE}" dt="2025-04-20T22:40:13.524" v="2530" actId="1036"/>
          <ac:cxnSpMkLst>
            <pc:docMk/>
            <pc:sldMk cId="127363204" sldId="290"/>
            <ac:cxnSpMk id="20" creationId="{8937F255-1D20-F84B-983E-954A094FF77F}"/>
          </ac:cxnSpMkLst>
        </pc:cxnChg>
        <pc:cxnChg chg="mod">
          <ac:chgData name="ADRIAN LAPAZ" userId="d8ff7f18ef729175" providerId="LiveId" clId="{FA4F1720-4B09-4E47-B1BD-A0DE7E6635FE}" dt="2025-04-20T22:42:13.355" v="2582" actId="1076"/>
          <ac:cxnSpMkLst>
            <pc:docMk/>
            <pc:sldMk cId="127363204" sldId="290"/>
            <ac:cxnSpMk id="21" creationId="{21789A36-50F6-17A4-4500-A4B1EA45E14E}"/>
          </ac:cxnSpMkLst>
        </pc:cxnChg>
        <pc:cxnChg chg="mod">
          <ac:chgData name="ADRIAN LAPAZ" userId="d8ff7f18ef729175" providerId="LiveId" clId="{FA4F1720-4B09-4E47-B1BD-A0DE7E6635FE}" dt="2025-04-20T22:42:13.355" v="2582" actId="1076"/>
          <ac:cxnSpMkLst>
            <pc:docMk/>
            <pc:sldMk cId="127363204" sldId="290"/>
            <ac:cxnSpMk id="22" creationId="{8F8AE4EA-2DBC-EB42-4AC5-BAB66A87FCD8}"/>
          </ac:cxnSpMkLst>
        </pc:cxnChg>
        <pc:cxnChg chg="mod">
          <ac:chgData name="ADRIAN LAPAZ" userId="d8ff7f18ef729175" providerId="LiveId" clId="{FA4F1720-4B09-4E47-B1BD-A0DE7E6635FE}" dt="2025-04-20T22:42:03.140" v="2580" actId="1076"/>
          <ac:cxnSpMkLst>
            <pc:docMk/>
            <pc:sldMk cId="127363204" sldId="290"/>
            <ac:cxnSpMk id="23" creationId="{0C415B45-6010-9F8E-0C51-3F0FC469224E}"/>
          </ac:cxnSpMkLst>
        </pc:cxnChg>
        <pc:cxnChg chg="mod">
          <ac:chgData name="ADRIAN LAPAZ" userId="d8ff7f18ef729175" providerId="LiveId" clId="{FA4F1720-4B09-4E47-B1BD-A0DE7E6635FE}" dt="2025-04-20T22:42:45.320" v="2589" actId="1076"/>
          <ac:cxnSpMkLst>
            <pc:docMk/>
            <pc:sldMk cId="127363204" sldId="290"/>
            <ac:cxnSpMk id="24" creationId="{FF2A1EA9-7D28-AE06-73A7-17CC8B85BF24}"/>
          </ac:cxnSpMkLst>
        </pc:cxnChg>
        <pc:cxnChg chg="mod">
          <ac:chgData name="ADRIAN LAPAZ" userId="d8ff7f18ef729175" providerId="LiveId" clId="{FA4F1720-4B09-4E47-B1BD-A0DE7E6635FE}" dt="2025-04-20T22:42:49.856" v="2595" actId="14100"/>
          <ac:cxnSpMkLst>
            <pc:docMk/>
            <pc:sldMk cId="127363204" sldId="290"/>
            <ac:cxnSpMk id="35" creationId="{41874B49-922C-D30F-09A0-64651F0C5AD2}"/>
          </ac:cxnSpMkLst>
        </pc:cxnChg>
      </pc:sldChg>
      <pc:sldChg chg="add del">
        <pc:chgData name="ADRIAN LAPAZ" userId="d8ff7f18ef729175" providerId="LiveId" clId="{FA4F1720-4B09-4E47-B1BD-A0DE7E6635FE}" dt="2025-04-20T21:40:49.265" v="2274"/>
        <pc:sldMkLst>
          <pc:docMk/>
          <pc:sldMk cId="358292604" sldId="290"/>
        </pc:sldMkLst>
      </pc:sldChg>
      <pc:sldChg chg="new del">
        <pc:chgData name="ADRIAN LAPAZ" userId="d8ff7f18ef729175" providerId="LiveId" clId="{FA4F1720-4B09-4E47-B1BD-A0DE7E6635FE}" dt="2025-04-20T21:36:55.587" v="2233" actId="680"/>
        <pc:sldMkLst>
          <pc:docMk/>
          <pc:sldMk cId="1634972734" sldId="290"/>
        </pc:sldMkLst>
      </pc:sldChg>
      <pc:sldChg chg="addSp delSp modSp add mod delAnim modAnim">
        <pc:chgData name="ADRIAN LAPAZ" userId="d8ff7f18ef729175" providerId="LiveId" clId="{FA4F1720-4B09-4E47-B1BD-A0DE7E6635FE}" dt="2025-04-21T00:38:57.456" v="3029" actId="113"/>
        <pc:sldMkLst>
          <pc:docMk/>
          <pc:sldMk cId="3545665216" sldId="291"/>
        </pc:sldMkLst>
        <pc:spChg chg="mod">
          <ac:chgData name="ADRIAN LAPAZ" userId="d8ff7f18ef729175" providerId="LiveId" clId="{FA4F1720-4B09-4E47-B1BD-A0DE7E6635FE}" dt="2025-04-20T22:47:10.532" v="2640" actId="20577"/>
          <ac:spMkLst>
            <pc:docMk/>
            <pc:sldMk cId="3545665216" sldId="291"/>
            <ac:spMk id="2" creationId="{84C7D1C6-4076-B2BF-B498-6FD1E099CC50}"/>
          </ac:spMkLst>
        </pc:spChg>
        <pc:spChg chg="add mod">
          <ac:chgData name="ADRIAN LAPAZ" userId="d8ff7f18ef729175" providerId="LiveId" clId="{FA4F1720-4B09-4E47-B1BD-A0DE7E6635FE}" dt="2025-04-21T00:38:35.680" v="3022" actId="14100"/>
          <ac:spMkLst>
            <pc:docMk/>
            <pc:sldMk cId="3545665216" sldId="291"/>
            <ac:spMk id="8" creationId="{7AC8A693-20B2-F8B1-2F24-57627B564373}"/>
          </ac:spMkLst>
        </pc:spChg>
        <pc:spChg chg="add mod">
          <ac:chgData name="ADRIAN LAPAZ" userId="d8ff7f18ef729175" providerId="LiveId" clId="{FA4F1720-4B09-4E47-B1BD-A0DE7E6635FE}" dt="2025-04-21T00:38:57.456" v="3029" actId="113"/>
          <ac:spMkLst>
            <pc:docMk/>
            <pc:sldMk cId="3545665216" sldId="291"/>
            <ac:spMk id="10" creationId="{0E98D0B4-5144-A7CF-FB9B-DFC6989B029E}"/>
          </ac:spMkLst>
        </pc:spChg>
        <pc:spChg chg="add mod">
          <ac:chgData name="ADRIAN LAPAZ" userId="d8ff7f18ef729175" providerId="LiveId" clId="{FA4F1720-4B09-4E47-B1BD-A0DE7E6635FE}" dt="2025-04-21T00:38:49.279" v="3028" actId="1076"/>
          <ac:spMkLst>
            <pc:docMk/>
            <pc:sldMk cId="3545665216" sldId="291"/>
            <ac:spMk id="11" creationId="{F4D41F70-447D-C174-1E97-A7730CE71866}"/>
          </ac:spMkLst>
        </pc:spChg>
      </pc:sldChg>
      <pc:sldChg chg="modSp add mod modAnim">
        <pc:chgData name="ADRIAN LAPAZ" userId="d8ff7f18ef729175" providerId="LiveId" clId="{FA4F1720-4B09-4E47-B1BD-A0DE7E6635FE}" dt="2025-04-20T23:50:43.715" v="3011"/>
        <pc:sldMkLst>
          <pc:docMk/>
          <pc:sldMk cId="515186656" sldId="292"/>
        </pc:sldMkLst>
        <pc:spChg chg="mod">
          <ac:chgData name="ADRIAN LAPAZ" userId="d8ff7f18ef729175" providerId="LiveId" clId="{FA4F1720-4B09-4E47-B1BD-A0DE7E6635FE}" dt="2025-04-20T21:59:18.955" v="2358" actId="20577"/>
          <ac:spMkLst>
            <pc:docMk/>
            <pc:sldMk cId="515186656" sldId="292"/>
            <ac:spMk id="2" creationId="{46457D11-B8D4-0943-914E-CFD50E9815FB}"/>
          </ac:spMkLst>
        </pc:spChg>
        <pc:spChg chg="mod">
          <ac:chgData name="ADRIAN LAPAZ" userId="d8ff7f18ef729175" providerId="LiveId" clId="{FA4F1720-4B09-4E47-B1BD-A0DE7E6635FE}" dt="2025-04-20T23:50:43.715" v="3011"/>
          <ac:spMkLst>
            <pc:docMk/>
            <pc:sldMk cId="515186656" sldId="292"/>
            <ac:spMk id="3" creationId="{98CFF59B-E454-23D7-1CE9-43F21A214C45}"/>
          </ac:spMkLst>
        </pc:spChg>
      </pc:sldChg>
      <pc:sldChg chg="modSp add mod">
        <pc:chgData name="ADRIAN LAPAZ" userId="d8ff7f18ef729175" providerId="LiveId" clId="{FA4F1720-4B09-4E47-B1BD-A0DE7E6635FE}" dt="2025-04-20T23:21:13.181" v="2937" actId="20577"/>
        <pc:sldMkLst>
          <pc:docMk/>
          <pc:sldMk cId="114352189" sldId="293"/>
        </pc:sldMkLst>
        <pc:spChg chg="mod">
          <ac:chgData name="ADRIAN LAPAZ" userId="d8ff7f18ef729175" providerId="LiveId" clId="{FA4F1720-4B09-4E47-B1BD-A0DE7E6635FE}" dt="2025-04-20T23:19:34.500" v="2763" actId="20577"/>
          <ac:spMkLst>
            <pc:docMk/>
            <pc:sldMk cId="114352189" sldId="293"/>
            <ac:spMk id="2" creationId="{1870E256-2704-7E02-1319-8C47386F6A06}"/>
          </ac:spMkLst>
        </pc:spChg>
        <pc:spChg chg="mod">
          <ac:chgData name="ADRIAN LAPAZ" userId="d8ff7f18ef729175" providerId="LiveId" clId="{FA4F1720-4B09-4E47-B1BD-A0DE7E6635FE}" dt="2025-04-20T23:21:13.181" v="2937" actId="20577"/>
          <ac:spMkLst>
            <pc:docMk/>
            <pc:sldMk cId="114352189" sldId="293"/>
            <ac:spMk id="3" creationId="{82393443-B079-87EB-9092-BCEEFDAA57E0}"/>
          </ac:spMkLst>
        </pc:spChg>
      </pc:sldChg>
      <pc:sldChg chg="add del">
        <pc:chgData name="ADRIAN LAPAZ" userId="d8ff7f18ef729175" providerId="LiveId" clId="{FA4F1720-4B09-4E47-B1BD-A0DE7E6635FE}" dt="2025-04-20T22:44:20.003" v="2619" actId="2696"/>
        <pc:sldMkLst>
          <pc:docMk/>
          <pc:sldMk cId="215325232" sldId="293"/>
        </pc:sldMkLst>
      </pc:sldChg>
      <pc:sldChg chg="add del">
        <pc:chgData name="ADRIAN LAPAZ" userId="d8ff7f18ef729175" providerId="LiveId" clId="{FA4F1720-4B09-4E47-B1BD-A0DE7E6635FE}" dt="2025-04-20T23:06:30.047" v="2642" actId="2696"/>
        <pc:sldMkLst>
          <pc:docMk/>
          <pc:sldMk cId="1175183868" sldId="293"/>
        </pc:sldMkLst>
      </pc:sldChg>
      <pc:sldChg chg="modSp add mod modAnim">
        <pc:chgData name="ADRIAN LAPAZ" userId="d8ff7f18ef729175" providerId="LiveId" clId="{FA4F1720-4B09-4E47-B1BD-A0DE7E6635FE}" dt="2025-04-21T21:56:26.565" v="3145" actId="255"/>
        <pc:sldMkLst>
          <pc:docMk/>
          <pc:sldMk cId="4080647131" sldId="294"/>
        </pc:sldMkLst>
        <pc:spChg chg="mod">
          <ac:chgData name="ADRIAN LAPAZ" userId="d8ff7f18ef729175" providerId="LiveId" clId="{FA4F1720-4B09-4E47-B1BD-A0DE7E6635FE}" dt="2025-04-21T21:55:34.221" v="3087"/>
          <ac:spMkLst>
            <pc:docMk/>
            <pc:sldMk cId="4080647131" sldId="294"/>
            <ac:spMk id="2" creationId="{A0DAA33A-135B-9CBD-1115-5412A2CD5AD9}"/>
          </ac:spMkLst>
        </pc:spChg>
        <pc:spChg chg="mod">
          <ac:chgData name="ADRIAN LAPAZ" userId="d8ff7f18ef729175" providerId="LiveId" clId="{FA4F1720-4B09-4E47-B1BD-A0DE7E6635FE}" dt="2025-04-21T21:56:26.565" v="3145" actId="255"/>
          <ac:spMkLst>
            <pc:docMk/>
            <pc:sldMk cId="4080647131" sldId="294"/>
            <ac:spMk id="3" creationId="{9632E9EC-00BE-4B54-846E-660E87F4A90E}"/>
          </ac:spMkLst>
        </pc:spChg>
      </pc:sldChg>
      <pc:sldMasterChg chg="modSp modSldLayout">
        <pc:chgData name="ADRIAN LAPAZ" userId="d8ff7f18ef729175" providerId="LiveId" clId="{FA4F1720-4B09-4E47-B1BD-A0DE7E6635FE}" dt="2025-04-20T16:12:17.335" v="1554"/>
        <pc:sldMasterMkLst>
          <pc:docMk/>
          <pc:sldMasterMk cId="2601151167" sldId="2147483672"/>
        </pc:sldMasterMkLst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2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3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4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5" creationId="{00000000-0000-0000-0000-000000000000}"/>
          </ac:spMkLst>
        </pc:spChg>
        <pc:spChg chg="mod">
          <ac:chgData name="ADRIAN LAPAZ" userId="d8ff7f18ef729175" providerId="LiveId" clId="{FA4F1720-4B09-4E47-B1BD-A0DE7E6635FE}" dt="2025-04-20T16:12:17.335" v="1554"/>
          <ac:spMkLst>
            <pc:docMk/>
            <pc:sldMasterMk cId="2601151167" sldId="2147483672"/>
            <ac:spMk id="6" creationId="{00000000-0000-0000-0000-000000000000}"/>
          </ac:spMkLst>
        </pc:sp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2639128105" sldId="2147483673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2639128105" sldId="2147483673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2639128105" sldId="2147483673"/>
              <ac:spMk id="3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659024782" sldId="2147483675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659024782" sldId="2147483675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659024782" sldId="2147483675"/>
              <ac:spMk id="3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393403126" sldId="2147483676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393403126" sldId="2147483676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393403126" sldId="2147483676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431600314" sldId="2147483677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4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5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431600314" sldId="2147483677"/>
              <ac:spMk id="6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727996074" sldId="2147483680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727996074" sldId="2147483680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3184208633" sldId="2147483681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3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3184208633" sldId="2147483681"/>
              <ac:spMk id="4" creationId="{00000000-0000-0000-0000-000000000000}"/>
            </ac:spMkLst>
          </pc:spChg>
        </pc:sldLayoutChg>
        <pc:sldLayoutChg chg="modSp">
          <pc:chgData name="ADRIAN LAPAZ" userId="d8ff7f18ef729175" providerId="LiveId" clId="{FA4F1720-4B09-4E47-B1BD-A0DE7E6635FE}" dt="2025-04-20T16:12:17.335" v="1554"/>
          <pc:sldLayoutMkLst>
            <pc:docMk/>
            <pc:sldMasterMk cId="2601151167" sldId="2147483672"/>
            <pc:sldLayoutMk cId="1991548346" sldId="2147483683"/>
          </pc:sldLayoutMkLst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1991548346" sldId="2147483683"/>
              <ac:spMk id="2" creationId="{00000000-0000-0000-0000-000000000000}"/>
            </ac:spMkLst>
          </pc:spChg>
          <pc:spChg chg="mod">
            <ac:chgData name="ADRIAN LAPAZ" userId="d8ff7f18ef729175" providerId="LiveId" clId="{FA4F1720-4B09-4E47-B1BD-A0DE7E6635FE}" dt="2025-04-20T16:12:17.335" v="1554"/>
            <ac:spMkLst>
              <pc:docMk/>
              <pc:sldMasterMk cId="2601151167" sldId="2147483672"/>
              <pc:sldLayoutMk cId="1991548346" sldId="2147483683"/>
              <ac:spMk id="3" creationId="{00000000-0000-0000-0000-000000000000}"/>
            </ac:spMkLst>
          </pc:spChg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6D84D36-9B05-453D-8828-0B2B32840A0E}" type="datetimeFigureOut">
              <a:rPr lang="es-AR" smtClean="0"/>
              <a:t>21/4/2025</a:t>
            </a:fld>
            <a:endParaRPr lang="es-AR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AR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AR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AR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63636FC-48A1-4C28-879B-32521D7BD5D5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2208099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589564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780061A-D7CB-0E66-DA07-E3EF3F163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1B51FA3D-43D7-48BE-F8AE-87692277A3E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09516217-3CC4-85AE-1682-E51B76B249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01961E1-29F0-9F1B-5739-6E0EDDDE2A8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89215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3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34258430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F5D724-DF4D-23DC-31FF-26D24838B1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623054E6-3F68-75BA-503B-D411985D490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112FB1F6-DC12-F7D6-8B26-F4AE7821731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F37F2F9-C967-B6F6-C4FB-E396952EB7D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9004639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63636FC-48A1-4C28-879B-32521D7BD5D5}" type="slidenum">
              <a:rPr lang="es-AR" smtClean="0"/>
              <a:t>10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2841841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2DFD15-1F4F-4E3C-97EE-5ACF33F907DC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391281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6B30DE-1BB8-4E41-8B92-0DB092DF9ECF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877208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2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3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A0C62B-B0BB-4D94-97D7-AF7892E80EE1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99154834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BB4626-3C7B-4DB7-BE1F-C02ED241C309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348582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4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9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15F0A7-8CEB-4EC2-B5D2-F1F4C28B0549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6590247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4EA1A9-FB65-4779-96BA-33ECC0B9EA8D}" type="datetime1">
              <a:rPr lang="es-AR" smtClean="0"/>
              <a:t>21/4/2025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3934031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9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3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3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AA0400-1683-4014-836C-68091B4745B7}" type="datetime1">
              <a:rPr lang="es-AR" smtClean="0"/>
              <a:t>21/4/2025</a:t>
            </a:fld>
            <a:endParaRPr lang="es-AR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4316003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EBB52C-70D3-46BB-A9C9-B4BCD68F1F45}" type="datetime1">
              <a:rPr lang="es-AR" smtClean="0"/>
              <a:t>21/4/2025</a:t>
            </a:fld>
            <a:endParaRPr lang="es-AR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8451566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76ED00-AF77-4CAF-B467-EB0A97323BAC}" type="datetime1">
              <a:rPr lang="es-AR" smtClean="0"/>
              <a:t>21/4/2025</a:t>
            </a:fld>
            <a:endParaRPr lang="es-AR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1091070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31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95D541-8D91-4F20-80D9-E947957BA833}" type="datetime1">
              <a:rPr lang="es-AR" smtClean="0"/>
              <a:t>21/4/2025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7279960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31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A9D775A-41C2-4F00-A276-DC4A9CA6B77D}" type="datetime1">
              <a:rPr lang="es-AR" smtClean="0"/>
              <a:t>21/4/2025</a:t>
            </a:fld>
            <a:endParaRPr lang="es-AR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31842086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B0292B7-EDD5-4186-855F-12061877FDA8}" type="datetime1">
              <a:rPr lang="es-AR" smtClean="0"/>
              <a:t>21/4/2025</a:t>
            </a:fld>
            <a:endParaRPr lang="es-AR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6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28E0CC9-0CA9-49B1-9BA5-E7BF9432657F}" type="slidenum">
              <a:rPr lang="es-AR" smtClean="0"/>
              <a:t>‹Nº›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601151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13" Type="http://schemas.openxmlformats.org/officeDocument/2006/relationships/image" Target="../media/image22.svg"/><Relationship Id="rId18" Type="http://schemas.openxmlformats.org/officeDocument/2006/relationships/image" Target="../media/image27.png"/><Relationship Id="rId3" Type="http://schemas.openxmlformats.org/officeDocument/2006/relationships/image" Target="../media/image1.png"/><Relationship Id="rId21" Type="http://schemas.openxmlformats.org/officeDocument/2006/relationships/image" Target="../media/image30.svg"/><Relationship Id="rId7" Type="http://schemas.openxmlformats.org/officeDocument/2006/relationships/image" Target="../media/image16.svg"/><Relationship Id="rId12" Type="http://schemas.openxmlformats.org/officeDocument/2006/relationships/image" Target="../media/image21.png"/><Relationship Id="rId17" Type="http://schemas.openxmlformats.org/officeDocument/2006/relationships/image" Target="../media/image26.svg"/><Relationship Id="rId2" Type="http://schemas.openxmlformats.org/officeDocument/2006/relationships/notesSlide" Target="../notesSlides/notesSlide5.xml"/><Relationship Id="rId16" Type="http://schemas.openxmlformats.org/officeDocument/2006/relationships/image" Target="../media/image25.png"/><Relationship Id="rId20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20.svg"/><Relationship Id="rId5" Type="http://schemas.openxmlformats.org/officeDocument/2006/relationships/image" Target="../media/image14.svg"/><Relationship Id="rId15" Type="http://schemas.openxmlformats.org/officeDocument/2006/relationships/image" Target="../media/image24.svg"/><Relationship Id="rId10" Type="http://schemas.openxmlformats.org/officeDocument/2006/relationships/image" Target="../media/image19.png"/><Relationship Id="rId19" Type="http://schemas.openxmlformats.org/officeDocument/2006/relationships/image" Target="../media/image28.svg"/><Relationship Id="rId4" Type="http://schemas.openxmlformats.org/officeDocument/2006/relationships/image" Target="../media/image13.png"/><Relationship Id="rId9" Type="http://schemas.openxmlformats.org/officeDocument/2006/relationships/image" Target="../media/image18.svg"/><Relationship Id="rId14" Type="http://schemas.openxmlformats.org/officeDocument/2006/relationships/image" Target="../media/image2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5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jpeg"/><Relationship Id="rId5" Type="http://schemas.openxmlformats.org/officeDocument/2006/relationships/image" Target="../media/image3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7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1.png"/><Relationship Id="rId4" Type="http://schemas.openxmlformats.org/officeDocument/2006/relationships/image" Target="../media/image10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31A5A7E-4B52-AD70-CCF5-46466EAE7DF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Proyección del índice de vegetación de diferencia normalizada satelital de cebada en crecimiento con series temporales e inteligencia artificial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DCFA9BF-D1D0-DD8F-F489-1C7D7F36B2A3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920167" y="3329023"/>
            <a:ext cx="7437292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AR" altLang="es-AR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Plan de trabajo- CEIA, FIUBA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endParaRPr lang="es-AR" altLang="es-AR" b="1" dirty="0">
              <a:latin typeface="Arial" panose="020B0604020202020204" pitchFamily="34" charset="0"/>
            </a:endParaRP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Autor:</a:t>
            </a:r>
            <a:r>
              <a:rPr lang="es-AR" altLang="es-AR" dirty="0">
                <a:latin typeface="Arial" panose="020B0604020202020204" pitchFamily="34" charset="0"/>
              </a:rPr>
              <a:t> Dr. Ing. Agr. Adrián Lapaz </a:t>
            </a:r>
            <a:r>
              <a:rPr lang="es-AR" altLang="es-AR" dirty="0" err="1">
                <a:latin typeface="Arial" panose="020B0604020202020204" pitchFamily="34" charset="0"/>
              </a:rPr>
              <a:t>Olveira</a:t>
            </a:r>
            <a:r>
              <a:rPr lang="es-AR" altLang="es-AR" dirty="0">
                <a:latin typeface="Arial" panose="020B0604020202020204" pitchFamily="34" charset="0"/>
              </a:rPr>
              <a:t> 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>
                <a:latin typeface="Arial" panose="020B0604020202020204" pitchFamily="34" charset="0"/>
              </a:rPr>
              <a:t>Directora:</a:t>
            </a:r>
            <a:r>
              <a:rPr lang="es-AR" altLang="es-AR" dirty="0">
                <a:latin typeface="Arial" panose="020B0604020202020204" pitchFamily="34" charset="0"/>
              </a:rPr>
              <a:t> Esp. Lic. Maria Carina Roldán (FIUBA)</a:t>
            </a:r>
          </a:p>
          <a:p>
            <a:pPr eaLnBrk="0" fontAlgn="base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</a:pPr>
            <a:r>
              <a:rPr lang="es-AR" altLang="es-AR" b="1" dirty="0" err="1">
                <a:latin typeface="Arial" panose="020B0604020202020204" pitchFamily="34" charset="0"/>
              </a:rPr>
              <a:t>Co-directora</a:t>
            </a:r>
            <a:r>
              <a:rPr lang="es-AR" altLang="es-AR" b="1" dirty="0">
                <a:latin typeface="Arial" panose="020B0604020202020204" pitchFamily="34" charset="0"/>
              </a:rPr>
              <a:t>:</a:t>
            </a:r>
            <a:r>
              <a:rPr lang="es-AR" altLang="es-AR" dirty="0">
                <a:latin typeface="Arial" panose="020B0604020202020204" pitchFamily="34" charset="0"/>
              </a:rPr>
              <a:t> Esp. Ing. Ariadna Garmendia (FIUBA) </a:t>
            </a:r>
          </a:p>
        </p:txBody>
      </p:sp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887CFBD7-4668-E12E-4E05-E78E57482C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611" cy="807790"/>
          </a:xfrm>
          <a:prstGeom prst="rect">
            <a:avLst/>
          </a:prstGeom>
        </p:spPr>
      </p:pic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7317C3D8-5781-8018-6EF0-99C32995E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58280752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20C767-A094-3960-880A-4D06D5EA20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AEA30D-920C-4B20-27A9-F477F9077D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Diagrama AON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5BE8120-6CFE-30F5-EA7D-A7C70F401B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10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A16CD55C-BFE2-D8DF-BC7A-5D62036855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12" name="Rectángulo 11">
            <a:extLst>
              <a:ext uri="{FF2B5EF4-FFF2-40B4-BE49-F238E27FC236}">
                <a16:creationId xmlns:a16="http://schemas.microsoft.com/office/drawing/2014/main" id="{7D72B5AD-0AEE-C1F2-26D2-497EA272C7FA}"/>
              </a:ext>
            </a:extLst>
          </p:cNvPr>
          <p:cNvSpPr/>
          <p:nvPr/>
        </p:nvSpPr>
        <p:spPr>
          <a:xfrm>
            <a:off x="1665403" y="2321139"/>
            <a:ext cx="4229369" cy="114065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1. Adquisición y procesamiento de datos satelitales y agrometeorológicos.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130 h)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s-AR" sz="1200" b="1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3" name="Rectángulo 12">
            <a:extLst>
              <a:ext uri="{FF2B5EF4-FFF2-40B4-BE49-F238E27FC236}">
                <a16:creationId xmlns:a16="http://schemas.microsoft.com/office/drawing/2014/main" id="{25826CBC-FBA8-B6C5-6164-54BF6CB1D26B}"/>
              </a:ext>
            </a:extLst>
          </p:cNvPr>
          <p:cNvSpPr/>
          <p:nvPr/>
        </p:nvSpPr>
        <p:spPr>
          <a:xfrm>
            <a:off x="1665403" y="3715939"/>
            <a:ext cx="4229369" cy="87043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2. Ajuste de la función </a:t>
            </a:r>
            <a:r>
              <a:rPr kumimoji="0" lang="el-GR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β</a:t>
            </a:r>
            <a:r>
              <a:rPr kumimoji="0" lang="es-ES" sz="1200" b="1" i="1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y</a:t>
            </a: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modelado bayesiano.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120 h)</a:t>
            </a:r>
          </a:p>
        </p:txBody>
      </p:sp>
      <p:sp>
        <p:nvSpPr>
          <p:cNvPr id="14" name="Rectángulo 13">
            <a:extLst>
              <a:ext uri="{FF2B5EF4-FFF2-40B4-BE49-F238E27FC236}">
                <a16:creationId xmlns:a16="http://schemas.microsoft.com/office/drawing/2014/main" id="{8C6C0488-2ADC-C98D-81A0-45AA40F823B6}"/>
              </a:ext>
            </a:extLst>
          </p:cNvPr>
          <p:cNvSpPr/>
          <p:nvPr/>
        </p:nvSpPr>
        <p:spPr>
          <a:xfrm>
            <a:off x="1665401" y="4840520"/>
            <a:ext cx="4229369" cy="1061515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3. Diseño e implementación del modelo híbrido con ANN.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120 h)</a:t>
            </a:r>
          </a:p>
        </p:txBody>
      </p:sp>
      <p:sp>
        <p:nvSpPr>
          <p:cNvPr id="15" name="Rectángulo 14">
            <a:extLst>
              <a:ext uri="{FF2B5EF4-FFF2-40B4-BE49-F238E27FC236}">
                <a16:creationId xmlns:a16="http://schemas.microsoft.com/office/drawing/2014/main" id="{F53EE753-E4F4-4ECE-432F-7F5E24741466}"/>
              </a:ext>
            </a:extLst>
          </p:cNvPr>
          <p:cNvSpPr/>
          <p:nvPr/>
        </p:nvSpPr>
        <p:spPr>
          <a:xfrm>
            <a:off x="6209931" y="2321139"/>
            <a:ext cx="4229369" cy="888623"/>
          </a:xfrm>
          <a:prstGeom prst="rect">
            <a:avLst/>
          </a:prstGeom>
          <a:solidFill>
            <a:schemeClr val="accent6">
              <a:lumMod val="75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4. Evaluación técnica y análisis con datos 2024.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70 h)</a:t>
            </a:r>
          </a:p>
        </p:txBody>
      </p:sp>
      <p:sp>
        <p:nvSpPr>
          <p:cNvPr id="16" name="Rectángulo 15">
            <a:extLst>
              <a:ext uri="{FF2B5EF4-FFF2-40B4-BE49-F238E27FC236}">
                <a16:creationId xmlns:a16="http://schemas.microsoft.com/office/drawing/2014/main" id="{7855E837-9EA0-9DB3-0949-CAE8E6A005D4}"/>
              </a:ext>
            </a:extLst>
          </p:cNvPr>
          <p:cNvSpPr/>
          <p:nvPr/>
        </p:nvSpPr>
        <p:spPr>
          <a:xfrm>
            <a:off x="6209931" y="3488155"/>
            <a:ext cx="4229369" cy="1106560"/>
          </a:xfrm>
          <a:prstGeom prst="rect">
            <a:avLst/>
          </a:prstGeom>
          <a:solidFill>
            <a:schemeClr val="accent6">
              <a:lumMod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5. Desarrollo de la interfaz de usuario y documentación técnica.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100 h)</a:t>
            </a:r>
          </a:p>
          <a:p>
            <a:pPr marR="0" lvl="0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s-AR" sz="1200" i="0" u="none" strike="noStrike" kern="1200" cap="none" spc="0" normalizeH="0" baseline="0" noProof="0" dirty="0">
              <a:ln>
                <a:noFill/>
              </a:ln>
              <a:solidFill>
                <a:schemeClr val="bg1"/>
              </a:solidFill>
              <a:effectLst/>
              <a:uLnTx/>
              <a:uFillTx/>
              <a:latin typeface="Times New Roman" panose="02020603050405020304" pitchFamily="18" charset="0"/>
              <a:ea typeface="+mn-ea"/>
              <a:cs typeface="Times New Roman" panose="02020603050405020304" pitchFamily="18" charset="0"/>
            </a:endParaRPr>
          </a:p>
        </p:txBody>
      </p:sp>
      <p:sp>
        <p:nvSpPr>
          <p:cNvPr id="17" name="Rectángulo 16">
            <a:extLst>
              <a:ext uri="{FF2B5EF4-FFF2-40B4-BE49-F238E27FC236}">
                <a16:creationId xmlns:a16="http://schemas.microsoft.com/office/drawing/2014/main" id="{A10112EE-5971-17B1-560D-DFCC74EB4BF7}"/>
              </a:ext>
            </a:extLst>
          </p:cNvPr>
          <p:cNvSpPr/>
          <p:nvPr/>
        </p:nvSpPr>
        <p:spPr>
          <a:xfrm>
            <a:off x="6209935" y="4840520"/>
            <a:ext cx="4229369" cy="1051198"/>
          </a:xfrm>
          <a:prstGeom prst="rect">
            <a:avLst/>
          </a:prstGeom>
          <a:solidFill>
            <a:schemeClr val="accent3">
              <a:lumMod val="50000"/>
            </a:schemeClr>
          </a:solidFill>
          <a:ln w="28575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91440" rIns="91440" rtlCol="0" anchor="t" anchorCtr="0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Tarea 6. Redacción, publicación y defensa del trabajo final.</a:t>
            </a:r>
          </a:p>
          <a:p>
            <a:pPr algn="ctr">
              <a:defRPr/>
            </a:pPr>
            <a:r>
              <a:rPr kumimoji="0" lang="es-AR" sz="1200" b="1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(t = 110 h)</a:t>
            </a:r>
          </a:p>
        </p:txBody>
      </p:sp>
      <p:sp>
        <p:nvSpPr>
          <p:cNvPr id="18" name="Elipse 17">
            <a:extLst>
              <a:ext uri="{FF2B5EF4-FFF2-40B4-BE49-F238E27FC236}">
                <a16:creationId xmlns:a16="http://schemas.microsoft.com/office/drawing/2014/main" id="{B5EF6182-0C7B-C71B-4F5A-EF5B4CF6250B}"/>
              </a:ext>
            </a:extLst>
          </p:cNvPr>
          <p:cNvSpPr/>
          <p:nvPr/>
        </p:nvSpPr>
        <p:spPr>
          <a:xfrm>
            <a:off x="3358398" y="1558278"/>
            <a:ext cx="843379" cy="52042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Inicio</a:t>
            </a:r>
          </a:p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4/3/25</a:t>
            </a:r>
            <a:endParaRPr lang="es-A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19" name="Conector recto de flecha 18">
            <a:extLst>
              <a:ext uri="{FF2B5EF4-FFF2-40B4-BE49-F238E27FC236}">
                <a16:creationId xmlns:a16="http://schemas.microsoft.com/office/drawing/2014/main" id="{C63E7B0E-6CFD-AA78-DA93-BB87D321BDEC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3780088" y="3461795"/>
            <a:ext cx="0" cy="25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id="{8937F255-1D20-F84B-983E-954A094FF77F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flipH="1">
            <a:off x="3780086" y="4586376"/>
            <a:ext cx="2" cy="254144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1" name="Conector: angular 20">
            <a:extLst>
              <a:ext uri="{FF2B5EF4-FFF2-40B4-BE49-F238E27FC236}">
                <a16:creationId xmlns:a16="http://schemas.microsoft.com/office/drawing/2014/main" id="{21789A36-50F6-17A4-4500-A4B1EA45E14E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5894770" y="2765451"/>
            <a:ext cx="315161" cy="260582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2" name="Conector recto de flecha 21">
            <a:extLst>
              <a:ext uri="{FF2B5EF4-FFF2-40B4-BE49-F238E27FC236}">
                <a16:creationId xmlns:a16="http://schemas.microsoft.com/office/drawing/2014/main" id="{8F8AE4EA-2DBC-EB42-4AC5-BAB66A87FCD8}"/>
              </a:ext>
            </a:extLst>
          </p:cNvPr>
          <p:cNvCxnSpPr>
            <a:cxnSpLocks/>
            <a:stCxn id="15" idx="2"/>
            <a:endCxn id="16" idx="0"/>
          </p:cNvCxnSpPr>
          <p:nvPr/>
        </p:nvCxnSpPr>
        <p:spPr>
          <a:xfrm>
            <a:off x="8324616" y="3209762"/>
            <a:ext cx="0" cy="27839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Conector recto de flecha 22">
            <a:extLst>
              <a:ext uri="{FF2B5EF4-FFF2-40B4-BE49-F238E27FC236}">
                <a16:creationId xmlns:a16="http://schemas.microsoft.com/office/drawing/2014/main" id="{0C415B45-6010-9F8E-0C51-3F0FC469224E}"/>
              </a:ext>
            </a:extLst>
          </p:cNvPr>
          <p:cNvCxnSpPr>
            <a:cxnSpLocks/>
            <a:stCxn id="16" idx="2"/>
            <a:endCxn id="17" idx="0"/>
          </p:cNvCxnSpPr>
          <p:nvPr/>
        </p:nvCxnSpPr>
        <p:spPr>
          <a:xfrm>
            <a:off x="8324616" y="4594715"/>
            <a:ext cx="4" cy="245805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4" name="Conector recto de flecha 23">
            <a:extLst>
              <a:ext uri="{FF2B5EF4-FFF2-40B4-BE49-F238E27FC236}">
                <a16:creationId xmlns:a16="http://schemas.microsoft.com/office/drawing/2014/main" id="{FF2A1EA9-7D28-AE06-73A7-17CC8B85BF24}"/>
              </a:ext>
            </a:extLst>
          </p:cNvPr>
          <p:cNvCxnSpPr>
            <a:cxnSpLocks/>
            <a:stCxn id="17" idx="2"/>
            <a:endCxn id="25" idx="0"/>
          </p:cNvCxnSpPr>
          <p:nvPr/>
        </p:nvCxnSpPr>
        <p:spPr>
          <a:xfrm flipH="1">
            <a:off x="8324619" y="5891718"/>
            <a:ext cx="1" cy="234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5" name="Elipse 24">
            <a:extLst>
              <a:ext uri="{FF2B5EF4-FFF2-40B4-BE49-F238E27FC236}">
                <a16:creationId xmlns:a16="http://schemas.microsoft.com/office/drawing/2014/main" id="{19E4FA51-C04F-3AAE-E033-6EF2754C9C64}"/>
              </a:ext>
            </a:extLst>
          </p:cNvPr>
          <p:cNvSpPr/>
          <p:nvPr/>
        </p:nvSpPr>
        <p:spPr>
          <a:xfrm>
            <a:off x="7361374" y="6125955"/>
            <a:ext cx="1926489" cy="520422"/>
          </a:xfrm>
          <a:prstGeom prst="ellipse">
            <a:avLst/>
          </a:prstGeom>
          <a:solidFill>
            <a:schemeClr val="bg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Fin</a:t>
            </a:r>
          </a:p>
          <a:p>
            <a:pPr algn="ctr">
              <a:defRPr/>
            </a:pPr>
            <a:r>
              <a:rPr lang="es-ES" sz="1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agosto 2025</a:t>
            </a:r>
            <a:endParaRPr lang="es-AR" sz="1200" b="1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6" name="Gráfico 25" descr="Cultivos con relleno sólido">
            <a:extLst>
              <a:ext uri="{FF2B5EF4-FFF2-40B4-BE49-F238E27FC236}">
                <a16:creationId xmlns:a16="http://schemas.microsoft.com/office/drawing/2014/main" id="{A71FC7D3-7FC3-2BCA-251C-6CED330332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752696" y="2956326"/>
            <a:ext cx="419979" cy="419979"/>
          </a:xfrm>
          <a:prstGeom prst="rect">
            <a:avLst/>
          </a:prstGeom>
        </p:spPr>
      </p:pic>
      <p:pic>
        <p:nvPicPr>
          <p:cNvPr id="27" name="Gráfico 26" descr="Lluvia con relleno sólido">
            <a:extLst>
              <a:ext uri="{FF2B5EF4-FFF2-40B4-BE49-F238E27FC236}">
                <a16:creationId xmlns:a16="http://schemas.microsoft.com/office/drawing/2014/main" id="{9D1314EB-4982-3B6D-53B1-A8A4F7B7247F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759617" y="2966145"/>
            <a:ext cx="425288" cy="425288"/>
          </a:xfrm>
          <a:prstGeom prst="rect">
            <a:avLst/>
          </a:prstGeom>
        </p:spPr>
      </p:pic>
      <p:pic>
        <p:nvPicPr>
          <p:cNvPr id="28" name="Gráfico 27" descr="Satélite con relleno sólido">
            <a:extLst>
              <a:ext uri="{FF2B5EF4-FFF2-40B4-BE49-F238E27FC236}">
                <a16:creationId xmlns:a16="http://schemas.microsoft.com/office/drawing/2014/main" id="{33F38543-5CF6-433A-2B99-C445D2760B3B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316204" y="3008042"/>
            <a:ext cx="343267" cy="343267"/>
          </a:xfrm>
          <a:prstGeom prst="rect">
            <a:avLst/>
          </a:prstGeom>
        </p:spPr>
      </p:pic>
      <p:pic>
        <p:nvPicPr>
          <p:cNvPr id="29" name="Gráfico 28" descr="gráfico curvo de palo de hockey con relleno sólido">
            <a:extLst>
              <a:ext uri="{FF2B5EF4-FFF2-40B4-BE49-F238E27FC236}">
                <a16:creationId xmlns:a16="http://schemas.microsoft.com/office/drawing/2014/main" id="{AF9E1A09-73C0-3903-461F-928EC0865773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703239" y="4112324"/>
            <a:ext cx="418661" cy="418661"/>
          </a:xfrm>
          <a:prstGeom prst="rect">
            <a:avLst/>
          </a:prstGeom>
        </p:spPr>
      </p:pic>
      <p:pic>
        <p:nvPicPr>
          <p:cNvPr id="30" name="Gráfico 29" descr="Procesador con relleno sólido">
            <a:extLst>
              <a:ext uri="{FF2B5EF4-FFF2-40B4-BE49-F238E27FC236}">
                <a16:creationId xmlns:a16="http://schemas.microsoft.com/office/drawing/2014/main" id="{525322DD-470A-BC4B-9B79-0862EDAF7DAD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2205815" y="5424761"/>
            <a:ext cx="401136" cy="401136"/>
          </a:xfrm>
          <a:prstGeom prst="rect">
            <a:avLst/>
          </a:prstGeom>
        </p:spPr>
      </p:pic>
      <p:pic>
        <p:nvPicPr>
          <p:cNvPr id="31" name="Gráfico 30" descr="Diagrama de red con relleno sólido">
            <a:extLst>
              <a:ext uri="{FF2B5EF4-FFF2-40B4-BE49-F238E27FC236}">
                <a16:creationId xmlns:a16="http://schemas.microsoft.com/office/drawing/2014/main" id="{B8F44828-A27C-51B9-F35F-2D58B8B016D4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735040" y="5424761"/>
            <a:ext cx="401136" cy="401136"/>
          </a:xfrm>
          <a:prstGeom prst="rect">
            <a:avLst/>
          </a:prstGeom>
        </p:spPr>
      </p:pic>
      <p:pic>
        <p:nvPicPr>
          <p:cNvPr id="32" name="Gráfico 31" descr="Bombilla y equipo con relleno sólido">
            <a:extLst>
              <a:ext uri="{FF2B5EF4-FFF2-40B4-BE49-F238E27FC236}">
                <a16:creationId xmlns:a16="http://schemas.microsoft.com/office/drawing/2014/main" id="{F84D5EF7-BB2E-7BC5-E92A-2C8AAC4545BF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6297171" y="2772729"/>
            <a:ext cx="391449" cy="391449"/>
          </a:xfrm>
          <a:prstGeom prst="rect">
            <a:avLst/>
          </a:prstGeom>
        </p:spPr>
      </p:pic>
      <p:pic>
        <p:nvPicPr>
          <p:cNvPr id="33" name="Gráfico 32" descr="Cerebro en la cabeza con relleno sólido">
            <a:extLst>
              <a:ext uri="{FF2B5EF4-FFF2-40B4-BE49-F238E27FC236}">
                <a16:creationId xmlns:a16="http://schemas.microsoft.com/office/drawing/2014/main" id="{97AA60F4-9034-C720-C1D1-C24179D1D619}"/>
              </a:ext>
            </a:extLst>
          </p:cNvPr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6282159" y="5417299"/>
            <a:ext cx="406461" cy="406461"/>
          </a:xfrm>
          <a:prstGeom prst="rect">
            <a:avLst/>
          </a:prstGeom>
        </p:spPr>
      </p:pic>
      <p:pic>
        <p:nvPicPr>
          <p:cNvPr id="34" name="Gráfico 33" descr="Diseño web con relleno sólido">
            <a:extLst>
              <a:ext uri="{FF2B5EF4-FFF2-40B4-BE49-F238E27FC236}">
                <a16:creationId xmlns:a16="http://schemas.microsoft.com/office/drawing/2014/main" id="{096ECF9B-383B-A8D0-DD20-3E79005D4B6D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tretch>
            <a:fillRect/>
          </a:stretch>
        </p:blipFill>
        <p:spPr>
          <a:xfrm>
            <a:off x="6288914" y="4111988"/>
            <a:ext cx="442132" cy="442132"/>
          </a:xfrm>
          <a:prstGeom prst="rect">
            <a:avLst/>
          </a:prstGeom>
        </p:spPr>
      </p:pic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41874B49-922C-D30F-09A0-64651F0C5AD2}"/>
              </a:ext>
            </a:extLst>
          </p:cNvPr>
          <p:cNvCxnSpPr>
            <a:cxnSpLocks/>
            <a:stCxn id="18" idx="4"/>
            <a:endCxn id="12" idx="0"/>
          </p:cNvCxnSpPr>
          <p:nvPr/>
        </p:nvCxnSpPr>
        <p:spPr>
          <a:xfrm>
            <a:off x="3780088" y="2078700"/>
            <a:ext cx="0" cy="2424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736320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B153469-9834-6919-AE5F-B2B9B411DE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Diagrama de Gantt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11F4555-C409-D031-DB43-2816457AC2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11</a:t>
            </a:fld>
            <a:endParaRPr lang="es-AR"/>
          </a:p>
        </p:txBody>
      </p:sp>
      <p:pic>
        <p:nvPicPr>
          <p:cNvPr id="11" name="Imagen 10" descr="Logotipo&#10;&#10;El contenido generado por IA puede ser incorrecto.">
            <a:extLst>
              <a:ext uri="{FF2B5EF4-FFF2-40B4-BE49-F238E27FC236}">
                <a16:creationId xmlns:a16="http://schemas.microsoft.com/office/drawing/2014/main" id="{4B7AF6FA-80FF-05B0-74EF-3CA2AB0BC2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ED8AAD7F-D1AA-F3D6-058B-10AB79C1D3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04673" y="1690692"/>
            <a:ext cx="9152541" cy="39084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265611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19106-A501-2C48-9BA4-51D7F0DD4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76D1E1-B468-9923-CBFE-AE93B7E329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Gestión de riesgos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95A5FFD-C38C-6774-5C39-684804B1AE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Tabla de gestión de riesgos: (el RPN se calcula como RPN=</a:t>
            </a:r>
            <a:r>
              <a:rPr lang="es-AR" sz="2000" dirty="0" err="1">
                <a:latin typeface="Arial" panose="020B0604020202020204" pitchFamily="34" charset="0"/>
                <a:cs typeface="Arial" panose="020B0604020202020204" pitchFamily="34" charset="0"/>
              </a:rPr>
              <a:t>SxO</a:t>
            </a: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74062FD-1DB6-70FE-07A2-CEBFE03F6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12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8ED4210B-0D58-3C42-6DD5-C5C76A690CA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DEDD622A-CBBC-FE20-8988-FD6D94A81E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0490" y="2556354"/>
            <a:ext cx="8331020" cy="3606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1097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3EF23A-FCAD-8D47-B84A-3A53D30322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91941E-F33D-05F9-0F60-02002CBD80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Evaluación de calidad</a:t>
            </a:r>
          </a:p>
        </p:txBody>
      </p:sp>
      <p:graphicFrame>
        <p:nvGraphicFramePr>
          <p:cNvPr id="5" name="Marcador de contenido 4">
            <a:extLst>
              <a:ext uri="{FF2B5EF4-FFF2-40B4-BE49-F238E27FC236}">
                <a16:creationId xmlns:a16="http://schemas.microsoft.com/office/drawing/2014/main" id="{5E4E3D4F-ABD3-FE61-5AE5-ADA080984A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603304"/>
              </p:ext>
            </p:extLst>
          </p:nvPr>
        </p:nvGraphicFramePr>
        <p:xfrm>
          <a:off x="838200" y="1825625"/>
          <a:ext cx="10515597" cy="4119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505199">
                  <a:extLst>
                    <a:ext uri="{9D8B030D-6E8A-4147-A177-3AD203B41FA5}">
                      <a16:colId xmlns:a16="http://schemas.microsoft.com/office/drawing/2014/main" val="524849649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293401971"/>
                    </a:ext>
                  </a:extLst>
                </a:gridCol>
                <a:gridCol w="3505199">
                  <a:extLst>
                    <a:ext uri="{9D8B030D-6E8A-4147-A177-3AD203B41FA5}">
                      <a16:colId xmlns:a16="http://schemas.microsoft.com/office/drawing/2014/main" val="353744901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Requerimiento</a:t>
                      </a:r>
                      <a:endParaRPr lang="es-A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Verificación</a:t>
                      </a:r>
                      <a:endParaRPr lang="es-A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ES" sz="1800" dirty="0"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Validación</a:t>
                      </a:r>
                      <a:endParaRPr lang="es-AR" sz="1800" dirty="0">
                        <a:latin typeface="Arial" panose="020B0604020202020204" pitchFamily="34" charset="0"/>
                        <a:cs typeface="Arial" panose="020B06040202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019245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</a:t>
                      </a:r>
                      <a:r>
                        <a:rPr lang="es-A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#1.5: </a:t>
                      </a: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la estimación del NDVI potencial debe estar entre 0,4 y 1,0.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Implementar pruebas automatizadas para verificar que los valores de salida del modelo se ubiquen dentro del intervalo (0,4; 1,0).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Presentar al cliente histogramas de los valores de NDVI generados por el modelo para confirmar su ajuste al rango agronómico definido.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8890646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s-AR" sz="1800" b="1" dirty="0" err="1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Req</a:t>
                      </a:r>
                      <a:r>
                        <a:rPr lang="es-AR" sz="1800" b="1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#2.2:</a:t>
                      </a: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 los resultados deben ser publicados en revistas de investigación locales e</a:t>
                      </a:r>
                    </a:p>
                    <a:p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internacionales.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Asegurar que los manuscritos preparados para </a:t>
                      </a:r>
                      <a:r>
                        <a:rPr lang="es-AR" sz="180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su publicación </a:t>
                      </a: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cumplan rigurosamente con las normas de estilo y formato especificadas por las revistas científicas objetivo (incluyendo estructura, citación, figuras y tablas).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37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AR" sz="1800" dirty="0">
                          <a:solidFill>
                            <a:schemeClr val="tx1"/>
                          </a:solidFill>
                          <a:latin typeface="Arial" panose="020B0604020202020204" pitchFamily="34" charset="0"/>
                          <a:cs typeface="Arial" panose="020B0604020202020204" pitchFamily="34" charset="0"/>
                        </a:rPr>
                        <a:t>Obtener una respuesta editorial (aceptación, solicitud de revisiones mayores/menores, o rechazo) por parte de los comités editoriales de, al menos, dos revistas científicas seleccionadas como potenciales vehículos de publicación.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69241079"/>
                  </a:ext>
                </a:extLst>
              </a:tr>
            </a:tbl>
          </a:graphicData>
        </a:graphic>
      </p:graphicFrame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4893580D-5986-2C9E-4CB6-04DE9AEEC6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13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9734F6CF-89A1-AD74-1647-BB321466600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360367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482912-1D36-0D4D-ED74-2DEF015A5B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70E256-2704-7E02-1319-8C47386F6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Cierre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2393443-B079-87EB-9092-BCEEFDAA57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Verificar el cumplimiento de los requerimientos del proyecto.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Entregar la documentación correspondiente.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Presentación y demostración del proyecto ante jurados, mediante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diapositivas y/o vídeos.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Identificar técnicas útiles e inútiles utilizadas.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200" dirty="0">
                <a:latin typeface="Arial" panose="020B0604020202020204" pitchFamily="34" charset="0"/>
                <a:cs typeface="Arial" panose="020B0604020202020204" pitchFamily="34" charset="0"/>
              </a:rPr>
              <a:t>Entregar un sistema funcional.</a:t>
            </a:r>
            <a:endParaRPr lang="es-AR" dirty="0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2265310-7D58-AD41-D133-87D2675A3B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14</a:t>
            </a:fld>
            <a:endParaRPr lang="es-AR"/>
          </a:p>
        </p:txBody>
      </p:sp>
      <p:pic>
        <p:nvPicPr>
          <p:cNvPr id="5" name="Imagen 4" descr="Logotipo&#10;&#10;El contenido generado por IA puede ser incorrecto.">
            <a:extLst>
              <a:ext uri="{FF2B5EF4-FFF2-40B4-BE49-F238E27FC236}">
                <a16:creationId xmlns:a16="http://schemas.microsoft.com/office/drawing/2014/main" id="{1D346D53-731B-CD82-2EA1-F3C90BD331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521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7057E10B-B2BD-C784-AD1F-D6813D7BC9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0" indent="0" algn="ctr">
              <a:buNone/>
            </a:pPr>
            <a:r>
              <a:rPr lang="es-AR" sz="4000" b="1" dirty="0">
                <a:latin typeface="Arial" panose="020B0604020202020204" pitchFamily="34" charset="0"/>
                <a:cs typeface="Arial" panose="020B0604020202020204" pitchFamily="34" charset="0"/>
              </a:rPr>
              <a:t>¡Gracias por su atención!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083EF2E9-DD0C-57B2-8BBE-43137A27DB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15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98561168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1CCCA5-BD30-4789-34FA-7FD0684C28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Imagen 36" descr="Diagrama&#10;&#10;El contenido generado por IA puede ser incorrecto.">
            <a:extLst>
              <a:ext uri="{FF2B5EF4-FFF2-40B4-BE49-F238E27FC236}">
                <a16:creationId xmlns:a16="http://schemas.microsoft.com/office/drawing/2014/main" id="{2CFBC21B-409D-327C-D8F7-E9D9C73CA2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968" y="1690692"/>
            <a:ext cx="6582260" cy="4283977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A5CD71FF-542F-9108-55DE-16D9BA86AC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BF3786BD-A064-BFFD-A92E-9DBB587D2A3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sp>
        <p:nvSpPr>
          <p:cNvPr id="16" name="CuadroTexto 15">
            <a:extLst>
              <a:ext uri="{FF2B5EF4-FFF2-40B4-BE49-F238E27FC236}">
                <a16:creationId xmlns:a16="http://schemas.microsoft.com/office/drawing/2014/main" id="{54EAF32A-D2F7-E629-45A1-5EDD76B0C4F6}"/>
              </a:ext>
            </a:extLst>
          </p:cNvPr>
          <p:cNvSpPr txBox="1"/>
          <p:nvPr/>
        </p:nvSpPr>
        <p:spPr>
          <a:xfrm>
            <a:off x="9107558" y="1919061"/>
            <a:ext cx="1125710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s-AR" dirty="0">
                <a:latin typeface="Arial" panose="020B0604020202020204" pitchFamily="34" charset="0"/>
                <a:cs typeface="Arial" panose="020B0604020202020204" pitchFamily="34" charset="0"/>
              </a:rPr>
              <a:t>9 – 12 % proteína</a:t>
            </a:r>
            <a:endParaRPr lang="es-AR" dirty="0"/>
          </a:p>
        </p:txBody>
      </p:sp>
      <p:pic>
        <p:nvPicPr>
          <p:cNvPr id="1028" name="Picture 4" descr="Diseño PNG Y SVG De Cerveza De Color Alemania Para Camisetas">
            <a:extLst>
              <a:ext uri="{FF2B5EF4-FFF2-40B4-BE49-F238E27FC236}">
                <a16:creationId xmlns:a16="http://schemas.microsoft.com/office/drawing/2014/main" id="{051C669B-FAD2-D4DE-DAC4-DFD39EDDC18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61681" y="2565392"/>
            <a:ext cx="1152293" cy="11522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limentación de Bovinos en Corrales de Engorda | Intagri S.C.">
            <a:extLst>
              <a:ext uri="{FF2B5EF4-FFF2-40B4-BE49-F238E27FC236}">
                <a16:creationId xmlns:a16="http://schemas.microsoft.com/office/drawing/2014/main" id="{D35E4E16-1D5B-1042-CD5E-84A4F0E640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78704" y="4364014"/>
            <a:ext cx="1978506" cy="160164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23" name="Conector: angular 22">
            <a:extLst>
              <a:ext uri="{FF2B5EF4-FFF2-40B4-BE49-F238E27FC236}">
                <a16:creationId xmlns:a16="http://schemas.microsoft.com/office/drawing/2014/main" id="{4D1311AD-22EB-DF04-C3C9-EB597DD89FF1}"/>
              </a:ext>
            </a:extLst>
          </p:cNvPr>
          <p:cNvCxnSpPr>
            <a:cxnSpLocks/>
            <a:stCxn id="37" idx="3"/>
            <a:endCxn id="1028" idx="1"/>
          </p:cNvCxnSpPr>
          <p:nvPr/>
        </p:nvCxnSpPr>
        <p:spPr>
          <a:xfrm flipV="1">
            <a:off x="7317230" y="3141537"/>
            <a:ext cx="1844451" cy="691144"/>
          </a:xfrm>
          <a:prstGeom prst="bentConnector3">
            <a:avLst>
              <a:gd name="adj1" fmla="val 39521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5" name="Conector: angular 24">
            <a:extLst>
              <a:ext uri="{FF2B5EF4-FFF2-40B4-BE49-F238E27FC236}">
                <a16:creationId xmlns:a16="http://schemas.microsoft.com/office/drawing/2014/main" id="{C58FB0F8-0DA1-0E57-D520-2DE002E35A6F}"/>
              </a:ext>
            </a:extLst>
          </p:cNvPr>
          <p:cNvCxnSpPr>
            <a:cxnSpLocks/>
            <a:stCxn id="37" idx="3"/>
            <a:endCxn id="1030" idx="1"/>
          </p:cNvCxnSpPr>
          <p:nvPr/>
        </p:nvCxnSpPr>
        <p:spPr>
          <a:xfrm>
            <a:off x="7317228" y="3832683"/>
            <a:ext cx="1461476" cy="13321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034" name="Picture 10" descr="Cómo dar en el blanco con la fertilización al voleo - Universidad Agrícola">
            <a:extLst>
              <a:ext uri="{FF2B5EF4-FFF2-40B4-BE49-F238E27FC236}">
                <a16:creationId xmlns:a16="http://schemas.microsoft.com/office/drawing/2014/main" id="{C427C456-2DB9-F9B7-06EB-9D97EDE871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42279" y="2262971"/>
            <a:ext cx="2670717" cy="126162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" name="CuadroTexto 38">
            <a:extLst>
              <a:ext uri="{FF2B5EF4-FFF2-40B4-BE49-F238E27FC236}">
                <a16:creationId xmlns:a16="http://schemas.microsoft.com/office/drawing/2014/main" id="{6D652A33-9064-77B1-EB2B-436F6EE0430D}"/>
              </a:ext>
            </a:extLst>
          </p:cNvPr>
          <p:cNvSpPr txBox="1"/>
          <p:nvPr/>
        </p:nvSpPr>
        <p:spPr>
          <a:xfrm>
            <a:off x="942279" y="2213097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Nitrógeno</a:t>
            </a:r>
            <a:endParaRPr lang="es-AR" b="1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4" name="Rectángulo 43">
            <a:extLst>
              <a:ext uri="{FF2B5EF4-FFF2-40B4-BE49-F238E27FC236}">
                <a16:creationId xmlns:a16="http://schemas.microsoft.com/office/drawing/2014/main" id="{14488CA5-6F4A-3274-91B5-29068E3913F4}"/>
              </a:ext>
            </a:extLst>
          </p:cNvPr>
          <p:cNvSpPr/>
          <p:nvPr/>
        </p:nvSpPr>
        <p:spPr>
          <a:xfrm>
            <a:off x="5991923" y="5032920"/>
            <a:ext cx="743414" cy="19328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rIns="0" rtlCol="0" anchor="ctr"/>
          <a:lstStyle/>
          <a:p>
            <a:pPr algn="ctr"/>
            <a:r>
              <a:rPr lang="es-ES" sz="1200" dirty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Biomasa</a:t>
            </a:r>
            <a:endParaRPr lang="es-AR" sz="1200" dirty="0">
              <a:solidFill>
                <a:srgbClr val="FF0000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8" name="Rectángulo 37">
            <a:extLst>
              <a:ext uri="{FF2B5EF4-FFF2-40B4-BE49-F238E27FC236}">
                <a16:creationId xmlns:a16="http://schemas.microsoft.com/office/drawing/2014/main" id="{201D33B7-F034-0485-88AA-CDE50754CFD4}"/>
              </a:ext>
            </a:extLst>
          </p:cNvPr>
          <p:cNvSpPr/>
          <p:nvPr/>
        </p:nvSpPr>
        <p:spPr>
          <a:xfrm>
            <a:off x="5991923" y="2033079"/>
            <a:ext cx="743414" cy="3193126"/>
          </a:xfrm>
          <a:prstGeom prst="rect">
            <a:avLst/>
          </a:prstGeom>
          <a:noFill/>
          <a:ln w="38100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AR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B7DE652D-C072-ABD4-887F-7FB49FE107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2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2587992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/>
      <p:bldP spid="39" grpId="0"/>
      <p:bldP spid="44" grpId="0" animBg="1"/>
      <p:bldP spid="3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A68AC0-C5F4-F946-F67E-646F6D2F57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785AECD-E5A9-96AF-749D-3F172D658D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ES" sz="4000" dirty="0">
                <a:latin typeface="Arial" panose="020B0604020202020204" pitchFamily="34" charset="0"/>
                <a:cs typeface="Arial" panose="020B0604020202020204" pitchFamily="34" charset="0"/>
              </a:rPr>
              <a:t>I</a:t>
            </a:r>
            <a:r>
              <a:rPr lang="es-AR" sz="4000" dirty="0" err="1">
                <a:latin typeface="Arial" panose="020B0604020202020204" pitchFamily="34" charset="0"/>
                <a:cs typeface="Arial" panose="020B0604020202020204" pitchFamily="34" charset="0"/>
              </a:rPr>
              <a:t>ntroducción</a:t>
            </a:r>
            <a:endParaRPr lang="es-AR" sz="4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C5A7905-DC80-F889-4EDA-6DB143883B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381870" cy="4351338"/>
              </a:xfrm>
            </p:spPr>
            <p:txBody>
              <a:bodyPr>
                <a:normAutofit/>
              </a:bodyPr>
              <a:lstStyle/>
              <a:p>
                <a:pPr>
                  <a:buFont typeface="Wingdings" panose="05000000000000000000" pitchFamily="2" charset="2"/>
                  <a:buChar char="Ø"/>
                </a:pPr>
                <a:r>
                  <a:rPr lang="es-AR" sz="2000" dirty="0">
                    <a:latin typeface="Arial" panose="020B0604020202020204" pitchFamily="34" charset="0"/>
                    <a:cs typeface="Arial" panose="020B0604020202020204" pitchFamily="34" charset="0"/>
                  </a:rPr>
                  <a:t>Índice de vegetación de diferencia normalizada (NDVI):</a:t>
                </a:r>
                <a:endParaRPr lang="es-ES" sz="1600" i="1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ES" sz="2000" i="1" dirty="0">
                  <a:latin typeface="Cambria Math" panose="02040503050406030204" pitchFamily="18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𝑁𝐷𝑉𝐼</m:t>
                      </m:r>
                      <m:r>
                        <a:rPr lang="es-ES" sz="2000" i="1">
                          <a:latin typeface="Cambria Math" panose="02040503050406030204" pitchFamily="18" charset="0"/>
                          <a:cs typeface="Arial" panose="020B0604020202020204" pitchFamily="34" charset="0"/>
                        </a:rPr>
                        <m:t>=</m:t>
                      </m:r>
                      <m:f>
                        <m:fPr>
                          <m:ctrlP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𝑖𝑛𝑓𝑟𝑎𝑟𝑟𝑜𝑗𝑜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−</m:t>
                          </m:r>
                          <m:r>
                            <m:rPr>
                              <m:nor/>
                            </m:rPr>
                            <a:rPr lang="es-E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𝑟𝑜𝑗𝑜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𝑖𝑛𝑓𝑟𝑎𝑟𝑟𝑜𝑗𝑜</m:t>
                              </m:r>
                            </m:sub>
                          </m:sSub>
                          <m:r>
                            <a:rPr lang="es-ES" sz="2000" i="1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s-ES" sz="200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+</m:t>
                          </m:r>
                          <m:r>
                            <m:rPr>
                              <m:nor/>
                            </m:rPr>
                            <a:rPr lang="es-ES" sz="2000" dirty="0">
                              <a:latin typeface="Arial" panose="020B0604020202020204" pitchFamily="34" charset="0"/>
                              <a:cs typeface="Arial" panose="020B0604020202020204" pitchFamily="34" charset="0"/>
                            </a:rPr>
                            <m:t> </m:t>
                          </m:r>
                          <m:r>
                            <a:rPr lang="es-ES" sz="2000">
                              <a:latin typeface="Cambria Math" panose="02040503050406030204" pitchFamily="18" charset="0"/>
                              <a:cs typeface="Arial" panose="020B0604020202020204" pitchFamily="34" charset="0"/>
                            </a:rPr>
                            <m:t> </m:t>
                          </m:r>
                          <m:sSub>
                            <m:sSubPr>
                              <m:ctrlP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</m:ctrlPr>
                            </m:sSubPr>
                            <m:e>
                              <m:r>
                                <a:rPr lang="es-ES" sz="20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𝜌</m:t>
                              </m:r>
                            </m:e>
                            <m:sub>
                              <m:r>
                                <a:rPr lang="es-ES" sz="2000" i="1">
                                  <a:latin typeface="Cambria Math" panose="02040503050406030204" pitchFamily="18" charset="0"/>
                                  <a:cs typeface="Arial" panose="020B0604020202020204" pitchFamily="34" charset="0"/>
                                </a:rPr>
                                <m:t>𝑟𝑜𝑗𝑜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lang="es-A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>
                  <a:buFont typeface="Wingdings" panose="05000000000000000000" pitchFamily="2" charset="2"/>
                  <a:buChar char="Ø"/>
                </a:pPr>
                <a:endParaRPr lang="es-A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lvl="1"/>
                <a:endParaRPr lang="es-AR" sz="16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  <a:p>
                <a:pPr marL="0" indent="0">
                  <a:buNone/>
                </a:pPr>
                <a:endParaRPr lang="es-AR" sz="2000" dirty="0">
                  <a:latin typeface="Arial" panose="020B0604020202020204" pitchFamily="34" charset="0"/>
                  <a:cs typeface="Arial" panose="020B0604020202020204" pitchFamily="34" charset="0"/>
                </a:endParaRPr>
              </a:p>
            </p:txBody>
          </p:sp>
        </mc:Choice>
        <mc:Fallback xmlns="">
          <p:sp>
            <p:nvSpPr>
              <p:cNvPr id="3" name="Marcador de contenido 2">
                <a:extLst>
                  <a:ext uri="{FF2B5EF4-FFF2-40B4-BE49-F238E27FC236}">
                    <a16:creationId xmlns:a16="http://schemas.microsoft.com/office/drawing/2014/main" id="{9C5A7905-DC80-F889-4EDA-6DB143883B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381870" cy="4351338"/>
              </a:xfrm>
              <a:blipFill>
                <a:blip r:embed="rId3"/>
                <a:stretch>
                  <a:fillRect l="-1253" t="-1261" r="-4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82E4249-8B66-51F3-E57D-11E8851F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fld>
            <a:endParaRPr lang="es-AR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7AEC1AEE-3945-838F-E9A7-E5310681720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1E1AD345-A5C9-F3BF-2135-70E3B5C9BF5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10400" y="1091570"/>
            <a:ext cx="3769372" cy="2780015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3A48E23B-B0D8-9DF9-617B-3171CE16E6E1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04175" y="4040525"/>
            <a:ext cx="3407451" cy="2761375"/>
          </a:xfrm>
          <a:prstGeom prst="rect">
            <a:avLst/>
          </a:prstGeom>
        </p:spPr>
      </p:pic>
      <p:cxnSp>
        <p:nvCxnSpPr>
          <p:cNvPr id="10" name="Conector: angular 9">
            <a:extLst>
              <a:ext uri="{FF2B5EF4-FFF2-40B4-BE49-F238E27FC236}">
                <a16:creationId xmlns:a16="http://schemas.microsoft.com/office/drawing/2014/main" id="{3F4A02DE-C62D-90B2-9ABF-5E90D861B76F}"/>
              </a:ext>
            </a:extLst>
          </p:cNvPr>
          <p:cNvCxnSpPr>
            <a:cxnSpLocks/>
            <a:endCxn id="9" idx="1"/>
          </p:cNvCxnSpPr>
          <p:nvPr/>
        </p:nvCxnSpPr>
        <p:spPr>
          <a:xfrm rot="10800000" flipH="1" flipV="1">
            <a:off x="7084743" y="1550991"/>
            <a:ext cx="119431" cy="3870220"/>
          </a:xfrm>
          <a:prstGeom prst="bentConnector3">
            <a:avLst>
              <a:gd name="adj1" fmla="val -191408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" name="Imagen 11" descr="Imagen de la pantalla de un video juego&#10;&#10;El contenido generado por IA puede ser incorrecto.">
            <a:extLst>
              <a:ext uri="{FF2B5EF4-FFF2-40B4-BE49-F238E27FC236}">
                <a16:creationId xmlns:a16="http://schemas.microsoft.com/office/drawing/2014/main" id="{2593BA65-2188-21CC-A443-C93E7180133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56253" y="3806396"/>
            <a:ext cx="4086315" cy="3063871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E6AB1053-72AE-3885-B608-1906EB20D850}"/>
              </a:ext>
            </a:extLst>
          </p:cNvPr>
          <p:cNvSpPr txBox="1"/>
          <p:nvPr/>
        </p:nvSpPr>
        <p:spPr>
          <a:xfrm>
            <a:off x="6973230" y="1321360"/>
            <a:ext cx="6703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 err="1">
                <a:latin typeface="Arial" panose="020B0604020202020204" pitchFamily="34" charset="0"/>
                <a:cs typeface="Arial" panose="020B0604020202020204" pitchFamily="34" charset="0"/>
              </a:rPr>
              <a:t>w</a:t>
            </a:r>
            <a:r>
              <a:rPr lang="es-ES" b="1" baseline="-25000" dirty="0" err="1">
                <a:latin typeface="Arial" panose="020B0604020202020204" pitchFamily="34" charset="0"/>
                <a:cs typeface="Arial" panose="020B0604020202020204" pitchFamily="34" charset="0"/>
              </a:rPr>
              <a:t>max</a:t>
            </a:r>
            <a:endParaRPr lang="es-AR" b="1" baseline="-25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003493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3B34104-52FF-5798-DAB0-DED0D9212A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82BD39-52C3-90B5-FFF8-8F4ECD9B3B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Introducción</a:t>
            </a:r>
          </a:p>
        </p:txBody>
      </p:sp>
      <p:pic>
        <p:nvPicPr>
          <p:cNvPr id="10" name="Imagen 9" descr="Logotipo&#10;&#10;El contenido generado por IA puede ser incorrecto.">
            <a:extLst>
              <a:ext uri="{FF2B5EF4-FFF2-40B4-BE49-F238E27FC236}">
                <a16:creationId xmlns:a16="http://schemas.microsoft.com/office/drawing/2014/main" id="{E4355F48-921C-76F7-35D9-D3FDA16401E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  <p:pic>
        <p:nvPicPr>
          <p:cNvPr id="3074" name="Picture 2">
            <a:extLst>
              <a:ext uri="{FF2B5EF4-FFF2-40B4-BE49-F238E27FC236}">
                <a16:creationId xmlns:a16="http://schemas.microsoft.com/office/drawing/2014/main" id="{3D4F8B56-F2A7-593C-062D-D2D1CDDF20F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8526" y="2066451"/>
            <a:ext cx="47625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uadroTexto 3">
            <a:extLst>
              <a:ext uri="{FF2B5EF4-FFF2-40B4-BE49-F238E27FC236}">
                <a16:creationId xmlns:a16="http://schemas.microsoft.com/office/drawing/2014/main" id="{943669AE-F107-1163-E5B1-015D500ED22D}"/>
              </a:ext>
            </a:extLst>
          </p:cNvPr>
          <p:cNvSpPr txBox="1"/>
          <p:nvPr/>
        </p:nvSpPr>
        <p:spPr>
          <a:xfrm>
            <a:off x="1939386" y="1666341"/>
            <a:ext cx="238078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Enfoque bayesiano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73163E9-C298-53B2-79C1-4371A0321F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81425" y="2021294"/>
            <a:ext cx="5082980" cy="3330229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F130AB60-7C9E-53DD-1B9B-3B539FFB2836}"/>
              </a:ext>
            </a:extLst>
          </p:cNvPr>
          <p:cNvSpPr txBox="1"/>
          <p:nvPr/>
        </p:nvSpPr>
        <p:spPr>
          <a:xfrm>
            <a:off x="7529865" y="1678517"/>
            <a:ext cx="188064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2000" dirty="0">
                <a:latin typeface="Arial" panose="020B0604020202020204" pitchFamily="34" charset="0"/>
                <a:cs typeface="Arial" panose="020B0604020202020204" pitchFamily="34" charset="0"/>
              </a:rPr>
              <a:t>Modelo híbrido</a:t>
            </a: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19DCDDF-D1F7-BE53-ABE8-8927B649B99B}"/>
                  </a:ext>
                </a:extLst>
              </p:cNvPr>
              <p:cNvSpPr/>
              <p:nvPr/>
            </p:nvSpPr>
            <p:spPr>
              <a:xfrm>
                <a:off x="7421872" y="5682121"/>
                <a:ext cx="2602086" cy="867362"/>
              </a:xfrm>
              <a:prstGeom prst="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 defTabSz="914400">
                  <a:defRPr/>
                </a:pPr>
                <a:r>
                  <a:rPr lang="es-US" sz="2000" dirty="0">
                    <a:solidFill>
                      <a:schemeClr val="tx1"/>
                    </a:solidFill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Modelo híbrido</a:t>
                </a:r>
              </a:p>
              <a:p>
                <a:pPr algn="ctr" defTabSz="914400">
                  <a:defRPr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b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acc>
                      <m:r>
                        <a:rPr lang="es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US" sz="20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𝑚𝑎𝑥</m:t>
                              </m:r>
                            </m:sub>
                          </m:sSub>
                        </m:e>
                      </m:acc>
                      <m:r>
                        <a:rPr lang="es-US" sz="20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acc>
                        <m:accPr>
                          <m:chr m:val="̂"/>
                          <m:ctrlP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US" sz="20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</m:acc>
                    </m:oMath>
                  </m:oMathPara>
                </a14:m>
                <a:endParaRPr lang="es-US" sz="2000" dirty="0">
                  <a:solidFill>
                    <a:schemeClr val="tx1"/>
                  </a:solidFill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mc:Choice>
        <mc:Fallback xmlns="">
          <p:sp>
            <p:nvSpPr>
              <p:cNvPr id="6" name="Rectángulo 5">
                <a:extLst>
                  <a:ext uri="{FF2B5EF4-FFF2-40B4-BE49-F238E27FC236}">
                    <a16:creationId xmlns:a16="http://schemas.microsoft.com/office/drawing/2014/main" id="{D19DCDDF-D1F7-BE53-ABE8-8927B649B99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21872" y="5682121"/>
                <a:ext cx="2602086" cy="867362"/>
              </a:xfrm>
              <a:prstGeom prst="rect">
                <a:avLst/>
              </a:prstGeom>
              <a:blipFill>
                <a:blip r:embed="rId6"/>
                <a:stretch>
                  <a:fillRect r="-23721"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CuadroTexto 7">
            <a:extLst>
              <a:ext uri="{FF2B5EF4-FFF2-40B4-BE49-F238E27FC236}">
                <a16:creationId xmlns:a16="http://schemas.microsoft.com/office/drawing/2014/main" id="{EF72B3AB-BDCA-76D1-AF25-19807E642262}"/>
              </a:ext>
            </a:extLst>
          </p:cNvPr>
          <p:cNvSpPr txBox="1"/>
          <p:nvPr/>
        </p:nvSpPr>
        <p:spPr>
          <a:xfrm>
            <a:off x="10023958" y="5213023"/>
            <a:ext cx="1471878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Paruelo et al. 2024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354216C-7F1F-0957-AEB1-C735E906D8D5}"/>
              </a:ext>
            </a:extLst>
          </p:cNvPr>
          <p:cNvSpPr txBox="1"/>
          <p:nvPr/>
        </p:nvSpPr>
        <p:spPr>
          <a:xfrm>
            <a:off x="924521" y="5682121"/>
            <a:ext cx="118173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1200" dirty="0" err="1">
                <a:latin typeface="Arial" panose="020B0604020202020204" pitchFamily="34" charset="0"/>
                <a:cs typeface="Arial" panose="020B0604020202020204" pitchFamily="34" charset="0"/>
              </a:rPr>
              <a:t>Bürkner</a:t>
            </a:r>
            <a:r>
              <a:rPr lang="es-ES" sz="1200" dirty="0">
                <a:latin typeface="Arial" panose="020B0604020202020204" pitchFamily="34" charset="0"/>
                <a:cs typeface="Arial" panose="020B0604020202020204" pitchFamily="34" charset="0"/>
              </a:rPr>
              <a:t>. 2024</a:t>
            </a:r>
            <a:endParaRPr lang="es-AR" sz="1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E3E74817-CA51-D874-3963-8028CFBDD6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4</a:t>
            </a:fld>
            <a:endParaRPr lang="es-AR"/>
          </a:p>
        </p:txBody>
      </p:sp>
    </p:spTree>
    <p:extLst>
      <p:ext uri="{BB962C8B-B14F-4D97-AF65-F5344CB8AC3E}">
        <p14:creationId xmlns:p14="http://schemas.microsoft.com/office/powerpoint/2010/main" val="20406892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9" grpId="0"/>
      <p:bldP spid="6" grpId="0" animBg="1"/>
      <p:bldP spid="8" grpId="0"/>
      <p:bldP spid="11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9F341F-C090-DD17-0E3F-D9676641AD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Flujo de trabajo</a:t>
            </a:r>
          </a:p>
        </p:txBody>
      </p:sp>
      <p:pic>
        <p:nvPicPr>
          <p:cNvPr id="6" name="Marcador de contenido 5" descr="Diagrama&#10;&#10;El contenido generado por IA puede ser incorrecto.">
            <a:extLst>
              <a:ext uri="{FF2B5EF4-FFF2-40B4-BE49-F238E27FC236}">
                <a16:creationId xmlns:a16="http://schemas.microsoft.com/office/drawing/2014/main" id="{215EA4B0-35C9-FFE6-FCD7-36FE534E467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8879" y="1825625"/>
            <a:ext cx="7374431" cy="4895856"/>
          </a:xfrm>
        </p:spPr>
      </p:pic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4BB3415-7566-7350-CC3D-FC22AF3C3A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5</a:t>
            </a:fld>
            <a:endParaRPr lang="es-AR"/>
          </a:p>
        </p:txBody>
      </p:sp>
      <p:pic>
        <p:nvPicPr>
          <p:cNvPr id="7" name="Imagen 6" descr="Logotipo&#10;&#10;El contenido generado por IA puede ser incorrecto.">
            <a:extLst>
              <a:ext uri="{FF2B5EF4-FFF2-40B4-BE49-F238E27FC236}">
                <a16:creationId xmlns:a16="http://schemas.microsoft.com/office/drawing/2014/main" id="{C7DD3891-FE1A-F851-D790-7AB2A6CF1E6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2230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ángulo 11">
            <a:extLst>
              <a:ext uri="{FF2B5EF4-FFF2-40B4-BE49-F238E27FC236}">
                <a16:creationId xmlns:a16="http://schemas.microsoft.com/office/drawing/2014/main" id="{405C643D-BF0F-3E7D-80CC-CA660D1C5894}"/>
              </a:ext>
            </a:extLst>
          </p:cNvPr>
          <p:cNvSpPr/>
          <p:nvPr/>
        </p:nvSpPr>
        <p:spPr>
          <a:xfrm>
            <a:off x="591670" y="1690692"/>
            <a:ext cx="10962043" cy="4665663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s-ES" sz="2500" b="1" dirty="0">
                <a:solidFill>
                  <a:schemeClr val="accent6">
                    <a:lumMod val="75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  <a:endParaRPr lang="es-ES" sz="2500" dirty="0">
              <a:solidFill>
                <a:schemeClr val="accent6">
                  <a:lumMod val="75000"/>
                </a:schemeClr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C1E76924-147A-11AB-7A46-5680D65F3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Interesados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8796BA1-4107-9931-C468-2FA9532285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6</a:t>
            </a:fld>
            <a:endParaRPr lang="es-AR"/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892DC2B8-DB15-5256-8F70-2AE633829269}"/>
              </a:ext>
            </a:extLst>
          </p:cNvPr>
          <p:cNvSpPr/>
          <p:nvPr/>
        </p:nvSpPr>
        <p:spPr>
          <a:xfrm>
            <a:off x="838199" y="2218546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Cliente/Impulsor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Ing. Agr. Andrés Berger</a:t>
            </a: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8B1F647-430A-6163-7732-8B80F69FCDDA}"/>
              </a:ext>
            </a:extLst>
          </p:cNvPr>
          <p:cNvSpPr/>
          <p:nvPr/>
        </p:nvSpPr>
        <p:spPr>
          <a:xfrm>
            <a:off x="838197" y="5072001"/>
            <a:ext cx="4173968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Responsable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Ing. Agr. Adrián Lapaz Olveira </a:t>
            </a:r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92743F4-A4DB-43BA-D6B8-AB42891B116D}"/>
              </a:ext>
            </a:extLst>
          </p:cNvPr>
          <p:cNvSpPr/>
          <p:nvPr/>
        </p:nvSpPr>
        <p:spPr>
          <a:xfrm>
            <a:off x="838198" y="3656163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Orientadores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Esp. Lic.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Maria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Carina Roldán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Esp. Ing. Ariadna Garmendia 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DFF5C19-00CD-851B-C1F1-E771F78CB494}"/>
              </a:ext>
            </a:extLst>
          </p:cNvPr>
          <p:cNvSpPr/>
          <p:nvPr/>
        </p:nvSpPr>
        <p:spPr>
          <a:xfrm>
            <a:off x="7282927" y="2218546"/>
            <a:ext cx="4173967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Colaboradores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PhD.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MSc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. Ing. Agr. José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Paruelo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Dr. Ing. Agr. Ing.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Sebastian</a:t>
            </a:r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s-ES" sz="2000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Mazzilli</a:t>
            </a:r>
            <a:endParaRPr lang="es-ES" sz="2000" dirty="0">
              <a:solidFill>
                <a:schemeClr val="tx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6953FAD8-A574-7E49-8B25-A67E9F3DF1D7}"/>
              </a:ext>
            </a:extLst>
          </p:cNvPr>
          <p:cNvSpPr/>
          <p:nvPr/>
        </p:nvSpPr>
        <p:spPr>
          <a:xfrm>
            <a:off x="7282927" y="3634384"/>
            <a:ext cx="4173968" cy="1140311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0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Usuario final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INIA</a:t>
            </a:r>
          </a:p>
          <a:p>
            <a:pPr algn="ctr"/>
            <a:r>
              <a:rPr lang="es-ES" sz="20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Productores</a:t>
            </a:r>
          </a:p>
        </p:txBody>
      </p:sp>
    </p:spTree>
    <p:extLst>
      <p:ext uri="{BB962C8B-B14F-4D97-AF65-F5344CB8AC3E}">
        <p14:creationId xmlns:p14="http://schemas.microsoft.com/office/powerpoint/2010/main" val="307389163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253F4F-4B4D-E853-E358-98952962C2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s-AR" sz="4000" dirty="0">
                <a:latin typeface="Arial" panose="020B0604020202020204" pitchFamily="34" charset="0"/>
                <a:cs typeface="Arial" panose="020B0604020202020204" pitchFamily="34" charset="0"/>
              </a:rPr>
              <a:t>Propósito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9D5B813-546E-0DE0-5D28-44B31E9BE8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Predecir el NDVI potencial del cultivo a partir de observaciones tempranas (45, 60, 75 días desde siembra - DDS).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Evaluar si la inclusión de variables agroclimáticas y de manejo (modelo híbrido) mejora la precisión respecto a un modelo solo bayesiano.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7519068A-F3F5-D7A4-7016-21BBC34B66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7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5A4938BE-5F24-B4AF-CE6A-40B081357B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883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861B3C-1742-BACA-B0DB-A9039B99FF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DAA33A-135B-9CBD-1115-5412A2CD5A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Alcance</a:t>
            </a:r>
            <a:endParaRPr lang="es-AR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632E9EC-00BE-4B54-846E-660E87F4A9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Incluye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Información de la producción de cebada 2023 y 2024 para miles de lotes.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Datos agroclimáticos por lote.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Datos satelitales para cinco puntos representativos por lote.</a:t>
            </a:r>
          </a:p>
          <a:p>
            <a:pPr>
              <a:buFont typeface="Wingdings" panose="05000000000000000000" pitchFamily="2" charset="2"/>
              <a:buChar char="Ø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buFont typeface="Wingdings" panose="05000000000000000000" pitchFamily="2" charset="2"/>
              <a:buChar char="Ø"/>
            </a:pPr>
            <a:endParaRPr lang="es-AR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F4A9E8-1C14-0798-24EC-4ED8871DA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8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23FCA0B8-5CB8-AD19-B9EA-CAB6325BAA0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064713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22AB3C-44C0-9F7D-F31D-6EB92BDD10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6457D11-B8D4-0943-914E-CFD50E9815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Requerimientos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98CFF59B-E454-23D7-1CE9-43F21A214C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1.1. El modelo de predicción debe estimar el NDVI potencial en lotes de producción comercial de cebada.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1.2. La estimación del NDVI potencial debe estar entre 0,4 y 1,0.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1.3. El tiempo de estimación del NDVI en nuevos datos debe ser rápido.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1.4. El modelo debe captar las variaciones del NDVI asociadas a diferentes niveles de producción de biomasa y ambientes dentro de cada lote.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s-AR" sz="2000" dirty="0">
                <a:latin typeface="Arial" panose="020B0604020202020204" pitchFamily="34" charset="0"/>
                <a:cs typeface="Arial" panose="020B0604020202020204" pitchFamily="34" charset="0"/>
              </a:rPr>
              <a:t>2.1. La tesis debe ser publicada de forma abierta al público general, de modo de poder compartir los resultados en redes sociales y en correo electrónico entre colegas y asesores del sector.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C3B0B5CB-B10F-D4EC-C644-6E5AAA7169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28E0CC9-0CA9-49B1-9BA5-E7BF9432657F}" type="slidenum">
              <a:rPr lang="es-AR" smtClean="0"/>
              <a:t>9</a:t>
            </a:fld>
            <a:endParaRPr lang="es-AR"/>
          </a:p>
        </p:txBody>
      </p:sp>
      <p:pic>
        <p:nvPicPr>
          <p:cNvPr id="6" name="Imagen 5" descr="Logotipo&#10;&#10;El contenido generado por IA puede ser incorrecto.">
            <a:extLst>
              <a:ext uri="{FF2B5EF4-FFF2-40B4-BE49-F238E27FC236}">
                <a16:creationId xmlns:a16="http://schemas.microsoft.com/office/drawing/2014/main" id="{0588397D-811E-E73B-DBC9-25A5F5307A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6252210"/>
            <a:ext cx="1828800" cy="6057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518665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Tema de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1156</TotalTime>
  <Words>715</Words>
  <Application>Microsoft Office PowerPoint</Application>
  <PresentationFormat>Panorámica</PresentationFormat>
  <Paragraphs>114</Paragraphs>
  <Slides>15</Slides>
  <Notes>5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15</vt:i4>
      </vt:variant>
    </vt:vector>
  </HeadingPairs>
  <TitlesOfParts>
    <vt:vector size="22" baseType="lpstr">
      <vt:lpstr>Aptos</vt:lpstr>
      <vt:lpstr>Aptos Display</vt:lpstr>
      <vt:lpstr>Arial</vt:lpstr>
      <vt:lpstr>Cambria Math</vt:lpstr>
      <vt:lpstr>Times New Roman</vt:lpstr>
      <vt:lpstr>Wingdings</vt:lpstr>
      <vt:lpstr>Tema de Office</vt:lpstr>
      <vt:lpstr>Proyección del índice de vegetación de diferencia normalizada satelital de cebada en crecimiento con series temporales e inteligencia artificial</vt:lpstr>
      <vt:lpstr>Introducción</vt:lpstr>
      <vt:lpstr>Introducción</vt:lpstr>
      <vt:lpstr>Introducción</vt:lpstr>
      <vt:lpstr>Flujo de trabajo</vt:lpstr>
      <vt:lpstr>Interesados</vt:lpstr>
      <vt:lpstr>Propósito</vt:lpstr>
      <vt:lpstr>Alcance</vt:lpstr>
      <vt:lpstr>Requerimientos</vt:lpstr>
      <vt:lpstr>Diagrama AON</vt:lpstr>
      <vt:lpstr>Diagrama de Gantt</vt:lpstr>
      <vt:lpstr>Gestión de riesgos</vt:lpstr>
      <vt:lpstr>Evaluación de calidad</vt:lpstr>
      <vt:lpstr>Cierre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Adrian Marcelo Lapaz Oliveira</dc:creator>
  <cp:lastModifiedBy>ADRIAN LAPAZ</cp:lastModifiedBy>
  <cp:revision>1</cp:revision>
  <dcterms:created xsi:type="dcterms:W3CDTF">2025-04-19T04:17:24Z</dcterms:created>
  <dcterms:modified xsi:type="dcterms:W3CDTF">2025-04-22T00:36:12Z</dcterms:modified>
</cp:coreProperties>
</file>