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1.xml" ContentType="application/inkml+xml"/>
  <Override PartName="/ppt/notesSlides/notesSlide1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8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9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3" r:id="rId1"/>
    <p:sldMasterId id="2147483754" r:id="rId2"/>
  </p:sldMasterIdLst>
  <p:notesMasterIdLst>
    <p:notesMasterId r:id="rId29"/>
  </p:notesMasterIdLst>
  <p:sldIdLst>
    <p:sldId id="257" r:id="rId3"/>
    <p:sldId id="259" r:id="rId4"/>
    <p:sldId id="262" r:id="rId5"/>
    <p:sldId id="326" r:id="rId6"/>
    <p:sldId id="263" r:id="rId7"/>
    <p:sldId id="328" r:id="rId8"/>
    <p:sldId id="265" r:id="rId9"/>
    <p:sldId id="349" r:id="rId10"/>
    <p:sldId id="351" r:id="rId11"/>
    <p:sldId id="352" r:id="rId12"/>
    <p:sldId id="329" r:id="rId13"/>
    <p:sldId id="332" r:id="rId14"/>
    <p:sldId id="330" r:id="rId15"/>
    <p:sldId id="333" r:id="rId16"/>
    <p:sldId id="334" r:id="rId17"/>
    <p:sldId id="353" r:id="rId18"/>
    <p:sldId id="354" r:id="rId19"/>
    <p:sldId id="355" r:id="rId20"/>
    <p:sldId id="356" r:id="rId21"/>
    <p:sldId id="343" r:id="rId22"/>
    <p:sldId id="336" r:id="rId23"/>
    <p:sldId id="337" r:id="rId24"/>
    <p:sldId id="341" r:id="rId25"/>
    <p:sldId id="338" r:id="rId26"/>
    <p:sldId id="344" r:id="rId27"/>
    <p:sldId id="345" r:id="rId2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0"/>
      <p:bold r:id="rId31"/>
      <p:italic r:id="rId32"/>
      <p:boldItalic r:id="rId33"/>
    </p:embeddedFont>
    <p:embeddedFont>
      <p:font typeface="Barlow Condensed" panose="00000506000000000000" pitchFamily="2" charset="0"/>
      <p:regular r:id="rId34"/>
      <p:bold r:id="rId35"/>
      <p:italic r:id="rId36"/>
      <p:boldItalic r:id="rId37"/>
    </p:embeddedFont>
    <p:embeddedFont>
      <p:font typeface="Barlow Condensed Light" panose="00000406000000000000" pitchFamily="2" charset="0"/>
      <p:regular r:id="rId38"/>
      <p:bold r:id="rId39"/>
      <p:italic r:id="rId40"/>
      <p:boldItalic r:id="rId41"/>
    </p:embeddedFont>
    <p:embeddedFont>
      <p:font typeface="Manjari" panose="020B0604020202020204" charset="0"/>
      <p:regular r:id="rId42"/>
      <p:bold r:id="rId43"/>
    </p:embeddedFont>
    <p:embeddedFont>
      <p:font typeface="Poppins" panose="00000500000000000000" pitchFamily="2" charset="0"/>
      <p:regular r:id="rId44"/>
      <p:bold r:id="rId45"/>
      <p:italic r:id="rId46"/>
      <p:boldItalic r:id="rId47"/>
    </p:embeddedFont>
    <p:embeddedFont>
      <p:font typeface="Rozha One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4603C-8679-4359-8385-1761B037D5E7}" v="570" dt="2023-02-02T19:33:45.012"/>
  </p1510:revLst>
</p1510:revInfo>
</file>

<file path=ppt/tableStyles.xml><?xml version="1.0" encoding="utf-8"?>
<a:tblStyleLst xmlns:a="http://schemas.openxmlformats.org/drawingml/2006/main" def="{6F6E256F-7FD7-498D-96AC-2E8F74695B4B}">
  <a:tblStyle styleId="{6F6E256F-7FD7-498D-96AC-2E8F74695B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2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Larrea Gomez" userId="3c11a08134ab0252" providerId="LiveId" clId="{F6E4603C-8679-4359-8385-1761B037D5E7}"/>
    <pc:docChg chg="undo custSel addSld delSld modSld sldOrd">
      <pc:chgData name="Adrian Larrea Gomez" userId="3c11a08134ab0252" providerId="LiveId" clId="{F6E4603C-8679-4359-8385-1761B037D5E7}" dt="2023-02-02T19:33:45.012" v="3947" actId="20577"/>
      <pc:docMkLst>
        <pc:docMk/>
      </pc:docMkLst>
      <pc:sldChg chg="addSp delSp modSp mod modAnim modNotes">
        <pc:chgData name="Adrian Larrea Gomez" userId="3c11a08134ab0252" providerId="LiveId" clId="{F6E4603C-8679-4359-8385-1761B037D5E7}" dt="2023-02-02T14:15:42.727" v="788" actId="6549"/>
        <pc:sldMkLst>
          <pc:docMk/>
          <pc:sldMk cId="0" sldId="257"/>
        </pc:sldMkLst>
        <pc:spChg chg="add mod">
          <ac:chgData name="Adrian Larrea Gomez" userId="3c11a08134ab0252" providerId="LiveId" clId="{F6E4603C-8679-4359-8385-1761B037D5E7}" dt="2023-02-02T13:48:32.524" v="220" actId="1076"/>
          <ac:spMkLst>
            <pc:docMk/>
            <pc:sldMk cId="0" sldId="257"/>
            <ac:spMk id="2" creationId="{B06688E2-F95E-AE3B-3F3D-BA790D8BCB58}"/>
          </ac:spMkLst>
        </pc:spChg>
        <pc:spChg chg="mod">
          <ac:chgData name="Adrian Larrea Gomez" userId="3c11a08134ab0252" providerId="LiveId" clId="{F6E4603C-8679-4359-8385-1761B037D5E7}" dt="2023-02-02T14:15:42.727" v="788" actId="6549"/>
          <ac:spMkLst>
            <pc:docMk/>
            <pc:sldMk cId="0" sldId="257"/>
            <ac:spMk id="1015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3:46:47.516" v="208" actId="20577"/>
          <ac:spMkLst>
            <pc:docMk/>
            <pc:sldMk cId="0" sldId="257"/>
            <ac:spMk id="1016" creationId="{00000000-0000-0000-0000-000000000000}"/>
          </ac:spMkLst>
        </pc:spChg>
        <pc:spChg chg="del mod">
          <ac:chgData name="Adrian Larrea Gomez" userId="3c11a08134ab0252" providerId="LiveId" clId="{F6E4603C-8679-4359-8385-1761B037D5E7}" dt="2023-02-02T13:46:59.670" v="213" actId="478"/>
          <ac:spMkLst>
            <pc:docMk/>
            <pc:sldMk cId="0" sldId="257"/>
            <ac:spMk id="1017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3:46:57.709" v="211" actId="478"/>
          <ac:spMkLst>
            <pc:docMk/>
            <pc:sldMk cId="0" sldId="257"/>
            <ac:spMk id="1018" creationId="{00000000-0000-0000-0000-000000000000}"/>
          </ac:spMkLst>
        </pc:spChg>
      </pc:sldChg>
      <pc:sldChg chg="delSp modSp del mod">
        <pc:chgData name="Adrian Larrea Gomez" userId="3c11a08134ab0252" providerId="LiveId" clId="{F6E4603C-8679-4359-8385-1761B037D5E7}" dt="2023-02-02T13:55:40.602" v="261" actId="47"/>
        <pc:sldMkLst>
          <pc:docMk/>
          <pc:sldMk cId="0" sldId="258"/>
        </pc:sldMkLst>
        <pc:spChg chg="mod">
          <ac:chgData name="Adrian Larrea Gomez" userId="3c11a08134ab0252" providerId="LiveId" clId="{F6E4603C-8679-4359-8385-1761B037D5E7}" dt="2023-02-02T13:54:18.877" v="221" actId="6549"/>
          <ac:spMkLst>
            <pc:docMk/>
            <pc:sldMk cId="0" sldId="258"/>
            <ac:spMk id="1023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3:54:33.355" v="224" actId="478"/>
          <ac:spMkLst>
            <pc:docMk/>
            <pc:sldMk cId="0" sldId="258"/>
            <ac:spMk id="1024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3:54:34.630" v="225" actId="478"/>
          <ac:spMkLst>
            <pc:docMk/>
            <pc:sldMk cId="0" sldId="258"/>
            <ac:spMk id="1025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3:54:38.537" v="227" actId="478"/>
          <ac:spMkLst>
            <pc:docMk/>
            <pc:sldMk cId="0" sldId="258"/>
            <ac:spMk id="1026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3:54:39.865" v="228" actId="478"/>
          <ac:spMkLst>
            <pc:docMk/>
            <pc:sldMk cId="0" sldId="258"/>
            <ac:spMk id="1027" creationId="{00000000-0000-0000-0000-000000000000}"/>
          </ac:spMkLst>
        </pc:spChg>
        <pc:spChg chg="del mod">
          <ac:chgData name="Adrian Larrea Gomez" userId="3c11a08134ab0252" providerId="LiveId" clId="{F6E4603C-8679-4359-8385-1761B037D5E7}" dt="2023-02-02T13:54:32.267" v="223" actId="478"/>
          <ac:spMkLst>
            <pc:docMk/>
            <pc:sldMk cId="0" sldId="258"/>
            <ac:spMk id="1029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3:54:36.461" v="226" actId="478"/>
          <ac:spMkLst>
            <pc:docMk/>
            <pc:sldMk cId="0" sldId="258"/>
            <ac:spMk id="1030" creationId="{00000000-0000-0000-0000-000000000000}"/>
          </ac:spMkLst>
        </pc:spChg>
        <pc:graphicFrameChg chg="modGraphic">
          <ac:chgData name="Adrian Larrea Gomez" userId="3c11a08134ab0252" providerId="LiveId" clId="{F6E4603C-8679-4359-8385-1761B037D5E7}" dt="2023-02-02T13:55:24.219" v="260" actId="6549"/>
          <ac:graphicFrameMkLst>
            <pc:docMk/>
            <pc:sldMk cId="0" sldId="258"/>
            <ac:graphicFrameMk id="1028" creationId="{00000000-0000-0000-0000-000000000000}"/>
          </ac:graphicFrameMkLst>
        </pc:graphicFrameChg>
      </pc:sldChg>
      <pc:sldChg chg="addSp delSp modSp mod">
        <pc:chgData name="Adrian Larrea Gomez" userId="3c11a08134ab0252" providerId="LiveId" clId="{F6E4603C-8679-4359-8385-1761B037D5E7}" dt="2023-02-02T15:48:29.090" v="1468" actId="478"/>
        <pc:sldMkLst>
          <pc:docMk/>
          <pc:sldMk cId="0" sldId="259"/>
        </pc:sldMkLst>
        <pc:spChg chg="add del mod">
          <ac:chgData name="Adrian Larrea Gomez" userId="3c11a08134ab0252" providerId="LiveId" clId="{F6E4603C-8679-4359-8385-1761B037D5E7}" dt="2023-02-02T14:01:33.316" v="368" actId="478"/>
          <ac:spMkLst>
            <pc:docMk/>
            <pc:sldMk cId="0" sldId="259"/>
            <ac:spMk id="3" creationId="{C3BA70EF-1A02-3386-226C-DD73D6014D1F}"/>
          </ac:spMkLst>
        </pc:spChg>
        <pc:spChg chg="add del mod">
          <ac:chgData name="Adrian Larrea Gomez" userId="3c11a08134ab0252" providerId="LiveId" clId="{F6E4603C-8679-4359-8385-1761B037D5E7}" dt="2023-02-02T14:01:51.566" v="388" actId="478"/>
          <ac:spMkLst>
            <pc:docMk/>
            <pc:sldMk cId="0" sldId="259"/>
            <ac:spMk id="5" creationId="{64D1EB73-EAF6-8E5B-D1D6-96B7449B813D}"/>
          </ac:spMkLst>
        </pc:spChg>
        <pc:spChg chg="add del mod">
          <ac:chgData name="Adrian Larrea Gomez" userId="3c11a08134ab0252" providerId="LiveId" clId="{F6E4603C-8679-4359-8385-1761B037D5E7}" dt="2023-02-02T14:01:59.023" v="390" actId="478"/>
          <ac:spMkLst>
            <pc:docMk/>
            <pc:sldMk cId="0" sldId="259"/>
            <ac:spMk id="7" creationId="{75262668-35B5-D764-3C5A-7852B1869C43}"/>
          </ac:spMkLst>
        </pc:spChg>
        <pc:spChg chg="add del mod">
          <ac:chgData name="Adrian Larrea Gomez" userId="3c11a08134ab0252" providerId="LiveId" clId="{F6E4603C-8679-4359-8385-1761B037D5E7}" dt="2023-02-02T14:02:01.889" v="392" actId="478"/>
          <ac:spMkLst>
            <pc:docMk/>
            <pc:sldMk cId="0" sldId="259"/>
            <ac:spMk id="9" creationId="{EBE4FCE4-ECB2-0603-667A-23347F6FB294}"/>
          </ac:spMkLst>
        </pc:spChg>
        <pc:spChg chg="del">
          <ac:chgData name="Adrian Larrea Gomez" userId="3c11a08134ab0252" providerId="LiveId" clId="{F6E4603C-8679-4359-8385-1761B037D5E7}" dt="2023-02-02T14:01:28.719" v="367" actId="478"/>
          <ac:spMkLst>
            <pc:docMk/>
            <pc:sldMk cId="0" sldId="259"/>
            <ac:spMk id="1037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18:05.353" v="867" actId="1076"/>
          <ac:spMkLst>
            <pc:docMk/>
            <pc:sldMk cId="0" sldId="259"/>
            <ac:spMk id="1038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03:42.296" v="489" actId="20577"/>
          <ac:spMkLst>
            <pc:docMk/>
            <pc:sldMk cId="0" sldId="259"/>
            <ac:spMk id="1039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4:02:00.617" v="391" actId="478"/>
          <ac:spMkLst>
            <pc:docMk/>
            <pc:sldMk cId="0" sldId="259"/>
            <ac:spMk id="1040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03:25.238" v="458" actId="20577"/>
          <ac:spMkLst>
            <pc:docMk/>
            <pc:sldMk cId="0" sldId="259"/>
            <ac:spMk id="1042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03:34.126" v="474" actId="20577"/>
          <ac:spMkLst>
            <pc:docMk/>
            <pc:sldMk cId="0" sldId="259"/>
            <ac:spMk id="1043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4:01:49.616" v="387" actId="478"/>
          <ac:spMkLst>
            <pc:docMk/>
            <pc:sldMk cId="0" sldId="259"/>
            <ac:spMk id="1044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16:09.509" v="808" actId="20577"/>
          <ac:spMkLst>
            <pc:docMk/>
            <pc:sldMk cId="0" sldId="259"/>
            <ac:spMk id="1045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4:01:56.458" v="389" actId="478"/>
          <ac:spMkLst>
            <pc:docMk/>
            <pc:sldMk cId="0" sldId="259"/>
            <ac:spMk id="1046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03:27.779" v="460" actId="20577"/>
          <ac:spMkLst>
            <pc:docMk/>
            <pc:sldMk cId="0" sldId="259"/>
            <ac:spMk id="1047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26.543" v="1465" actId="478"/>
          <ac:spMkLst>
            <pc:docMk/>
            <pc:sldMk cId="0" sldId="259"/>
            <ac:spMk id="1049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27.479" v="1466" actId="478"/>
          <ac:spMkLst>
            <pc:docMk/>
            <pc:sldMk cId="0" sldId="259"/>
            <ac:spMk id="1050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29.090" v="1468" actId="478"/>
          <ac:spMkLst>
            <pc:docMk/>
            <pc:sldMk cId="0" sldId="259"/>
            <ac:spMk id="1051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28.472" v="1467" actId="478"/>
          <ac:spMkLst>
            <pc:docMk/>
            <pc:sldMk cId="0" sldId="259"/>
            <ac:spMk id="1052" creationId="{00000000-0000-0000-0000-000000000000}"/>
          </ac:spMkLst>
        </pc:spChg>
      </pc:sldChg>
      <pc:sldChg chg="del">
        <pc:chgData name="Adrian Larrea Gomez" userId="3c11a08134ab0252" providerId="LiveId" clId="{F6E4603C-8679-4359-8385-1761B037D5E7}" dt="2023-02-02T14:03:11.760" v="456" actId="47"/>
        <pc:sldMkLst>
          <pc:docMk/>
          <pc:sldMk cId="0" sldId="260"/>
        </pc:sldMkLst>
      </pc:sldChg>
      <pc:sldChg chg="modSp del mod">
        <pc:chgData name="Adrian Larrea Gomez" userId="3c11a08134ab0252" providerId="LiveId" clId="{F6E4603C-8679-4359-8385-1761B037D5E7}" dt="2023-02-02T14:05:55.128" v="518" actId="47"/>
        <pc:sldMkLst>
          <pc:docMk/>
          <pc:sldMk cId="0" sldId="261"/>
        </pc:sldMkLst>
        <pc:spChg chg="mod">
          <ac:chgData name="Adrian Larrea Gomez" userId="3c11a08134ab0252" providerId="LiveId" clId="{F6E4603C-8679-4359-8385-1761B037D5E7}" dt="2023-02-02T14:04:02.065" v="516" actId="20577"/>
          <ac:spMkLst>
            <pc:docMk/>
            <pc:sldMk cId="0" sldId="261"/>
            <ac:spMk id="1084" creationId="{00000000-0000-0000-0000-000000000000}"/>
          </ac:spMkLst>
        </pc:spChg>
      </pc:sldChg>
      <pc:sldChg chg="addSp delSp modSp mod delAnim">
        <pc:chgData name="Adrian Larrea Gomez" userId="3c11a08134ab0252" providerId="LiveId" clId="{F6E4603C-8679-4359-8385-1761B037D5E7}" dt="2023-02-02T15:48:32.795" v="1472" actId="478"/>
        <pc:sldMkLst>
          <pc:docMk/>
          <pc:sldMk cId="0" sldId="262"/>
        </pc:sldMkLst>
        <pc:spChg chg="add del mod">
          <ac:chgData name="Adrian Larrea Gomez" userId="3c11a08134ab0252" providerId="LiveId" clId="{F6E4603C-8679-4359-8385-1761B037D5E7}" dt="2023-02-02T14:06:03.894" v="520" actId="478"/>
          <ac:spMkLst>
            <pc:docMk/>
            <pc:sldMk cId="0" sldId="262"/>
            <ac:spMk id="3" creationId="{71202EB7-FC1C-5827-E7FE-FD8E5B28E0DF}"/>
          </ac:spMkLst>
        </pc:spChg>
        <pc:spChg chg="add del mod">
          <ac:chgData name="Adrian Larrea Gomez" userId="3c11a08134ab0252" providerId="LiveId" clId="{F6E4603C-8679-4359-8385-1761B037D5E7}" dt="2023-02-02T14:06:17.834" v="523" actId="478"/>
          <ac:spMkLst>
            <pc:docMk/>
            <pc:sldMk cId="0" sldId="262"/>
            <ac:spMk id="5" creationId="{EB0C116E-D762-241D-A4FD-BDA189C1E001}"/>
          </ac:spMkLst>
        </pc:spChg>
        <pc:spChg chg="mod">
          <ac:chgData name="Adrian Larrea Gomez" userId="3c11a08134ab0252" providerId="LiveId" clId="{F6E4603C-8679-4359-8385-1761B037D5E7}" dt="2023-02-02T14:06:10.399" v="521"/>
          <ac:spMkLst>
            <pc:docMk/>
            <pc:sldMk cId="0" sldId="262"/>
            <ac:spMk id="1100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4:06:13.565" v="522" actId="478"/>
          <ac:spMkLst>
            <pc:docMk/>
            <pc:sldMk cId="0" sldId="262"/>
            <ac:spMk id="1102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4:06:00.397" v="519" actId="478"/>
          <ac:spMkLst>
            <pc:docMk/>
            <pc:sldMk cId="0" sldId="262"/>
            <ac:spMk id="1103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31.330" v="1470" actId="478"/>
          <ac:spMkLst>
            <pc:docMk/>
            <pc:sldMk cId="0" sldId="262"/>
            <ac:spMk id="1104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30.767" v="1469" actId="478"/>
          <ac:spMkLst>
            <pc:docMk/>
            <pc:sldMk cId="0" sldId="262"/>
            <ac:spMk id="1105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32.259" v="1471" actId="478"/>
          <ac:spMkLst>
            <pc:docMk/>
            <pc:sldMk cId="0" sldId="262"/>
            <ac:spMk id="1106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32.795" v="1472" actId="478"/>
          <ac:spMkLst>
            <pc:docMk/>
            <pc:sldMk cId="0" sldId="262"/>
            <ac:spMk id="1107" creationId="{00000000-0000-0000-0000-000000000000}"/>
          </ac:spMkLst>
        </pc:spChg>
      </pc:sldChg>
      <pc:sldChg chg="addSp delSp modSp mod modAnim">
        <pc:chgData name="Adrian Larrea Gomez" userId="3c11a08134ab0252" providerId="LiveId" clId="{F6E4603C-8679-4359-8385-1761B037D5E7}" dt="2023-02-02T19:12:07.228" v="3811"/>
        <pc:sldMkLst>
          <pc:docMk/>
          <pc:sldMk cId="0" sldId="263"/>
        </pc:sldMkLst>
        <pc:spChg chg="add mod">
          <ac:chgData name="Adrian Larrea Gomez" userId="3c11a08134ab0252" providerId="LiveId" clId="{F6E4603C-8679-4359-8385-1761B037D5E7}" dt="2023-02-02T19:05:11.764" v="3785" actId="14100"/>
          <ac:spMkLst>
            <pc:docMk/>
            <pc:sldMk cId="0" sldId="263"/>
            <ac:spMk id="2" creationId="{803B4973-C686-FD74-F49D-1977CD60C862}"/>
          </ac:spMkLst>
        </pc:spChg>
        <pc:spChg chg="add mod">
          <ac:chgData name="Adrian Larrea Gomez" userId="3c11a08134ab0252" providerId="LiveId" clId="{F6E4603C-8679-4359-8385-1761B037D5E7}" dt="2023-02-02T19:11:13.393" v="3809" actId="571"/>
          <ac:spMkLst>
            <pc:docMk/>
            <pc:sldMk cId="0" sldId="263"/>
            <ac:spMk id="3" creationId="{1865D044-3595-2AC3-37CF-FEB42300E5EF}"/>
          </ac:spMkLst>
        </pc:spChg>
        <pc:spChg chg="add mod">
          <ac:chgData name="Adrian Larrea Gomez" userId="3c11a08134ab0252" providerId="LiveId" clId="{F6E4603C-8679-4359-8385-1761B037D5E7}" dt="2023-02-02T19:11:13.393" v="3809" actId="571"/>
          <ac:spMkLst>
            <pc:docMk/>
            <pc:sldMk cId="0" sldId="263"/>
            <ac:spMk id="4" creationId="{0C5FE1CF-6F91-6580-2DB1-F747CEA3E970}"/>
          </ac:spMkLst>
        </pc:spChg>
        <pc:spChg chg="mod">
          <ac:chgData name="Adrian Larrea Gomez" userId="3c11a08134ab0252" providerId="LiveId" clId="{F6E4603C-8679-4359-8385-1761B037D5E7}" dt="2023-02-02T14:19:13.106" v="891"/>
          <ac:spMkLst>
            <pc:docMk/>
            <pc:sldMk cId="0" sldId="263"/>
            <ac:spMk id="1122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46:23.857" v="1036" actId="20577"/>
          <ac:spMkLst>
            <pc:docMk/>
            <pc:sldMk cId="0" sldId="263"/>
            <ac:spMk id="1125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48:06.393" v="1067" actId="120"/>
          <ac:spMkLst>
            <pc:docMk/>
            <pc:sldMk cId="0" sldId="263"/>
            <ac:spMk id="1126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46:41.858" v="1058" actId="1076"/>
          <ac:spMkLst>
            <pc:docMk/>
            <pc:sldMk cId="0" sldId="263"/>
            <ac:spMk id="1127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47:51.143" v="1066" actId="120"/>
          <ac:spMkLst>
            <pc:docMk/>
            <pc:sldMk cId="0" sldId="263"/>
            <ac:spMk id="1128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9:03:23.531" v="3608" actId="20577"/>
          <ac:spMkLst>
            <pc:docMk/>
            <pc:sldMk cId="0" sldId="263"/>
            <ac:spMk id="1129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4:48:47.970" v="1072" actId="478"/>
          <ac:spMkLst>
            <pc:docMk/>
            <pc:sldMk cId="0" sldId="263"/>
            <ac:spMk id="1130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39.923" v="1477" actId="478"/>
          <ac:spMkLst>
            <pc:docMk/>
            <pc:sldMk cId="0" sldId="263"/>
            <ac:spMk id="1131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40.477" v="1478" actId="478"/>
          <ac:spMkLst>
            <pc:docMk/>
            <pc:sldMk cId="0" sldId="263"/>
            <ac:spMk id="1132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41.386" v="1479" actId="478"/>
          <ac:spMkLst>
            <pc:docMk/>
            <pc:sldMk cId="0" sldId="263"/>
            <ac:spMk id="1133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41.907" v="1480" actId="478"/>
          <ac:spMkLst>
            <pc:docMk/>
            <pc:sldMk cId="0" sldId="263"/>
            <ac:spMk id="1134" creationId="{00000000-0000-0000-0000-000000000000}"/>
          </ac:spMkLst>
        </pc:spChg>
      </pc:sldChg>
      <pc:sldChg chg="del">
        <pc:chgData name="Adrian Larrea Gomez" userId="3c11a08134ab0252" providerId="LiveId" clId="{F6E4603C-8679-4359-8385-1761B037D5E7}" dt="2023-02-02T14:51:38.648" v="1107" actId="47"/>
        <pc:sldMkLst>
          <pc:docMk/>
          <pc:sldMk cId="0" sldId="264"/>
        </pc:sldMkLst>
      </pc:sldChg>
      <pc:sldChg chg="addSp delSp modSp mod">
        <pc:chgData name="Adrian Larrea Gomez" userId="3c11a08134ab0252" providerId="LiveId" clId="{F6E4603C-8679-4359-8385-1761B037D5E7}" dt="2023-02-02T15:48:50.645" v="1487" actId="478"/>
        <pc:sldMkLst>
          <pc:docMk/>
          <pc:sldMk cId="0" sldId="265"/>
        </pc:sldMkLst>
        <pc:spChg chg="add del mod">
          <ac:chgData name="Adrian Larrea Gomez" userId="3c11a08134ab0252" providerId="LiveId" clId="{F6E4603C-8679-4359-8385-1761B037D5E7}" dt="2023-02-02T14:56:31.124" v="1256" actId="478"/>
          <ac:spMkLst>
            <pc:docMk/>
            <pc:sldMk cId="0" sldId="265"/>
            <ac:spMk id="9" creationId="{C4D44190-8218-E84C-ACB4-6394B6571599}"/>
          </ac:spMkLst>
        </pc:spChg>
        <pc:spChg chg="mod">
          <ac:chgData name="Adrian Larrea Gomez" userId="3c11a08134ab0252" providerId="LiveId" clId="{F6E4603C-8679-4359-8385-1761B037D5E7}" dt="2023-02-02T14:56:11.109" v="1252" actId="120"/>
          <ac:spMkLst>
            <pc:docMk/>
            <pc:sldMk cId="0" sldId="265"/>
            <ac:spMk id="1167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4:56:27.178" v="1255" actId="478"/>
          <ac:spMkLst>
            <pc:docMk/>
            <pc:sldMk cId="0" sldId="265"/>
            <ac:spMk id="1169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49.004" v="1485" actId="478"/>
          <ac:spMkLst>
            <pc:docMk/>
            <pc:sldMk cId="0" sldId="265"/>
            <ac:spMk id="1176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50.065" v="1486" actId="478"/>
          <ac:spMkLst>
            <pc:docMk/>
            <pc:sldMk cId="0" sldId="265"/>
            <ac:spMk id="1177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50.645" v="1487" actId="478"/>
          <ac:spMkLst>
            <pc:docMk/>
            <pc:sldMk cId="0" sldId="265"/>
            <ac:spMk id="1178" creationId="{00000000-0000-0000-0000-000000000000}"/>
          </ac:spMkLst>
        </pc:spChg>
        <pc:grpChg chg="del">
          <ac:chgData name="Adrian Larrea Gomez" userId="3c11a08134ab0252" providerId="LiveId" clId="{F6E4603C-8679-4359-8385-1761B037D5E7}" dt="2023-02-02T14:56:23.821" v="1254" actId="478"/>
          <ac:grpSpMkLst>
            <pc:docMk/>
            <pc:sldMk cId="0" sldId="265"/>
            <ac:grpSpMk id="1170" creationId="{00000000-0000-0000-0000-000000000000}"/>
          </ac:grpSpMkLst>
        </pc:grpChg>
        <pc:picChg chg="add del mod">
          <ac:chgData name="Adrian Larrea Gomez" userId="3c11a08134ab0252" providerId="LiveId" clId="{F6E4603C-8679-4359-8385-1761B037D5E7}" dt="2023-02-02T14:53:01.583" v="1113" actId="478"/>
          <ac:picMkLst>
            <pc:docMk/>
            <pc:sldMk cId="0" sldId="265"/>
            <ac:picMk id="5" creationId="{A920F92C-C25D-EBA1-5298-430CD39EA990}"/>
          </ac:picMkLst>
        </pc:picChg>
        <pc:picChg chg="add mod ord">
          <ac:chgData name="Adrian Larrea Gomez" userId="3c11a08134ab0252" providerId="LiveId" clId="{F6E4603C-8679-4359-8385-1761B037D5E7}" dt="2023-02-02T15:34:27.223" v="1274" actId="1076"/>
          <ac:picMkLst>
            <pc:docMk/>
            <pc:sldMk cId="0" sldId="265"/>
            <ac:picMk id="7" creationId="{080B2CF4-D2D4-A489-5212-E2A2D03F5477}"/>
          </ac:picMkLst>
        </pc:picChg>
      </pc:sldChg>
      <pc:sldChg chg="del">
        <pc:chgData name="Adrian Larrea Gomez" userId="3c11a08134ab0252" providerId="LiveId" clId="{F6E4603C-8679-4359-8385-1761B037D5E7}" dt="2023-02-02T15:49:00.805" v="1491" actId="47"/>
        <pc:sldMkLst>
          <pc:docMk/>
          <pc:sldMk cId="0" sldId="266"/>
        </pc:sldMkLst>
      </pc:sldChg>
      <pc:sldChg chg="del">
        <pc:chgData name="Adrian Larrea Gomez" userId="3c11a08134ab0252" providerId="LiveId" clId="{F6E4603C-8679-4359-8385-1761B037D5E7}" dt="2023-02-02T16:42:10.873" v="2405" actId="47"/>
        <pc:sldMkLst>
          <pc:docMk/>
          <pc:sldMk cId="0" sldId="267"/>
        </pc:sldMkLst>
      </pc:sldChg>
      <pc:sldChg chg="addSp delSp modSp del mod">
        <pc:chgData name="Adrian Larrea Gomez" userId="3c11a08134ab0252" providerId="LiveId" clId="{F6E4603C-8679-4359-8385-1761B037D5E7}" dt="2023-02-02T17:40:58.944" v="3020" actId="47"/>
        <pc:sldMkLst>
          <pc:docMk/>
          <pc:sldMk cId="0" sldId="268"/>
        </pc:sldMkLst>
        <pc:grpChg chg="mod">
          <ac:chgData name="Adrian Larrea Gomez" userId="3c11a08134ab0252" providerId="LiveId" clId="{F6E4603C-8679-4359-8385-1761B037D5E7}" dt="2023-02-02T17:30:24.175" v="2864"/>
          <ac:grpSpMkLst>
            <pc:docMk/>
            <pc:sldMk cId="0" sldId="268"/>
            <ac:grpSpMk id="7" creationId="{979D6599-8E06-36B1-50FC-3EE7025C2BE9}"/>
          </ac:grpSpMkLst>
        </pc:grpChg>
        <pc:grpChg chg="mod">
          <ac:chgData name="Adrian Larrea Gomez" userId="3c11a08134ab0252" providerId="LiveId" clId="{F6E4603C-8679-4359-8385-1761B037D5E7}" dt="2023-02-02T17:30:24.175" v="2864"/>
          <ac:grpSpMkLst>
            <pc:docMk/>
            <pc:sldMk cId="0" sldId="268"/>
            <ac:grpSpMk id="8" creationId="{F7013143-FC0B-61B0-F2F9-E6F0EA81DD72}"/>
          </ac:grpSpMkLst>
        </pc:grpChg>
        <pc:grpChg chg="mod">
          <ac:chgData name="Adrian Larrea Gomez" userId="3c11a08134ab0252" providerId="LiveId" clId="{F6E4603C-8679-4359-8385-1761B037D5E7}" dt="2023-02-02T17:34:26.037" v="2922"/>
          <ac:grpSpMkLst>
            <pc:docMk/>
            <pc:sldMk cId="0" sldId="268"/>
            <ac:grpSpMk id="14" creationId="{6EB95A42-135C-F33A-8AB7-5AE7C4F50767}"/>
          </ac:grpSpMkLst>
        </pc:grpChg>
        <pc:grpChg chg="del mod">
          <ac:chgData name="Adrian Larrea Gomez" userId="3c11a08134ab0252" providerId="LiveId" clId="{F6E4603C-8679-4359-8385-1761B037D5E7}" dt="2023-02-02T17:35:15.185" v="2956"/>
          <ac:grpSpMkLst>
            <pc:docMk/>
            <pc:sldMk cId="0" sldId="268"/>
            <ac:grpSpMk id="23" creationId="{9C90E116-6051-A155-4C6A-1274D31BD04D}"/>
          </ac:grpSpMkLst>
        </pc:grpChg>
        <pc:grpChg chg="del mod">
          <ac:chgData name="Adrian Larrea Gomez" userId="3c11a08134ab0252" providerId="LiveId" clId="{F6E4603C-8679-4359-8385-1761B037D5E7}" dt="2023-02-02T17:35:39.270" v="2962" actId="478"/>
          <ac:grpSpMkLst>
            <pc:docMk/>
            <pc:sldMk cId="0" sldId="268"/>
            <ac:grpSpMk id="24" creationId="{103606B7-BDD0-043A-5C55-C79DEFE18F4E}"/>
          </ac:grpSpMkLst>
        </pc:grpChg>
        <pc:grpChg chg="mod">
          <ac:chgData name="Adrian Larrea Gomez" userId="3c11a08134ab0252" providerId="LiveId" clId="{F6E4603C-8679-4359-8385-1761B037D5E7}" dt="2023-02-02T17:35:15.185" v="2956"/>
          <ac:grpSpMkLst>
            <pc:docMk/>
            <pc:sldMk cId="0" sldId="268"/>
            <ac:grpSpMk id="34" creationId="{866B17F1-DE9E-5711-24DD-FA03FF914A22}"/>
          </ac:grpSpMkLst>
        </pc:grpChg>
        <pc:grpChg chg="mod">
          <ac:chgData name="Adrian Larrea Gomez" userId="3c11a08134ab0252" providerId="LiveId" clId="{F6E4603C-8679-4359-8385-1761B037D5E7}" dt="2023-02-02T17:35:15.185" v="2956"/>
          <ac:grpSpMkLst>
            <pc:docMk/>
            <pc:sldMk cId="0" sldId="268"/>
            <ac:grpSpMk id="35" creationId="{F261C522-A4EA-96C6-486D-1106EE691FD8}"/>
          </ac:grpSpMkLst>
        </pc:grpChg>
        <pc:grpChg chg="mod">
          <ac:chgData name="Adrian Larrea Gomez" userId="3c11a08134ab0252" providerId="LiveId" clId="{F6E4603C-8679-4359-8385-1761B037D5E7}" dt="2023-02-02T17:35:15.185" v="2956"/>
          <ac:grpSpMkLst>
            <pc:docMk/>
            <pc:sldMk cId="0" sldId="268"/>
            <ac:grpSpMk id="36" creationId="{C7377896-3686-0DB5-BED8-6B6FD6F929F1}"/>
          </ac:grpSpMkLst>
        </pc:grpChg>
        <pc:inkChg chg="add mod">
          <ac:chgData name="Adrian Larrea Gomez" userId="3c11a08134ab0252" providerId="LiveId" clId="{F6E4603C-8679-4359-8385-1761B037D5E7}" dt="2023-02-02T17:30:24.175" v="2864"/>
          <ac:inkMkLst>
            <pc:docMk/>
            <pc:sldMk cId="0" sldId="268"/>
            <ac:inkMk id="2" creationId="{EFCC7DBE-5566-079F-DF88-B3D037AA31FD}"/>
          </ac:inkMkLst>
        </pc:inkChg>
        <pc:inkChg chg="add mod">
          <ac:chgData name="Adrian Larrea Gomez" userId="3c11a08134ab0252" providerId="LiveId" clId="{F6E4603C-8679-4359-8385-1761B037D5E7}" dt="2023-02-02T17:30:24.175" v="2864"/>
          <ac:inkMkLst>
            <pc:docMk/>
            <pc:sldMk cId="0" sldId="268"/>
            <ac:inkMk id="3" creationId="{1B497A72-B64D-D37A-CF1A-7D819FDEF8D0}"/>
          </ac:inkMkLst>
        </pc:inkChg>
        <pc:inkChg chg="add mod">
          <ac:chgData name="Adrian Larrea Gomez" userId="3c11a08134ab0252" providerId="LiveId" clId="{F6E4603C-8679-4359-8385-1761B037D5E7}" dt="2023-02-02T17:30:24.175" v="2864"/>
          <ac:inkMkLst>
            <pc:docMk/>
            <pc:sldMk cId="0" sldId="268"/>
            <ac:inkMk id="4" creationId="{DB023873-9F37-9FFA-08F4-3799E7B20BFB}"/>
          </ac:inkMkLst>
        </pc:inkChg>
        <pc:inkChg chg="add mod">
          <ac:chgData name="Adrian Larrea Gomez" userId="3c11a08134ab0252" providerId="LiveId" clId="{F6E4603C-8679-4359-8385-1761B037D5E7}" dt="2023-02-02T17:30:24.175" v="2864"/>
          <ac:inkMkLst>
            <pc:docMk/>
            <pc:sldMk cId="0" sldId="268"/>
            <ac:inkMk id="5" creationId="{21CA27E9-133C-4BBA-06FB-95E7210341D3}"/>
          </ac:inkMkLst>
        </pc:inkChg>
        <pc:inkChg chg="add mod">
          <ac:chgData name="Adrian Larrea Gomez" userId="3c11a08134ab0252" providerId="LiveId" clId="{F6E4603C-8679-4359-8385-1761B037D5E7}" dt="2023-02-02T17:30:24.175" v="2864"/>
          <ac:inkMkLst>
            <pc:docMk/>
            <pc:sldMk cId="0" sldId="268"/>
            <ac:inkMk id="6" creationId="{F3E47199-7AD1-1BD7-FC99-65B9220FA940}"/>
          </ac:inkMkLst>
        </pc:inkChg>
        <pc:inkChg chg="add del">
          <ac:chgData name="Adrian Larrea Gomez" userId="3c11a08134ab0252" providerId="LiveId" clId="{F6E4603C-8679-4359-8385-1761B037D5E7}" dt="2023-02-02T17:34:16.227" v="2915" actId="9405"/>
          <ac:inkMkLst>
            <pc:docMk/>
            <pc:sldMk cId="0" sldId="268"/>
            <ac:inkMk id="9" creationId="{29B5490D-DF0E-30AC-2DD8-781DF8FF404F}"/>
          </ac:inkMkLst>
        </pc:inkChg>
        <pc:inkChg chg="add del">
          <ac:chgData name="Adrian Larrea Gomez" userId="3c11a08134ab0252" providerId="LiveId" clId="{F6E4603C-8679-4359-8385-1761B037D5E7}" dt="2023-02-02T17:34:27.174" v="2925" actId="9405"/>
          <ac:inkMkLst>
            <pc:docMk/>
            <pc:sldMk cId="0" sldId="268"/>
            <ac:inkMk id="10" creationId="{CD6F0003-FB87-F90D-8163-E126CCE10182}"/>
          </ac:inkMkLst>
        </pc:inkChg>
        <pc:inkChg chg="add del">
          <ac:chgData name="Adrian Larrea Gomez" userId="3c11a08134ab0252" providerId="LiveId" clId="{F6E4603C-8679-4359-8385-1761B037D5E7}" dt="2023-02-02T17:34:26.823" v="2924" actId="9405"/>
          <ac:inkMkLst>
            <pc:docMk/>
            <pc:sldMk cId="0" sldId="268"/>
            <ac:inkMk id="11" creationId="{ECB4894F-70A2-3EF2-2D71-48CFFDA8C38F}"/>
          </ac:inkMkLst>
        </pc:inkChg>
        <pc:inkChg chg="add del mod">
          <ac:chgData name="Adrian Larrea Gomez" userId="3c11a08134ab0252" providerId="LiveId" clId="{F6E4603C-8679-4359-8385-1761B037D5E7}" dt="2023-02-02T17:34:26.478" v="2923" actId="9405"/>
          <ac:inkMkLst>
            <pc:docMk/>
            <pc:sldMk cId="0" sldId="268"/>
            <ac:inkMk id="12" creationId="{006B7B68-491D-B68C-EC64-FBE4D084D369}"/>
          </ac:inkMkLst>
        </pc:inkChg>
        <pc:inkChg chg="add del mod">
          <ac:chgData name="Adrian Larrea Gomez" userId="3c11a08134ab0252" providerId="LiveId" clId="{F6E4603C-8679-4359-8385-1761B037D5E7}" dt="2023-02-02T17:34:26.037" v="2922"/>
          <ac:inkMkLst>
            <pc:docMk/>
            <pc:sldMk cId="0" sldId="268"/>
            <ac:inkMk id="13" creationId="{07F0DA51-BAD5-C788-7550-16539202A1A1}"/>
          </ac:inkMkLst>
        </pc:inkChg>
        <pc:inkChg chg="add mod">
          <ac:chgData name="Adrian Larrea Gomez" userId="3c11a08134ab0252" providerId="LiveId" clId="{F6E4603C-8679-4359-8385-1761B037D5E7}" dt="2023-02-02T17:35:09.714" v="2946"/>
          <ac:inkMkLst>
            <pc:docMk/>
            <pc:sldMk cId="0" sldId="268"/>
            <ac:inkMk id="15" creationId="{941FDFC7-60FC-A7F3-32CF-B21F8FF0D073}"/>
          </ac:inkMkLst>
        </pc:inkChg>
        <pc:inkChg chg="add mod">
          <ac:chgData name="Adrian Larrea Gomez" userId="3c11a08134ab0252" providerId="LiveId" clId="{F6E4603C-8679-4359-8385-1761B037D5E7}" dt="2023-02-02T17:35:09.714" v="2946"/>
          <ac:inkMkLst>
            <pc:docMk/>
            <pc:sldMk cId="0" sldId="268"/>
            <ac:inkMk id="16" creationId="{EC57C537-B208-7BDC-6740-D70F4C2EDC51}"/>
          </ac:inkMkLst>
        </pc:inkChg>
        <pc:inkChg chg="add mod">
          <ac:chgData name="Adrian Larrea Gomez" userId="3c11a08134ab0252" providerId="LiveId" clId="{F6E4603C-8679-4359-8385-1761B037D5E7}" dt="2023-02-02T17:35:09.714" v="2946"/>
          <ac:inkMkLst>
            <pc:docMk/>
            <pc:sldMk cId="0" sldId="268"/>
            <ac:inkMk id="17" creationId="{E316D422-4508-F62F-D71C-904AD577A879}"/>
          </ac:inkMkLst>
        </pc:inkChg>
        <pc:inkChg chg="add mod">
          <ac:chgData name="Adrian Larrea Gomez" userId="3c11a08134ab0252" providerId="LiveId" clId="{F6E4603C-8679-4359-8385-1761B037D5E7}" dt="2023-02-02T17:35:09.714" v="2946"/>
          <ac:inkMkLst>
            <pc:docMk/>
            <pc:sldMk cId="0" sldId="268"/>
            <ac:inkMk id="18" creationId="{7B2B0A16-D952-54F0-E55D-D7CA183C5FB5}"/>
          </ac:inkMkLst>
        </pc:inkChg>
        <pc:inkChg chg="add mod">
          <ac:chgData name="Adrian Larrea Gomez" userId="3c11a08134ab0252" providerId="LiveId" clId="{F6E4603C-8679-4359-8385-1761B037D5E7}" dt="2023-02-02T17:35:09.714" v="2946"/>
          <ac:inkMkLst>
            <pc:docMk/>
            <pc:sldMk cId="0" sldId="268"/>
            <ac:inkMk id="19" creationId="{CA840911-4369-173D-5CEA-F66DC4040E90}"/>
          </ac:inkMkLst>
        </pc:inkChg>
        <pc:inkChg chg="add mod">
          <ac:chgData name="Adrian Larrea Gomez" userId="3c11a08134ab0252" providerId="LiveId" clId="{F6E4603C-8679-4359-8385-1761B037D5E7}" dt="2023-02-02T17:35:09.714" v="2946"/>
          <ac:inkMkLst>
            <pc:docMk/>
            <pc:sldMk cId="0" sldId="268"/>
            <ac:inkMk id="20" creationId="{1DE425F7-3504-DA43-29A7-39CDB41BA7EC}"/>
          </ac:inkMkLst>
        </pc:inkChg>
        <pc:inkChg chg="add mod">
          <ac:chgData name="Adrian Larrea Gomez" userId="3c11a08134ab0252" providerId="LiveId" clId="{F6E4603C-8679-4359-8385-1761B037D5E7}" dt="2023-02-02T17:35:15.185" v="2956"/>
          <ac:inkMkLst>
            <pc:docMk/>
            <pc:sldMk cId="0" sldId="268"/>
            <ac:inkMk id="21" creationId="{B07437D5-ACE4-BAD8-C04C-935026224461}"/>
          </ac:inkMkLst>
        </pc:inkChg>
        <pc:inkChg chg="add mod">
          <ac:chgData name="Adrian Larrea Gomez" userId="3c11a08134ab0252" providerId="LiveId" clId="{F6E4603C-8679-4359-8385-1761B037D5E7}" dt="2023-02-02T17:35:15.185" v="2956"/>
          <ac:inkMkLst>
            <pc:docMk/>
            <pc:sldMk cId="0" sldId="268"/>
            <ac:inkMk id="22" creationId="{1607BF40-563F-4F35-351B-73F067EB6221}"/>
          </ac:inkMkLst>
        </pc:inkChg>
        <pc:inkChg chg="add mod">
          <ac:chgData name="Adrian Larrea Gomez" userId="3c11a08134ab0252" providerId="LiveId" clId="{F6E4603C-8679-4359-8385-1761B037D5E7}" dt="2023-02-02T17:35:15.185" v="2956"/>
          <ac:inkMkLst>
            <pc:docMk/>
            <pc:sldMk cId="0" sldId="268"/>
            <ac:inkMk id="25" creationId="{3336799D-44A4-D5F0-1117-42981B46C1E0}"/>
          </ac:inkMkLst>
        </pc:inkChg>
        <pc:inkChg chg="add mod">
          <ac:chgData name="Adrian Larrea Gomez" userId="3c11a08134ab0252" providerId="LiveId" clId="{F6E4603C-8679-4359-8385-1761B037D5E7}" dt="2023-02-02T17:35:15.185" v="2956"/>
          <ac:inkMkLst>
            <pc:docMk/>
            <pc:sldMk cId="0" sldId="268"/>
            <ac:inkMk id="26" creationId="{90A13A3F-7238-3602-72CC-757E438C672B}"/>
          </ac:inkMkLst>
        </pc:inkChg>
        <pc:inkChg chg="add mod">
          <ac:chgData name="Adrian Larrea Gomez" userId="3c11a08134ab0252" providerId="LiveId" clId="{F6E4603C-8679-4359-8385-1761B037D5E7}" dt="2023-02-02T17:35:15.185" v="2956"/>
          <ac:inkMkLst>
            <pc:docMk/>
            <pc:sldMk cId="0" sldId="268"/>
            <ac:inkMk id="27" creationId="{6BF56701-F0F3-C8B7-5FEB-A7242E70176C}"/>
          </ac:inkMkLst>
        </pc:inkChg>
        <pc:inkChg chg="add mod">
          <ac:chgData name="Adrian Larrea Gomez" userId="3c11a08134ab0252" providerId="LiveId" clId="{F6E4603C-8679-4359-8385-1761B037D5E7}" dt="2023-02-02T17:35:15.185" v="2956"/>
          <ac:inkMkLst>
            <pc:docMk/>
            <pc:sldMk cId="0" sldId="268"/>
            <ac:inkMk id="28" creationId="{E75AF34A-AFF2-D135-FAF2-AEFAA4F3DC3C}"/>
          </ac:inkMkLst>
        </pc:inkChg>
        <pc:inkChg chg="add mod">
          <ac:chgData name="Adrian Larrea Gomez" userId="3c11a08134ab0252" providerId="LiveId" clId="{F6E4603C-8679-4359-8385-1761B037D5E7}" dt="2023-02-02T17:35:15.185" v="2956"/>
          <ac:inkMkLst>
            <pc:docMk/>
            <pc:sldMk cId="0" sldId="268"/>
            <ac:inkMk id="29" creationId="{C4FDE914-414B-3D02-75D1-1872E00E6BA5}"/>
          </ac:inkMkLst>
        </pc:inkChg>
        <pc:inkChg chg="add mod">
          <ac:chgData name="Adrian Larrea Gomez" userId="3c11a08134ab0252" providerId="LiveId" clId="{F6E4603C-8679-4359-8385-1761B037D5E7}" dt="2023-02-02T17:35:15.185" v="2956"/>
          <ac:inkMkLst>
            <pc:docMk/>
            <pc:sldMk cId="0" sldId="268"/>
            <ac:inkMk id="30" creationId="{BD6CDCB7-A93B-125A-E47C-47AC0C91D053}"/>
          </ac:inkMkLst>
        </pc:inkChg>
        <pc:inkChg chg="add">
          <ac:chgData name="Adrian Larrea Gomez" userId="3c11a08134ab0252" providerId="LiveId" clId="{F6E4603C-8679-4359-8385-1761B037D5E7}" dt="2023-02-02T17:35:13.398" v="2953" actId="9405"/>
          <ac:inkMkLst>
            <pc:docMk/>
            <pc:sldMk cId="0" sldId="268"/>
            <ac:inkMk id="31" creationId="{7F54A3CA-9C19-5C2E-FE24-867003D9D343}"/>
          </ac:inkMkLst>
        </pc:inkChg>
        <pc:inkChg chg="add">
          <ac:chgData name="Adrian Larrea Gomez" userId="3c11a08134ab0252" providerId="LiveId" clId="{F6E4603C-8679-4359-8385-1761B037D5E7}" dt="2023-02-02T17:35:13.680" v="2954" actId="9405"/>
          <ac:inkMkLst>
            <pc:docMk/>
            <pc:sldMk cId="0" sldId="268"/>
            <ac:inkMk id="32" creationId="{841E1228-3DAE-E584-0898-DDE4E298D106}"/>
          </ac:inkMkLst>
        </pc:inkChg>
        <pc:inkChg chg="add">
          <ac:chgData name="Adrian Larrea Gomez" userId="3c11a08134ab0252" providerId="LiveId" clId="{F6E4603C-8679-4359-8385-1761B037D5E7}" dt="2023-02-02T17:35:14.446" v="2955" actId="9405"/>
          <ac:inkMkLst>
            <pc:docMk/>
            <pc:sldMk cId="0" sldId="268"/>
            <ac:inkMk id="33" creationId="{0921B5E2-DF84-8FC4-5D1A-BC7E62D332B0}"/>
          </ac:inkMkLst>
        </pc:inkChg>
      </pc:sldChg>
      <pc:sldChg chg="modSp del mod">
        <pc:chgData name="Adrian Larrea Gomez" userId="3c11a08134ab0252" providerId="LiveId" clId="{F6E4603C-8679-4359-8385-1761B037D5E7}" dt="2023-02-02T17:38:03.534" v="2973" actId="47"/>
        <pc:sldMkLst>
          <pc:docMk/>
          <pc:sldMk cId="0" sldId="269"/>
        </pc:sldMkLst>
        <pc:spChg chg="mod">
          <ac:chgData name="Adrian Larrea Gomez" userId="3c11a08134ab0252" providerId="LiveId" clId="{F6E4603C-8679-4359-8385-1761B037D5E7}" dt="2023-02-02T17:05:20.419" v="2654" actId="20577"/>
          <ac:spMkLst>
            <pc:docMk/>
            <pc:sldMk cId="0" sldId="269"/>
            <ac:spMk id="1235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7:06:17.164" v="2744" actId="20577"/>
          <ac:spMkLst>
            <pc:docMk/>
            <pc:sldMk cId="0" sldId="269"/>
            <ac:spMk id="1244" creationId="{00000000-0000-0000-0000-000000000000}"/>
          </ac:spMkLst>
        </pc:spChg>
      </pc:sldChg>
      <pc:sldChg chg="del">
        <pc:chgData name="Adrian Larrea Gomez" userId="3c11a08134ab0252" providerId="LiveId" clId="{F6E4603C-8679-4359-8385-1761B037D5E7}" dt="2023-02-02T17:38:04.760" v="2974" actId="47"/>
        <pc:sldMkLst>
          <pc:docMk/>
          <pc:sldMk cId="0" sldId="270"/>
        </pc:sldMkLst>
      </pc:sldChg>
      <pc:sldChg chg="del">
        <pc:chgData name="Adrian Larrea Gomez" userId="3c11a08134ab0252" providerId="LiveId" clId="{F6E4603C-8679-4359-8385-1761B037D5E7}" dt="2023-02-02T17:38:06.641" v="2975" actId="47"/>
        <pc:sldMkLst>
          <pc:docMk/>
          <pc:sldMk cId="0" sldId="271"/>
        </pc:sldMkLst>
      </pc:sldChg>
      <pc:sldChg chg="del">
        <pc:chgData name="Adrian Larrea Gomez" userId="3c11a08134ab0252" providerId="LiveId" clId="{F6E4603C-8679-4359-8385-1761B037D5E7}" dt="2023-02-02T17:38:07.304" v="2976" actId="47"/>
        <pc:sldMkLst>
          <pc:docMk/>
          <pc:sldMk cId="0" sldId="272"/>
        </pc:sldMkLst>
      </pc:sldChg>
      <pc:sldChg chg="del">
        <pc:chgData name="Adrian Larrea Gomez" userId="3c11a08134ab0252" providerId="LiveId" clId="{F6E4603C-8679-4359-8385-1761B037D5E7}" dt="2023-02-02T17:38:07.713" v="2977" actId="47"/>
        <pc:sldMkLst>
          <pc:docMk/>
          <pc:sldMk cId="0" sldId="273"/>
        </pc:sldMkLst>
      </pc:sldChg>
      <pc:sldChg chg="del">
        <pc:chgData name="Adrian Larrea Gomez" userId="3c11a08134ab0252" providerId="LiveId" clId="{F6E4603C-8679-4359-8385-1761B037D5E7}" dt="2023-02-02T17:38:08.116" v="2978" actId="47"/>
        <pc:sldMkLst>
          <pc:docMk/>
          <pc:sldMk cId="0" sldId="274"/>
        </pc:sldMkLst>
      </pc:sldChg>
      <pc:sldChg chg="del">
        <pc:chgData name="Adrian Larrea Gomez" userId="3c11a08134ab0252" providerId="LiveId" clId="{F6E4603C-8679-4359-8385-1761B037D5E7}" dt="2023-02-02T17:38:08.562" v="2979" actId="47"/>
        <pc:sldMkLst>
          <pc:docMk/>
          <pc:sldMk cId="0" sldId="275"/>
        </pc:sldMkLst>
      </pc:sldChg>
      <pc:sldChg chg="del">
        <pc:chgData name="Adrian Larrea Gomez" userId="3c11a08134ab0252" providerId="LiveId" clId="{F6E4603C-8679-4359-8385-1761B037D5E7}" dt="2023-02-02T17:38:09.708" v="2980" actId="47"/>
        <pc:sldMkLst>
          <pc:docMk/>
          <pc:sldMk cId="0" sldId="276"/>
        </pc:sldMkLst>
      </pc:sldChg>
      <pc:sldChg chg="del">
        <pc:chgData name="Adrian Larrea Gomez" userId="3c11a08134ab0252" providerId="LiveId" clId="{F6E4603C-8679-4359-8385-1761B037D5E7}" dt="2023-02-02T17:38:10.415" v="2981" actId="47"/>
        <pc:sldMkLst>
          <pc:docMk/>
          <pc:sldMk cId="0" sldId="277"/>
        </pc:sldMkLst>
      </pc:sldChg>
      <pc:sldChg chg="del">
        <pc:chgData name="Adrian Larrea Gomez" userId="3c11a08134ab0252" providerId="LiveId" clId="{F6E4603C-8679-4359-8385-1761B037D5E7}" dt="2023-02-02T17:38:10.828" v="2982" actId="47"/>
        <pc:sldMkLst>
          <pc:docMk/>
          <pc:sldMk cId="0" sldId="278"/>
        </pc:sldMkLst>
      </pc:sldChg>
      <pc:sldChg chg="del">
        <pc:chgData name="Adrian Larrea Gomez" userId="3c11a08134ab0252" providerId="LiveId" clId="{F6E4603C-8679-4359-8385-1761B037D5E7}" dt="2023-02-02T17:38:11.419" v="2983" actId="47"/>
        <pc:sldMkLst>
          <pc:docMk/>
          <pc:sldMk cId="0" sldId="279"/>
        </pc:sldMkLst>
      </pc:sldChg>
      <pc:sldChg chg="del">
        <pc:chgData name="Adrian Larrea Gomez" userId="3c11a08134ab0252" providerId="LiveId" clId="{F6E4603C-8679-4359-8385-1761B037D5E7}" dt="2023-02-02T17:38:12.874" v="2984" actId="47"/>
        <pc:sldMkLst>
          <pc:docMk/>
          <pc:sldMk cId="0" sldId="280"/>
        </pc:sldMkLst>
      </pc:sldChg>
      <pc:sldChg chg="del">
        <pc:chgData name="Adrian Larrea Gomez" userId="3c11a08134ab0252" providerId="LiveId" clId="{F6E4603C-8679-4359-8385-1761B037D5E7}" dt="2023-02-02T17:38:13.357" v="2985" actId="47"/>
        <pc:sldMkLst>
          <pc:docMk/>
          <pc:sldMk cId="0" sldId="281"/>
        </pc:sldMkLst>
      </pc:sldChg>
      <pc:sldChg chg="del">
        <pc:chgData name="Adrian Larrea Gomez" userId="3c11a08134ab0252" providerId="LiveId" clId="{F6E4603C-8679-4359-8385-1761B037D5E7}" dt="2023-02-02T17:38:13.835" v="2986" actId="47"/>
        <pc:sldMkLst>
          <pc:docMk/>
          <pc:sldMk cId="0" sldId="282"/>
        </pc:sldMkLst>
      </pc:sldChg>
      <pc:sldChg chg="del">
        <pc:chgData name="Adrian Larrea Gomez" userId="3c11a08134ab0252" providerId="LiveId" clId="{F6E4603C-8679-4359-8385-1761B037D5E7}" dt="2023-02-02T17:38:14.257" v="2987" actId="47"/>
        <pc:sldMkLst>
          <pc:docMk/>
          <pc:sldMk cId="0" sldId="283"/>
        </pc:sldMkLst>
      </pc:sldChg>
      <pc:sldChg chg="del">
        <pc:chgData name="Adrian Larrea Gomez" userId="3c11a08134ab0252" providerId="LiveId" clId="{F6E4603C-8679-4359-8385-1761B037D5E7}" dt="2023-02-02T17:38:14.574" v="2988" actId="47"/>
        <pc:sldMkLst>
          <pc:docMk/>
          <pc:sldMk cId="0" sldId="284"/>
        </pc:sldMkLst>
      </pc:sldChg>
      <pc:sldChg chg="del">
        <pc:chgData name="Adrian Larrea Gomez" userId="3c11a08134ab0252" providerId="LiveId" clId="{F6E4603C-8679-4359-8385-1761B037D5E7}" dt="2023-02-02T17:38:15.290" v="2989" actId="47"/>
        <pc:sldMkLst>
          <pc:docMk/>
          <pc:sldMk cId="0" sldId="285"/>
        </pc:sldMkLst>
      </pc:sldChg>
      <pc:sldChg chg="del">
        <pc:chgData name="Adrian Larrea Gomez" userId="3c11a08134ab0252" providerId="LiveId" clId="{F6E4603C-8679-4359-8385-1761B037D5E7}" dt="2023-02-02T17:38:15.790" v="2990" actId="47"/>
        <pc:sldMkLst>
          <pc:docMk/>
          <pc:sldMk cId="0" sldId="286"/>
        </pc:sldMkLst>
      </pc:sldChg>
      <pc:sldChg chg="del">
        <pc:chgData name="Adrian Larrea Gomez" userId="3c11a08134ab0252" providerId="LiveId" clId="{F6E4603C-8679-4359-8385-1761B037D5E7}" dt="2023-02-02T17:38:16.428" v="2991" actId="47"/>
        <pc:sldMkLst>
          <pc:docMk/>
          <pc:sldMk cId="0" sldId="287"/>
        </pc:sldMkLst>
      </pc:sldChg>
      <pc:sldChg chg="del">
        <pc:chgData name="Adrian Larrea Gomez" userId="3c11a08134ab0252" providerId="LiveId" clId="{F6E4603C-8679-4359-8385-1761B037D5E7}" dt="2023-02-02T17:38:17.081" v="2992" actId="47"/>
        <pc:sldMkLst>
          <pc:docMk/>
          <pc:sldMk cId="0" sldId="288"/>
        </pc:sldMkLst>
      </pc:sldChg>
      <pc:sldChg chg="del">
        <pc:chgData name="Adrian Larrea Gomez" userId="3c11a08134ab0252" providerId="LiveId" clId="{F6E4603C-8679-4359-8385-1761B037D5E7}" dt="2023-02-02T17:38:17.662" v="2993" actId="47"/>
        <pc:sldMkLst>
          <pc:docMk/>
          <pc:sldMk cId="0" sldId="289"/>
        </pc:sldMkLst>
      </pc:sldChg>
      <pc:sldChg chg="del">
        <pc:chgData name="Adrian Larrea Gomez" userId="3c11a08134ab0252" providerId="LiveId" clId="{F6E4603C-8679-4359-8385-1761B037D5E7}" dt="2023-02-02T17:38:20.915" v="2999" actId="47"/>
        <pc:sldMkLst>
          <pc:docMk/>
          <pc:sldMk cId="0" sldId="290"/>
        </pc:sldMkLst>
      </pc:sldChg>
      <pc:sldChg chg="del">
        <pc:chgData name="Adrian Larrea Gomez" userId="3c11a08134ab0252" providerId="LiveId" clId="{F6E4603C-8679-4359-8385-1761B037D5E7}" dt="2023-02-02T17:38:18.360" v="2994" actId="47"/>
        <pc:sldMkLst>
          <pc:docMk/>
          <pc:sldMk cId="0" sldId="291"/>
        </pc:sldMkLst>
      </pc:sldChg>
      <pc:sldChg chg="del">
        <pc:chgData name="Adrian Larrea Gomez" userId="3c11a08134ab0252" providerId="LiveId" clId="{F6E4603C-8679-4359-8385-1761B037D5E7}" dt="2023-02-02T17:38:18.956" v="2995" actId="47"/>
        <pc:sldMkLst>
          <pc:docMk/>
          <pc:sldMk cId="0" sldId="292"/>
        </pc:sldMkLst>
      </pc:sldChg>
      <pc:sldChg chg="del">
        <pc:chgData name="Adrian Larrea Gomez" userId="3c11a08134ab0252" providerId="LiveId" clId="{F6E4603C-8679-4359-8385-1761B037D5E7}" dt="2023-02-02T17:38:19.452" v="2996" actId="47"/>
        <pc:sldMkLst>
          <pc:docMk/>
          <pc:sldMk cId="0" sldId="293"/>
        </pc:sldMkLst>
      </pc:sldChg>
      <pc:sldChg chg="del">
        <pc:chgData name="Adrian Larrea Gomez" userId="3c11a08134ab0252" providerId="LiveId" clId="{F6E4603C-8679-4359-8385-1761B037D5E7}" dt="2023-02-02T17:38:19.863" v="2997" actId="47"/>
        <pc:sldMkLst>
          <pc:docMk/>
          <pc:sldMk cId="0" sldId="294"/>
        </pc:sldMkLst>
      </pc:sldChg>
      <pc:sldChg chg="del">
        <pc:chgData name="Adrian Larrea Gomez" userId="3c11a08134ab0252" providerId="LiveId" clId="{F6E4603C-8679-4359-8385-1761B037D5E7}" dt="2023-02-02T17:38:20.319" v="2998" actId="47"/>
        <pc:sldMkLst>
          <pc:docMk/>
          <pc:sldMk cId="0" sldId="295"/>
        </pc:sldMkLst>
      </pc:sldChg>
      <pc:sldChg chg="del">
        <pc:chgData name="Adrian Larrea Gomez" userId="3c11a08134ab0252" providerId="LiveId" clId="{F6E4603C-8679-4359-8385-1761B037D5E7}" dt="2023-02-02T17:38:21.365" v="3000" actId="47"/>
        <pc:sldMkLst>
          <pc:docMk/>
          <pc:sldMk cId="0" sldId="296"/>
        </pc:sldMkLst>
      </pc:sldChg>
      <pc:sldChg chg="del">
        <pc:chgData name="Adrian Larrea Gomez" userId="3c11a08134ab0252" providerId="LiveId" clId="{F6E4603C-8679-4359-8385-1761B037D5E7}" dt="2023-02-02T17:38:21.827" v="3001" actId="47"/>
        <pc:sldMkLst>
          <pc:docMk/>
          <pc:sldMk cId="0" sldId="297"/>
        </pc:sldMkLst>
      </pc:sldChg>
      <pc:sldChg chg="del">
        <pc:chgData name="Adrian Larrea Gomez" userId="3c11a08134ab0252" providerId="LiveId" clId="{F6E4603C-8679-4359-8385-1761B037D5E7}" dt="2023-02-02T17:38:22.243" v="3002" actId="47"/>
        <pc:sldMkLst>
          <pc:docMk/>
          <pc:sldMk cId="0" sldId="298"/>
        </pc:sldMkLst>
      </pc:sldChg>
      <pc:sldChg chg="del">
        <pc:chgData name="Adrian Larrea Gomez" userId="3c11a08134ab0252" providerId="LiveId" clId="{F6E4603C-8679-4359-8385-1761B037D5E7}" dt="2023-02-02T17:38:22.700" v="3003" actId="47"/>
        <pc:sldMkLst>
          <pc:docMk/>
          <pc:sldMk cId="0" sldId="299"/>
        </pc:sldMkLst>
      </pc:sldChg>
      <pc:sldChg chg="del">
        <pc:chgData name="Adrian Larrea Gomez" userId="3c11a08134ab0252" providerId="LiveId" clId="{F6E4603C-8679-4359-8385-1761B037D5E7}" dt="2023-02-02T17:39:17.825" v="3006" actId="47"/>
        <pc:sldMkLst>
          <pc:docMk/>
          <pc:sldMk cId="0" sldId="300"/>
        </pc:sldMkLst>
      </pc:sldChg>
      <pc:sldChg chg="del">
        <pc:chgData name="Adrian Larrea Gomez" userId="3c11a08134ab0252" providerId="LiveId" clId="{F6E4603C-8679-4359-8385-1761B037D5E7}" dt="2023-02-02T17:39:18.001" v="3007" actId="47"/>
        <pc:sldMkLst>
          <pc:docMk/>
          <pc:sldMk cId="0" sldId="301"/>
        </pc:sldMkLst>
      </pc:sldChg>
      <pc:sldChg chg="del">
        <pc:chgData name="Adrian Larrea Gomez" userId="3c11a08134ab0252" providerId="LiveId" clId="{F6E4603C-8679-4359-8385-1761B037D5E7}" dt="2023-02-02T17:39:18.455" v="3008" actId="47"/>
        <pc:sldMkLst>
          <pc:docMk/>
          <pc:sldMk cId="0" sldId="302"/>
        </pc:sldMkLst>
      </pc:sldChg>
      <pc:sldChg chg="del">
        <pc:chgData name="Adrian Larrea Gomez" userId="3c11a08134ab0252" providerId="LiveId" clId="{F6E4603C-8679-4359-8385-1761B037D5E7}" dt="2023-02-02T17:39:19.044" v="3009" actId="47"/>
        <pc:sldMkLst>
          <pc:docMk/>
          <pc:sldMk cId="0" sldId="303"/>
        </pc:sldMkLst>
      </pc:sldChg>
      <pc:sldChg chg="del">
        <pc:chgData name="Adrian Larrea Gomez" userId="3c11a08134ab0252" providerId="LiveId" clId="{F6E4603C-8679-4359-8385-1761B037D5E7}" dt="2023-02-02T17:39:19.383" v="3010" actId="47"/>
        <pc:sldMkLst>
          <pc:docMk/>
          <pc:sldMk cId="0" sldId="304"/>
        </pc:sldMkLst>
      </pc:sldChg>
      <pc:sldChg chg="del">
        <pc:chgData name="Adrian Larrea Gomez" userId="3c11a08134ab0252" providerId="LiveId" clId="{F6E4603C-8679-4359-8385-1761B037D5E7}" dt="2023-02-02T17:39:19.619" v="3011" actId="47"/>
        <pc:sldMkLst>
          <pc:docMk/>
          <pc:sldMk cId="0" sldId="305"/>
        </pc:sldMkLst>
      </pc:sldChg>
      <pc:sldChg chg="del">
        <pc:chgData name="Adrian Larrea Gomez" userId="3c11a08134ab0252" providerId="LiveId" clId="{F6E4603C-8679-4359-8385-1761B037D5E7}" dt="2023-02-02T17:39:19.796" v="3012" actId="47"/>
        <pc:sldMkLst>
          <pc:docMk/>
          <pc:sldMk cId="0" sldId="306"/>
        </pc:sldMkLst>
      </pc:sldChg>
      <pc:sldChg chg="del">
        <pc:chgData name="Adrian Larrea Gomez" userId="3c11a08134ab0252" providerId="LiveId" clId="{F6E4603C-8679-4359-8385-1761B037D5E7}" dt="2023-02-02T17:39:19.931" v="3013" actId="47"/>
        <pc:sldMkLst>
          <pc:docMk/>
          <pc:sldMk cId="0" sldId="307"/>
        </pc:sldMkLst>
      </pc:sldChg>
      <pc:sldChg chg="del">
        <pc:chgData name="Adrian Larrea Gomez" userId="3c11a08134ab0252" providerId="LiveId" clId="{F6E4603C-8679-4359-8385-1761B037D5E7}" dt="2023-02-02T17:39:20.094" v="3014" actId="47"/>
        <pc:sldMkLst>
          <pc:docMk/>
          <pc:sldMk cId="0" sldId="308"/>
        </pc:sldMkLst>
      </pc:sldChg>
      <pc:sldChg chg="del">
        <pc:chgData name="Adrian Larrea Gomez" userId="3c11a08134ab0252" providerId="LiveId" clId="{F6E4603C-8679-4359-8385-1761B037D5E7}" dt="2023-02-02T17:39:20.255" v="3015" actId="47"/>
        <pc:sldMkLst>
          <pc:docMk/>
          <pc:sldMk cId="0" sldId="309"/>
        </pc:sldMkLst>
      </pc:sldChg>
      <pc:sldChg chg="del">
        <pc:chgData name="Adrian Larrea Gomez" userId="3c11a08134ab0252" providerId="LiveId" clId="{F6E4603C-8679-4359-8385-1761B037D5E7}" dt="2023-02-02T17:39:20.497" v="3016" actId="47"/>
        <pc:sldMkLst>
          <pc:docMk/>
          <pc:sldMk cId="0" sldId="310"/>
        </pc:sldMkLst>
      </pc:sldChg>
      <pc:sldChg chg="del">
        <pc:chgData name="Adrian Larrea Gomez" userId="3c11a08134ab0252" providerId="LiveId" clId="{F6E4603C-8679-4359-8385-1761B037D5E7}" dt="2023-02-02T17:39:21.043" v="3017" actId="47"/>
        <pc:sldMkLst>
          <pc:docMk/>
          <pc:sldMk cId="0" sldId="311"/>
        </pc:sldMkLst>
      </pc:sldChg>
      <pc:sldChg chg="del">
        <pc:chgData name="Adrian Larrea Gomez" userId="3c11a08134ab0252" providerId="LiveId" clId="{F6E4603C-8679-4359-8385-1761B037D5E7}" dt="2023-02-02T17:39:21.492" v="3018" actId="47"/>
        <pc:sldMkLst>
          <pc:docMk/>
          <pc:sldMk cId="0" sldId="312"/>
        </pc:sldMkLst>
      </pc:sldChg>
      <pc:sldChg chg="del">
        <pc:chgData name="Adrian Larrea Gomez" userId="3c11a08134ab0252" providerId="LiveId" clId="{F6E4603C-8679-4359-8385-1761B037D5E7}" dt="2023-02-02T17:39:21.941" v="3019" actId="47"/>
        <pc:sldMkLst>
          <pc:docMk/>
          <pc:sldMk cId="0" sldId="313"/>
        </pc:sldMkLst>
      </pc:sldChg>
      <pc:sldChg chg="del">
        <pc:chgData name="Adrian Larrea Gomez" userId="3c11a08134ab0252" providerId="LiveId" clId="{F6E4603C-8679-4359-8385-1761B037D5E7}" dt="2023-02-02T18:08:14.048" v="3496" actId="47"/>
        <pc:sldMkLst>
          <pc:docMk/>
          <pc:sldMk cId="0" sldId="314"/>
        </pc:sldMkLst>
      </pc:sldChg>
      <pc:sldChg chg="del">
        <pc:chgData name="Adrian Larrea Gomez" userId="3c11a08134ab0252" providerId="LiveId" clId="{F6E4603C-8679-4359-8385-1761B037D5E7}" dt="2023-02-02T17:38:30.993" v="3004" actId="47"/>
        <pc:sldMkLst>
          <pc:docMk/>
          <pc:sldMk cId="0" sldId="315"/>
        </pc:sldMkLst>
      </pc:sldChg>
      <pc:sldChg chg="addSp delSp modSp del mod ord">
        <pc:chgData name="Adrian Larrea Gomez" userId="3c11a08134ab0252" providerId="LiveId" clId="{F6E4603C-8679-4359-8385-1761B037D5E7}" dt="2023-02-02T18:08:10.886" v="3495" actId="47"/>
        <pc:sldMkLst>
          <pc:docMk/>
          <pc:sldMk cId="0" sldId="316"/>
        </pc:sldMkLst>
        <pc:spChg chg="add del mod">
          <ac:chgData name="Adrian Larrea Gomez" userId="3c11a08134ab0252" providerId="LiveId" clId="{F6E4603C-8679-4359-8385-1761B037D5E7}" dt="2023-02-02T18:07:18.851" v="3483" actId="478"/>
          <ac:spMkLst>
            <pc:docMk/>
            <pc:sldMk cId="0" sldId="316"/>
            <ac:spMk id="3" creationId="{326D050E-AB79-A8F1-628D-5B26E3B3D8A7}"/>
          </ac:spMkLst>
        </pc:spChg>
        <pc:spChg chg="del">
          <ac:chgData name="Adrian Larrea Gomez" userId="3c11a08134ab0252" providerId="LiveId" clId="{F6E4603C-8679-4359-8385-1761B037D5E7}" dt="2023-02-02T18:07:15.618" v="3482" actId="478"/>
          <ac:spMkLst>
            <pc:docMk/>
            <pc:sldMk cId="0" sldId="316"/>
            <ac:spMk id="2770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8:07:24.037" v="3484" actId="6549"/>
          <ac:spMkLst>
            <pc:docMk/>
            <pc:sldMk cId="0" sldId="316"/>
            <ac:spMk id="2771" creationId="{00000000-0000-0000-0000-000000000000}"/>
          </ac:spMkLst>
        </pc:spChg>
        <pc:spChg chg="del mod">
          <ac:chgData name="Adrian Larrea Gomez" userId="3c11a08134ab0252" providerId="LiveId" clId="{F6E4603C-8679-4359-8385-1761B037D5E7}" dt="2023-02-02T18:07:35.409" v="3491" actId="478"/>
          <ac:spMkLst>
            <pc:docMk/>
            <pc:sldMk cId="0" sldId="316"/>
            <ac:spMk id="2772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8:07:29.055" v="3486" actId="478"/>
          <ac:spMkLst>
            <pc:docMk/>
            <pc:sldMk cId="0" sldId="316"/>
            <ac:spMk id="2773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8:07:28.380" v="3485" actId="478"/>
          <ac:spMkLst>
            <pc:docMk/>
            <pc:sldMk cId="0" sldId="316"/>
            <ac:spMk id="2774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8:07:30.001" v="3487" actId="478"/>
          <ac:spMkLst>
            <pc:docMk/>
            <pc:sldMk cId="0" sldId="316"/>
            <ac:spMk id="2775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8:07:30.537" v="3488" actId="478"/>
          <ac:spMkLst>
            <pc:docMk/>
            <pc:sldMk cId="0" sldId="316"/>
            <ac:spMk id="2776" creationId="{00000000-0000-0000-0000-000000000000}"/>
          </ac:spMkLst>
        </pc:spChg>
      </pc:sldChg>
      <pc:sldChg chg="del">
        <pc:chgData name="Adrian Larrea Gomez" userId="3c11a08134ab0252" providerId="LiveId" clId="{F6E4603C-8679-4359-8385-1761B037D5E7}" dt="2023-02-02T17:37:40.027" v="2970" actId="47"/>
        <pc:sldMkLst>
          <pc:docMk/>
          <pc:sldMk cId="0" sldId="317"/>
        </pc:sldMkLst>
      </pc:sldChg>
      <pc:sldChg chg="del">
        <pc:chgData name="Adrian Larrea Gomez" userId="3c11a08134ab0252" providerId="LiveId" clId="{F6E4603C-8679-4359-8385-1761B037D5E7}" dt="2023-02-02T17:37:39.720" v="2969" actId="47"/>
        <pc:sldMkLst>
          <pc:docMk/>
          <pc:sldMk cId="0" sldId="318"/>
        </pc:sldMkLst>
      </pc:sldChg>
      <pc:sldChg chg="del">
        <pc:chgData name="Adrian Larrea Gomez" userId="3c11a08134ab0252" providerId="LiveId" clId="{F6E4603C-8679-4359-8385-1761B037D5E7}" dt="2023-02-02T17:37:39.286" v="2968" actId="47"/>
        <pc:sldMkLst>
          <pc:docMk/>
          <pc:sldMk cId="0" sldId="319"/>
        </pc:sldMkLst>
      </pc:sldChg>
      <pc:sldChg chg="del">
        <pc:chgData name="Adrian Larrea Gomez" userId="3c11a08134ab0252" providerId="LiveId" clId="{F6E4603C-8679-4359-8385-1761B037D5E7}" dt="2023-02-02T17:37:38.968" v="2967" actId="47"/>
        <pc:sldMkLst>
          <pc:docMk/>
          <pc:sldMk cId="0" sldId="320"/>
        </pc:sldMkLst>
      </pc:sldChg>
      <pc:sldChg chg="del">
        <pc:chgData name="Adrian Larrea Gomez" userId="3c11a08134ab0252" providerId="LiveId" clId="{F6E4603C-8679-4359-8385-1761B037D5E7}" dt="2023-02-02T17:37:38.128" v="2966" actId="47"/>
        <pc:sldMkLst>
          <pc:docMk/>
          <pc:sldMk cId="0" sldId="321"/>
        </pc:sldMkLst>
      </pc:sldChg>
      <pc:sldChg chg="del">
        <pc:chgData name="Adrian Larrea Gomez" userId="3c11a08134ab0252" providerId="LiveId" clId="{F6E4603C-8679-4359-8385-1761B037D5E7}" dt="2023-02-02T17:37:37.466" v="2965" actId="47"/>
        <pc:sldMkLst>
          <pc:docMk/>
          <pc:sldMk cId="0" sldId="322"/>
        </pc:sldMkLst>
      </pc:sldChg>
      <pc:sldChg chg="del">
        <pc:chgData name="Adrian Larrea Gomez" userId="3c11a08134ab0252" providerId="LiveId" clId="{F6E4603C-8679-4359-8385-1761B037D5E7}" dt="2023-02-02T14:51:18.444" v="1104" actId="47"/>
        <pc:sldMkLst>
          <pc:docMk/>
          <pc:sldMk cId="0" sldId="323"/>
        </pc:sldMkLst>
      </pc:sldChg>
      <pc:sldChg chg="del">
        <pc:chgData name="Adrian Larrea Gomez" userId="3c11a08134ab0252" providerId="LiveId" clId="{F6E4603C-8679-4359-8385-1761B037D5E7}" dt="2023-02-02T14:51:23.052" v="1105" actId="47"/>
        <pc:sldMkLst>
          <pc:docMk/>
          <pc:sldMk cId="0" sldId="324"/>
        </pc:sldMkLst>
      </pc:sldChg>
      <pc:sldChg chg="del">
        <pc:chgData name="Adrian Larrea Gomez" userId="3c11a08134ab0252" providerId="LiveId" clId="{F6E4603C-8679-4359-8385-1761B037D5E7}" dt="2023-02-02T14:51:16.103" v="1103" actId="47"/>
        <pc:sldMkLst>
          <pc:docMk/>
          <pc:sldMk cId="0" sldId="325"/>
        </pc:sldMkLst>
      </pc:sldChg>
      <pc:sldChg chg="addSp delSp modSp add mod ord">
        <pc:chgData name="Adrian Larrea Gomez" userId="3c11a08134ab0252" providerId="LiveId" clId="{F6E4603C-8679-4359-8385-1761B037D5E7}" dt="2023-02-02T15:48:37.298" v="1476" actId="478"/>
        <pc:sldMkLst>
          <pc:docMk/>
          <pc:sldMk cId="1434092024" sldId="326"/>
        </pc:sldMkLst>
        <pc:spChg chg="add del mod">
          <ac:chgData name="Adrian Larrea Gomez" userId="3c11a08134ab0252" providerId="LiveId" clId="{F6E4603C-8679-4359-8385-1761B037D5E7}" dt="2023-02-02T14:09:16.247" v="568" actId="478"/>
          <ac:spMkLst>
            <pc:docMk/>
            <pc:sldMk cId="1434092024" sldId="326"/>
            <ac:spMk id="3" creationId="{A2609CFC-4447-0D86-B9F3-DF3096517D51}"/>
          </ac:spMkLst>
        </pc:spChg>
        <pc:spChg chg="add del mod">
          <ac:chgData name="Adrian Larrea Gomez" userId="3c11a08134ab0252" providerId="LiveId" clId="{F6E4603C-8679-4359-8385-1761B037D5E7}" dt="2023-02-02T14:14:40.279" v="777" actId="478"/>
          <ac:spMkLst>
            <pc:docMk/>
            <pc:sldMk cId="1434092024" sldId="326"/>
            <ac:spMk id="5" creationId="{4E62E7BB-E9F0-FEDA-6FBD-637451CBFBD3}"/>
          </ac:spMkLst>
        </pc:spChg>
        <pc:spChg chg="mod">
          <ac:chgData name="Adrian Larrea Gomez" userId="3c11a08134ab0252" providerId="LiveId" clId="{F6E4603C-8679-4359-8385-1761B037D5E7}" dt="2023-02-02T14:06:33.087" v="526"/>
          <ac:spMkLst>
            <pc:docMk/>
            <pc:sldMk cId="1434092024" sldId="326"/>
            <ac:spMk id="2078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09:50.983" v="576" actId="14100"/>
          <ac:spMkLst>
            <pc:docMk/>
            <pc:sldMk cId="1434092024" sldId="326"/>
            <ac:spMk id="2079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4:09:06.110" v="567" actId="478"/>
          <ac:spMkLst>
            <pc:docMk/>
            <pc:sldMk cId="1434092024" sldId="326"/>
            <ac:spMk id="2080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15:23.944" v="786" actId="1076"/>
          <ac:spMkLst>
            <pc:docMk/>
            <pc:sldMk cId="1434092024" sldId="326"/>
            <ac:spMk id="2081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15:19.592" v="785" actId="1076"/>
          <ac:spMkLst>
            <pc:docMk/>
            <pc:sldMk cId="1434092024" sldId="326"/>
            <ac:spMk id="2082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15:30.955" v="787" actId="1076"/>
          <ac:spMkLst>
            <pc:docMk/>
            <pc:sldMk cId="1434092024" sldId="326"/>
            <ac:spMk id="2083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4:14:37.098" v="776" actId="478"/>
          <ac:spMkLst>
            <pc:docMk/>
            <pc:sldMk cId="1434092024" sldId="326"/>
            <ac:spMk id="2084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34.967" v="1473" actId="478"/>
          <ac:spMkLst>
            <pc:docMk/>
            <pc:sldMk cId="1434092024" sldId="326"/>
            <ac:spMk id="2109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35.456" v="1474" actId="478"/>
          <ac:spMkLst>
            <pc:docMk/>
            <pc:sldMk cId="1434092024" sldId="326"/>
            <ac:spMk id="2110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37.298" v="1476" actId="478"/>
          <ac:spMkLst>
            <pc:docMk/>
            <pc:sldMk cId="1434092024" sldId="326"/>
            <ac:spMk id="2111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36.744" v="1475" actId="478"/>
          <ac:spMkLst>
            <pc:docMk/>
            <pc:sldMk cId="1434092024" sldId="326"/>
            <ac:spMk id="2112" creationId="{00000000-0000-0000-0000-000000000000}"/>
          </ac:spMkLst>
        </pc:spChg>
      </pc:sldChg>
      <pc:sldChg chg="add del ord">
        <pc:chgData name="Adrian Larrea Gomez" userId="3c11a08134ab0252" providerId="LiveId" clId="{F6E4603C-8679-4359-8385-1761B037D5E7}" dt="2023-02-02T14:51:34.791" v="1106" actId="47"/>
        <pc:sldMkLst>
          <pc:docMk/>
          <pc:sldMk cId="3739655674" sldId="327"/>
        </pc:sldMkLst>
      </pc:sldChg>
      <pc:sldChg chg="delSp modSp add mod modAnim">
        <pc:chgData name="Adrian Larrea Gomez" userId="3c11a08134ab0252" providerId="LiveId" clId="{F6E4603C-8679-4359-8385-1761B037D5E7}" dt="2023-02-02T15:48:46.851" v="1484" actId="478"/>
        <pc:sldMkLst>
          <pc:docMk/>
          <pc:sldMk cId="2985612667" sldId="328"/>
        </pc:sldMkLst>
        <pc:spChg chg="mod">
          <ac:chgData name="Adrian Larrea Gomez" userId="3c11a08134ab0252" providerId="LiveId" clId="{F6E4603C-8679-4359-8385-1761B037D5E7}" dt="2023-02-02T14:50:18.085" v="1102" actId="20577"/>
          <ac:spMkLst>
            <pc:docMk/>
            <pc:sldMk cId="2985612667" sldId="328"/>
            <ac:spMk id="1100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4:50:08.669" v="1082" actId="20577"/>
          <ac:spMkLst>
            <pc:docMk/>
            <pc:sldMk cId="2985612667" sldId="328"/>
            <ac:spMk id="1101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44.535" v="1481" actId="478"/>
          <ac:spMkLst>
            <pc:docMk/>
            <pc:sldMk cId="2985612667" sldId="328"/>
            <ac:spMk id="1104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45.463" v="1482" actId="478"/>
          <ac:spMkLst>
            <pc:docMk/>
            <pc:sldMk cId="2985612667" sldId="328"/>
            <ac:spMk id="1105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46.851" v="1484" actId="478"/>
          <ac:spMkLst>
            <pc:docMk/>
            <pc:sldMk cId="2985612667" sldId="328"/>
            <ac:spMk id="1106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46.399" v="1483" actId="478"/>
          <ac:spMkLst>
            <pc:docMk/>
            <pc:sldMk cId="2985612667" sldId="328"/>
            <ac:spMk id="1107" creationId="{00000000-0000-0000-0000-000000000000}"/>
          </ac:spMkLst>
        </pc:spChg>
      </pc:sldChg>
      <pc:sldChg chg="addSp delSp modSp add mod">
        <pc:chgData name="Adrian Larrea Gomez" userId="3c11a08134ab0252" providerId="LiveId" clId="{F6E4603C-8679-4359-8385-1761B037D5E7}" dt="2023-02-02T19:01:56.060" v="3595" actId="14100"/>
        <pc:sldMkLst>
          <pc:docMk/>
          <pc:sldMk cId="3190319455" sldId="329"/>
        </pc:sldMkLst>
        <pc:spChg chg="mod">
          <ac:chgData name="Adrian Larrea Gomez" userId="3c11a08134ab0252" providerId="LiveId" clId="{F6E4603C-8679-4359-8385-1761B037D5E7}" dt="2023-02-02T18:58:53.437" v="3548" actId="20577"/>
          <ac:spMkLst>
            <pc:docMk/>
            <pc:sldMk cId="3190319455" sldId="329"/>
            <ac:spMk id="1167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55.456" v="1488" actId="478"/>
          <ac:spMkLst>
            <pc:docMk/>
            <pc:sldMk cId="3190319455" sldId="329"/>
            <ac:spMk id="1175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6:02:45.882" v="1754" actId="478"/>
          <ac:spMkLst>
            <pc:docMk/>
            <pc:sldMk cId="3190319455" sldId="329"/>
            <ac:spMk id="1176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57.130" v="1490" actId="478"/>
          <ac:spMkLst>
            <pc:docMk/>
            <pc:sldMk cId="3190319455" sldId="329"/>
            <ac:spMk id="1177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8:56.561" v="1489" actId="478"/>
          <ac:spMkLst>
            <pc:docMk/>
            <pc:sldMk cId="3190319455" sldId="329"/>
            <ac:spMk id="1178" creationId="{00000000-0000-0000-0000-000000000000}"/>
          </ac:spMkLst>
        </pc:spChg>
        <pc:grpChg chg="mod">
          <ac:chgData name="Adrian Larrea Gomez" userId="3c11a08134ab0252" providerId="LiveId" clId="{F6E4603C-8679-4359-8385-1761B037D5E7}" dt="2023-02-02T19:01:49.099" v="3592"/>
          <ac:grpSpMkLst>
            <pc:docMk/>
            <pc:sldMk cId="3190319455" sldId="329"/>
            <ac:grpSpMk id="15" creationId="{75CEAB29-9D18-BD3B-F0D8-7FC13892E7CE}"/>
          </ac:grpSpMkLst>
        </pc:grpChg>
        <pc:picChg chg="add del mod">
          <ac:chgData name="Adrian Larrea Gomez" userId="3c11a08134ab0252" providerId="LiveId" clId="{F6E4603C-8679-4359-8385-1761B037D5E7}" dt="2023-02-02T15:33:52.305" v="1270" actId="478"/>
          <ac:picMkLst>
            <pc:docMk/>
            <pc:sldMk cId="3190319455" sldId="329"/>
            <ac:picMk id="3" creationId="{4FE6003C-BDA9-5C71-D144-E607122F91B5}"/>
          </ac:picMkLst>
        </pc:picChg>
        <pc:picChg chg="add del mod ord">
          <ac:chgData name="Adrian Larrea Gomez" userId="3c11a08134ab0252" providerId="LiveId" clId="{F6E4603C-8679-4359-8385-1761B037D5E7}" dt="2023-02-02T15:35:25.364" v="1280" actId="478"/>
          <ac:picMkLst>
            <pc:docMk/>
            <pc:sldMk cId="3190319455" sldId="329"/>
            <ac:picMk id="5" creationId="{2A11B00C-1338-CE36-6302-62D577E25E0D}"/>
          </ac:picMkLst>
        </pc:picChg>
        <pc:picChg chg="del">
          <ac:chgData name="Adrian Larrea Gomez" userId="3c11a08134ab0252" providerId="LiveId" clId="{F6E4603C-8679-4359-8385-1761B037D5E7}" dt="2023-02-02T14:58:07.606" v="1258" actId="478"/>
          <ac:picMkLst>
            <pc:docMk/>
            <pc:sldMk cId="3190319455" sldId="329"/>
            <ac:picMk id="7" creationId="{080B2CF4-D2D4-A489-5212-E2A2D03F5477}"/>
          </ac:picMkLst>
        </pc:picChg>
        <pc:picChg chg="add del mod">
          <ac:chgData name="Adrian Larrea Gomez" userId="3c11a08134ab0252" providerId="LiveId" clId="{F6E4603C-8679-4359-8385-1761B037D5E7}" dt="2023-02-02T16:02:37.028" v="1750" actId="478"/>
          <ac:picMkLst>
            <pc:docMk/>
            <pc:sldMk cId="3190319455" sldId="329"/>
            <ac:picMk id="8" creationId="{CC61A3ED-A08D-EDF1-916F-815164A5FEB4}"/>
          </ac:picMkLst>
        </pc:picChg>
        <pc:picChg chg="add mod">
          <ac:chgData name="Adrian Larrea Gomez" userId="3c11a08134ab0252" providerId="LiveId" clId="{F6E4603C-8679-4359-8385-1761B037D5E7}" dt="2023-02-02T19:01:56.060" v="3595" actId="14100"/>
          <ac:picMkLst>
            <pc:docMk/>
            <pc:sldMk cId="3190319455" sldId="329"/>
            <ac:picMk id="10" creationId="{6B9DEEF8-999B-169B-655D-08E17D682044}"/>
          </ac:picMkLst>
        </pc:picChg>
        <pc:inkChg chg="add">
          <ac:chgData name="Adrian Larrea Gomez" userId="3c11a08134ab0252" providerId="LiveId" clId="{F6E4603C-8679-4359-8385-1761B037D5E7}" dt="2023-02-02T19:01:46.989" v="3588" actId="9405"/>
          <ac:inkMkLst>
            <pc:docMk/>
            <pc:sldMk cId="3190319455" sldId="329"/>
            <ac:inkMk id="11" creationId="{06840D43-F9EF-195E-0520-04741D849ACB}"/>
          </ac:inkMkLst>
        </pc:inkChg>
        <pc:inkChg chg="add mod">
          <ac:chgData name="Adrian Larrea Gomez" userId="3c11a08134ab0252" providerId="LiveId" clId="{F6E4603C-8679-4359-8385-1761B037D5E7}" dt="2023-02-02T19:01:49.099" v="3592"/>
          <ac:inkMkLst>
            <pc:docMk/>
            <pc:sldMk cId="3190319455" sldId="329"/>
            <ac:inkMk id="12" creationId="{14C58F2B-3C9A-25AA-53D2-338A53959C27}"/>
          </ac:inkMkLst>
        </pc:inkChg>
        <pc:inkChg chg="add mod">
          <ac:chgData name="Adrian Larrea Gomez" userId="3c11a08134ab0252" providerId="LiveId" clId="{F6E4603C-8679-4359-8385-1761B037D5E7}" dt="2023-02-02T19:01:49.099" v="3592"/>
          <ac:inkMkLst>
            <pc:docMk/>
            <pc:sldMk cId="3190319455" sldId="329"/>
            <ac:inkMk id="13" creationId="{ED3D5085-7B42-A7F6-62A3-924B37094115}"/>
          </ac:inkMkLst>
        </pc:inkChg>
        <pc:inkChg chg="add mod">
          <ac:chgData name="Adrian Larrea Gomez" userId="3c11a08134ab0252" providerId="LiveId" clId="{F6E4603C-8679-4359-8385-1761B037D5E7}" dt="2023-02-02T19:01:49.099" v="3592"/>
          <ac:inkMkLst>
            <pc:docMk/>
            <pc:sldMk cId="3190319455" sldId="329"/>
            <ac:inkMk id="14" creationId="{3230865A-57DC-E580-4358-308104DBA46C}"/>
          </ac:inkMkLst>
        </pc:inkChg>
      </pc:sldChg>
      <pc:sldChg chg="addSp delSp modSp add mod">
        <pc:chgData name="Adrian Larrea Gomez" userId="3c11a08134ab0252" providerId="LiveId" clId="{F6E4603C-8679-4359-8385-1761B037D5E7}" dt="2023-02-02T15:58:04.781" v="1667" actId="1076"/>
        <pc:sldMkLst>
          <pc:docMk/>
          <pc:sldMk cId="660980802" sldId="330"/>
        </pc:sldMkLst>
        <pc:spChg chg="add del mod">
          <ac:chgData name="Adrian Larrea Gomez" userId="3c11a08134ab0252" providerId="LiveId" clId="{F6E4603C-8679-4359-8385-1761B037D5E7}" dt="2023-02-02T15:55:11.419" v="1650" actId="478"/>
          <ac:spMkLst>
            <pc:docMk/>
            <pc:sldMk cId="660980802" sldId="330"/>
            <ac:spMk id="14" creationId="{201353B8-3652-A811-8C33-0932E6C253FE}"/>
          </ac:spMkLst>
        </pc:spChg>
        <pc:spChg chg="del mod">
          <ac:chgData name="Adrian Larrea Gomez" userId="3c11a08134ab0252" providerId="LiveId" clId="{F6E4603C-8679-4359-8385-1761B037D5E7}" dt="2023-02-02T15:55:08.203" v="1649" actId="478"/>
          <ac:spMkLst>
            <pc:docMk/>
            <pc:sldMk cId="660980802" sldId="330"/>
            <ac:spMk id="1167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9:03.585" v="1492" actId="478"/>
          <ac:spMkLst>
            <pc:docMk/>
            <pc:sldMk cId="660980802" sldId="330"/>
            <ac:spMk id="1175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9:04.163" v="1493" actId="478"/>
          <ac:spMkLst>
            <pc:docMk/>
            <pc:sldMk cId="660980802" sldId="330"/>
            <ac:spMk id="1176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9:09.565" v="1495" actId="478"/>
          <ac:spMkLst>
            <pc:docMk/>
            <pc:sldMk cId="660980802" sldId="330"/>
            <ac:spMk id="1177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5:49:04.997" v="1494" actId="478"/>
          <ac:spMkLst>
            <pc:docMk/>
            <pc:sldMk cId="660980802" sldId="330"/>
            <ac:spMk id="1178" creationId="{00000000-0000-0000-0000-000000000000}"/>
          </ac:spMkLst>
        </pc:spChg>
        <pc:picChg chg="add del">
          <ac:chgData name="Adrian Larrea Gomez" userId="3c11a08134ab0252" providerId="LiveId" clId="{F6E4603C-8679-4359-8385-1761B037D5E7}" dt="2023-02-02T15:42:25.015" v="1395" actId="478"/>
          <ac:picMkLst>
            <pc:docMk/>
            <pc:sldMk cId="660980802" sldId="330"/>
            <ac:picMk id="3" creationId="{C6EB397C-930A-BBEE-E880-480DC699A06D}"/>
          </ac:picMkLst>
        </pc:picChg>
        <pc:picChg chg="add del mod">
          <ac:chgData name="Adrian Larrea Gomez" userId="3c11a08134ab0252" providerId="LiveId" clId="{F6E4603C-8679-4359-8385-1761B037D5E7}" dt="2023-02-02T15:44:41.144" v="1405" actId="478"/>
          <ac:picMkLst>
            <pc:docMk/>
            <pc:sldMk cId="660980802" sldId="330"/>
            <ac:picMk id="5" creationId="{C2962FF7-3726-4901-6F19-4148A055944A}"/>
          </ac:picMkLst>
        </pc:picChg>
        <pc:picChg chg="del">
          <ac:chgData name="Adrian Larrea Gomez" userId="3c11a08134ab0252" providerId="LiveId" clId="{F6E4603C-8679-4359-8385-1761B037D5E7}" dt="2023-02-02T15:41:45.201" v="1393" actId="478"/>
          <ac:picMkLst>
            <pc:docMk/>
            <pc:sldMk cId="660980802" sldId="330"/>
            <ac:picMk id="7" creationId="{080B2CF4-D2D4-A489-5212-E2A2D03F5477}"/>
          </ac:picMkLst>
        </pc:picChg>
        <pc:picChg chg="add del mod">
          <ac:chgData name="Adrian Larrea Gomez" userId="3c11a08134ab0252" providerId="LiveId" clId="{F6E4603C-8679-4359-8385-1761B037D5E7}" dt="2023-02-02T15:53:51.690" v="1638" actId="478"/>
          <ac:picMkLst>
            <pc:docMk/>
            <pc:sldMk cId="660980802" sldId="330"/>
            <ac:picMk id="8" creationId="{05082441-660D-921F-9FF0-E2967C7EC10B}"/>
          </ac:picMkLst>
        </pc:picChg>
        <pc:picChg chg="add mod">
          <ac:chgData name="Adrian Larrea Gomez" userId="3c11a08134ab0252" providerId="LiveId" clId="{F6E4603C-8679-4359-8385-1761B037D5E7}" dt="2023-02-02T15:53:56.436" v="1641" actId="1076"/>
          <ac:picMkLst>
            <pc:docMk/>
            <pc:sldMk cId="660980802" sldId="330"/>
            <ac:picMk id="10" creationId="{537BF196-0DB7-894B-74A3-B5C751AAAC48}"/>
          </ac:picMkLst>
        </pc:picChg>
        <pc:picChg chg="add del mod">
          <ac:chgData name="Adrian Larrea Gomez" userId="3c11a08134ab0252" providerId="LiveId" clId="{F6E4603C-8679-4359-8385-1761B037D5E7}" dt="2023-02-02T15:57:42.475" v="1663" actId="478"/>
          <ac:picMkLst>
            <pc:docMk/>
            <pc:sldMk cId="660980802" sldId="330"/>
            <ac:picMk id="12" creationId="{45CD717C-F256-DDEF-CE50-A4F890A6BADC}"/>
          </ac:picMkLst>
        </pc:picChg>
        <pc:picChg chg="add mod">
          <ac:chgData name="Adrian Larrea Gomez" userId="3c11a08134ab0252" providerId="LiveId" clId="{F6E4603C-8679-4359-8385-1761B037D5E7}" dt="2023-02-02T15:56:47.760" v="1661" actId="1076"/>
          <ac:picMkLst>
            <pc:docMk/>
            <pc:sldMk cId="660980802" sldId="330"/>
            <ac:picMk id="16" creationId="{38BDEBAA-898D-6721-9DD1-9AF532037F24}"/>
          </ac:picMkLst>
        </pc:picChg>
        <pc:picChg chg="add del mod">
          <ac:chgData name="Adrian Larrea Gomez" userId="3c11a08134ab0252" providerId="LiveId" clId="{F6E4603C-8679-4359-8385-1761B037D5E7}" dt="2023-02-02T15:58:01.410" v="1665" actId="478"/>
          <ac:picMkLst>
            <pc:docMk/>
            <pc:sldMk cId="660980802" sldId="330"/>
            <ac:picMk id="18" creationId="{7440AB76-AF30-3647-4662-7801B07B9B7D}"/>
          </ac:picMkLst>
        </pc:picChg>
        <pc:picChg chg="add mod">
          <ac:chgData name="Adrian Larrea Gomez" userId="3c11a08134ab0252" providerId="LiveId" clId="{F6E4603C-8679-4359-8385-1761B037D5E7}" dt="2023-02-02T15:58:04.781" v="1667" actId="1076"/>
          <ac:picMkLst>
            <pc:docMk/>
            <pc:sldMk cId="660980802" sldId="330"/>
            <ac:picMk id="20" creationId="{8BA35C7E-177D-ABFF-C8CA-F84814963B30}"/>
          </ac:picMkLst>
        </pc:picChg>
      </pc:sldChg>
      <pc:sldChg chg="add del">
        <pc:chgData name="Adrian Larrea Gomez" userId="3c11a08134ab0252" providerId="LiveId" clId="{F6E4603C-8679-4359-8385-1761B037D5E7}" dt="2023-02-02T15:49:53.644" v="1497" actId="47"/>
        <pc:sldMkLst>
          <pc:docMk/>
          <pc:sldMk cId="902729937" sldId="331"/>
        </pc:sldMkLst>
      </pc:sldChg>
      <pc:sldChg chg="modSp add mod ord">
        <pc:chgData name="Adrian Larrea Gomez" userId="3c11a08134ab0252" providerId="LiveId" clId="{F6E4603C-8679-4359-8385-1761B037D5E7}" dt="2023-02-02T16:04:35.712" v="1836" actId="20577"/>
        <pc:sldMkLst>
          <pc:docMk/>
          <pc:sldMk cId="2759187299" sldId="332"/>
        </pc:sldMkLst>
        <pc:spChg chg="mod">
          <ac:chgData name="Adrian Larrea Gomez" userId="3c11a08134ab0252" providerId="LiveId" clId="{F6E4603C-8679-4359-8385-1761B037D5E7}" dt="2023-02-02T16:04:35.712" v="1836" actId="20577"/>
          <ac:spMkLst>
            <pc:docMk/>
            <pc:sldMk cId="2759187299" sldId="332"/>
            <ac:spMk id="1167" creationId="{00000000-0000-0000-0000-000000000000}"/>
          </ac:spMkLst>
        </pc:spChg>
      </pc:sldChg>
      <pc:sldChg chg="addSp delSp modSp add mod">
        <pc:chgData name="Adrian Larrea Gomez" userId="3c11a08134ab0252" providerId="LiveId" clId="{F6E4603C-8679-4359-8385-1761B037D5E7}" dt="2023-02-02T17:31:00.865" v="2866" actId="9405"/>
        <pc:sldMkLst>
          <pc:docMk/>
          <pc:sldMk cId="1464372358" sldId="333"/>
        </pc:sldMkLst>
        <pc:spChg chg="add del mod">
          <ac:chgData name="Adrian Larrea Gomez" userId="3c11a08134ab0252" providerId="LiveId" clId="{F6E4603C-8679-4359-8385-1761B037D5E7}" dt="2023-02-02T16:16:48.246" v="1922" actId="478"/>
          <ac:spMkLst>
            <pc:docMk/>
            <pc:sldMk cId="1464372358" sldId="333"/>
            <ac:spMk id="5" creationId="{0E5E07D2-007C-C9BB-AE47-A435C4A7121E}"/>
          </ac:spMkLst>
        </pc:spChg>
        <pc:spChg chg="del mod">
          <ac:chgData name="Adrian Larrea Gomez" userId="3c11a08134ab0252" providerId="LiveId" clId="{F6E4603C-8679-4359-8385-1761B037D5E7}" dt="2023-02-02T16:16:45.813" v="1921" actId="478"/>
          <ac:spMkLst>
            <pc:docMk/>
            <pc:sldMk cId="1464372358" sldId="333"/>
            <ac:spMk id="1167" creationId="{00000000-0000-0000-0000-000000000000}"/>
          </ac:spMkLst>
        </pc:spChg>
        <pc:picChg chg="add mod">
          <ac:chgData name="Adrian Larrea Gomez" userId="3c11a08134ab0252" providerId="LiveId" clId="{F6E4603C-8679-4359-8385-1761B037D5E7}" dt="2023-02-02T16:19:50.909" v="1938" actId="1076"/>
          <ac:picMkLst>
            <pc:docMk/>
            <pc:sldMk cId="1464372358" sldId="333"/>
            <ac:picMk id="3" creationId="{642DA2AE-E4FE-72DB-8901-37FF608FEB1A}"/>
          </ac:picMkLst>
        </pc:picChg>
        <pc:picChg chg="del">
          <ac:chgData name="Adrian Larrea Gomez" userId="3c11a08134ab0252" providerId="LiveId" clId="{F6E4603C-8679-4359-8385-1761B037D5E7}" dt="2023-02-02T16:06:12.002" v="1838" actId="478"/>
          <ac:picMkLst>
            <pc:docMk/>
            <pc:sldMk cId="1464372358" sldId="333"/>
            <ac:picMk id="10" creationId="{6B9DEEF8-999B-169B-655D-08E17D682044}"/>
          </ac:picMkLst>
        </pc:picChg>
        <pc:inkChg chg="add del">
          <ac:chgData name="Adrian Larrea Gomez" userId="3c11a08134ab0252" providerId="LiveId" clId="{F6E4603C-8679-4359-8385-1761B037D5E7}" dt="2023-02-02T17:31:00.865" v="2866" actId="9405"/>
          <ac:inkMkLst>
            <pc:docMk/>
            <pc:sldMk cId="1464372358" sldId="333"/>
            <ac:inkMk id="6" creationId="{BE7D6F94-EBF3-1219-A013-87E4F11D0E54}"/>
          </ac:inkMkLst>
        </pc:inkChg>
      </pc:sldChg>
      <pc:sldChg chg="addSp delSp modSp add mod">
        <pc:chgData name="Adrian Larrea Gomez" userId="3c11a08134ab0252" providerId="LiveId" clId="{F6E4603C-8679-4359-8385-1761B037D5E7}" dt="2023-02-02T19:17:35.995" v="3886" actId="22"/>
        <pc:sldMkLst>
          <pc:docMk/>
          <pc:sldMk cId="1841205512" sldId="334"/>
        </pc:sldMkLst>
        <pc:spChg chg="add del">
          <ac:chgData name="Adrian Larrea Gomez" userId="3c11a08134ab0252" providerId="LiveId" clId="{F6E4603C-8679-4359-8385-1761B037D5E7}" dt="2023-02-02T17:00:14.563" v="2503" actId="478"/>
          <ac:spMkLst>
            <pc:docMk/>
            <pc:sldMk cId="1841205512" sldId="334"/>
            <ac:spMk id="5" creationId="{2738C490-8B0D-E876-C1EF-E6510CD11C4C}"/>
          </ac:spMkLst>
        </pc:spChg>
        <pc:spChg chg="add del">
          <ac:chgData name="Adrian Larrea Gomez" userId="3c11a08134ab0252" providerId="LiveId" clId="{F6E4603C-8679-4359-8385-1761B037D5E7}" dt="2023-02-02T19:17:32.305" v="3884" actId="22"/>
          <ac:spMkLst>
            <pc:docMk/>
            <pc:sldMk cId="1841205512" sldId="334"/>
            <ac:spMk id="24" creationId="{AECB4950-393A-C017-22DF-D20451D3CC3B}"/>
          </ac:spMkLst>
        </pc:spChg>
        <pc:spChg chg="add del">
          <ac:chgData name="Adrian Larrea Gomez" userId="3c11a08134ab0252" providerId="LiveId" clId="{F6E4603C-8679-4359-8385-1761B037D5E7}" dt="2023-02-02T19:17:35.995" v="3886" actId="22"/>
          <ac:spMkLst>
            <pc:docMk/>
            <pc:sldMk cId="1841205512" sldId="334"/>
            <ac:spMk id="26" creationId="{AF0D0EC9-0662-B120-8A28-1334F796C338}"/>
          </ac:spMkLst>
        </pc:spChg>
        <pc:grpChg chg="add del mod">
          <ac:chgData name="Adrian Larrea Gomez" userId="3c11a08134ab0252" providerId="LiveId" clId="{F6E4603C-8679-4359-8385-1761B037D5E7}" dt="2023-02-02T17:34:43.585" v="2934"/>
          <ac:grpSpMkLst>
            <pc:docMk/>
            <pc:sldMk cId="1841205512" sldId="334"/>
            <ac:grpSpMk id="21" creationId="{19FDD169-09BD-69B1-2E6D-DF57B188A7A1}"/>
          </ac:grpSpMkLst>
        </pc:grpChg>
        <pc:grpChg chg="mod">
          <ac:chgData name="Adrian Larrea Gomez" userId="3c11a08134ab0252" providerId="LiveId" clId="{F6E4603C-8679-4359-8385-1761B037D5E7}" dt="2023-02-02T17:34:43.585" v="2934"/>
          <ac:grpSpMkLst>
            <pc:docMk/>
            <pc:sldMk cId="1841205512" sldId="334"/>
            <ac:grpSpMk id="22" creationId="{0AF9503F-D4FB-6867-5F09-FE010CD3116B}"/>
          </ac:grpSpMkLst>
        </pc:grpChg>
        <pc:picChg chg="del">
          <ac:chgData name="Adrian Larrea Gomez" userId="3c11a08134ab0252" providerId="LiveId" clId="{F6E4603C-8679-4359-8385-1761B037D5E7}" dt="2023-02-02T16:16:59.098" v="1927" actId="478"/>
          <ac:picMkLst>
            <pc:docMk/>
            <pc:sldMk cId="1841205512" sldId="334"/>
            <ac:picMk id="3" creationId="{642DA2AE-E4FE-72DB-8901-37FF608FEB1A}"/>
          </ac:picMkLst>
        </pc:picChg>
        <pc:picChg chg="add mod">
          <ac:chgData name="Adrian Larrea Gomez" userId="3c11a08134ab0252" providerId="LiveId" clId="{F6E4603C-8679-4359-8385-1761B037D5E7}" dt="2023-02-02T16:19:43.817" v="1937" actId="1076"/>
          <ac:picMkLst>
            <pc:docMk/>
            <pc:sldMk cId="1841205512" sldId="334"/>
            <ac:picMk id="4" creationId="{AB5982AD-85A6-565C-4649-B2AAE7FAB5DE}"/>
          </ac:picMkLst>
        </pc:picChg>
        <pc:inkChg chg="add del">
          <ac:chgData name="Adrian Larrea Gomez" userId="3c11a08134ab0252" providerId="LiveId" clId="{F6E4603C-8679-4359-8385-1761B037D5E7}" dt="2023-02-02T17:31:29.889" v="2868" actId="9405"/>
          <ac:inkMkLst>
            <pc:docMk/>
            <pc:sldMk cId="1841205512" sldId="334"/>
            <ac:inkMk id="8" creationId="{5755C038-07B3-2294-E64F-0C6A2ED14711}"/>
          </ac:inkMkLst>
        </pc:inkChg>
        <pc:inkChg chg="add del">
          <ac:chgData name="Adrian Larrea Gomez" userId="3c11a08134ab0252" providerId="LiveId" clId="{F6E4603C-8679-4359-8385-1761B037D5E7}" dt="2023-02-02T17:31:32.907" v="2870" actId="9405"/>
          <ac:inkMkLst>
            <pc:docMk/>
            <pc:sldMk cId="1841205512" sldId="334"/>
            <ac:inkMk id="9" creationId="{5CD1478D-D507-03ED-CFC6-E468671E7FB1}"/>
          </ac:inkMkLst>
        </pc:inkChg>
        <pc:inkChg chg="add del">
          <ac:chgData name="Adrian Larrea Gomez" userId="3c11a08134ab0252" providerId="LiveId" clId="{F6E4603C-8679-4359-8385-1761B037D5E7}" dt="2023-02-02T17:31:56.613" v="2884" actId="9405"/>
          <ac:inkMkLst>
            <pc:docMk/>
            <pc:sldMk cId="1841205512" sldId="334"/>
            <ac:inkMk id="10" creationId="{592C126A-3E8C-2D01-5ED3-D7CBDF57925D}"/>
          </ac:inkMkLst>
        </pc:inkChg>
        <pc:inkChg chg="add del">
          <ac:chgData name="Adrian Larrea Gomez" userId="3c11a08134ab0252" providerId="LiveId" clId="{F6E4603C-8679-4359-8385-1761B037D5E7}" dt="2023-02-02T17:31:56.336" v="2883" actId="9405"/>
          <ac:inkMkLst>
            <pc:docMk/>
            <pc:sldMk cId="1841205512" sldId="334"/>
            <ac:inkMk id="11" creationId="{E7405B8D-F2B9-DC72-786F-D816A31F7D59}"/>
          </ac:inkMkLst>
        </pc:inkChg>
        <pc:inkChg chg="add del">
          <ac:chgData name="Adrian Larrea Gomez" userId="3c11a08134ab0252" providerId="LiveId" clId="{F6E4603C-8679-4359-8385-1761B037D5E7}" dt="2023-02-02T17:31:56.174" v="2882" actId="9405"/>
          <ac:inkMkLst>
            <pc:docMk/>
            <pc:sldMk cId="1841205512" sldId="334"/>
            <ac:inkMk id="12" creationId="{EC494DCD-77EE-FD3C-CCC6-E9C24747B574}"/>
          </ac:inkMkLst>
        </pc:inkChg>
        <pc:inkChg chg="add del">
          <ac:chgData name="Adrian Larrea Gomez" userId="3c11a08134ab0252" providerId="LiveId" clId="{F6E4603C-8679-4359-8385-1761B037D5E7}" dt="2023-02-02T17:31:55.966" v="2881" actId="9405"/>
          <ac:inkMkLst>
            <pc:docMk/>
            <pc:sldMk cId="1841205512" sldId="334"/>
            <ac:inkMk id="13" creationId="{3F28C6D5-6F0D-7379-550C-580C50A8B2C0}"/>
          </ac:inkMkLst>
        </pc:inkChg>
        <pc:inkChg chg="add del">
          <ac:chgData name="Adrian Larrea Gomez" userId="3c11a08134ab0252" providerId="LiveId" clId="{F6E4603C-8679-4359-8385-1761B037D5E7}" dt="2023-02-02T17:31:55.666" v="2880" actId="9405"/>
          <ac:inkMkLst>
            <pc:docMk/>
            <pc:sldMk cId="1841205512" sldId="334"/>
            <ac:inkMk id="14" creationId="{9CA3F01F-D6F8-5369-F96C-1556F49E60BF}"/>
          </ac:inkMkLst>
        </pc:inkChg>
        <pc:inkChg chg="add del">
          <ac:chgData name="Adrian Larrea Gomez" userId="3c11a08134ab0252" providerId="LiveId" clId="{F6E4603C-8679-4359-8385-1761B037D5E7}" dt="2023-02-02T17:31:52.159" v="2877" actId="9405"/>
          <ac:inkMkLst>
            <pc:docMk/>
            <pc:sldMk cId="1841205512" sldId="334"/>
            <ac:inkMk id="15" creationId="{C805F4A1-A796-8680-C53D-BD73430B0A4E}"/>
          </ac:inkMkLst>
        </pc:inkChg>
        <pc:inkChg chg="add del">
          <ac:chgData name="Adrian Larrea Gomez" userId="3c11a08134ab0252" providerId="LiveId" clId="{F6E4603C-8679-4359-8385-1761B037D5E7}" dt="2023-02-02T17:31:55.079" v="2879" actId="9405"/>
          <ac:inkMkLst>
            <pc:docMk/>
            <pc:sldMk cId="1841205512" sldId="334"/>
            <ac:inkMk id="16" creationId="{E5021F7C-E18D-F30D-AEB9-BE0E2B00A402}"/>
          </ac:inkMkLst>
        </pc:inkChg>
        <pc:inkChg chg="add del mod">
          <ac:chgData name="Adrian Larrea Gomez" userId="3c11a08134ab0252" providerId="LiveId" clId="{F6E4603C-8679-4359-8385-1761B037D5E7}" dt="2023-02-02T17:34:44.550" v="2937" actId="9405"/>
          <ac:inkMkLst>
            <pc:docMk/>
            <pc:sldMk cId="1841205512" sldId="334"/>
            <ac:inkMk id="17" creationId="{7A7E9CF4-B8D7-EDB2-2888-42F498C1EB54}"/>
          </ac:inkMkLst>
        </pc:inkChg>
        <pc:inkChg chg="add del mod">
          <ac:chgData name="Adrian Larrea Gomez" userId="3c11a08134ab0252" providerId="LiveId" clId="{F6E4603C-8679-4359-8385-1761B037D5E7}" dt="2023-02-02T17:34:44.275" v="2936" actId="9405"/>
          <ac:inkMkLst>
            <pc:docMk/>
            <pc:sldMk cId="1841205512" sldId="334"/>
            <ac:inkMk id="18" creationId="{BA488A03-D746-9289-665C-83C526F0BAFA}"/>
          </ac:inkMkLst>
        </pc:inkChg>
        <pc:inkChg chg="add del mod">
          <ac:chgData name="Adrian Larrea Gomez" userId="3c11a08134ab0252" providerId="LiveId" clId="{F6E4603C-8679-4359-8385-1761B037D5E7}" dt="2023-02-02T17:34:43.964" v="2935" actId="9405"/>
          <ac:inkMkLst>
            <pc:docMk/>
            <pc:sldMk cId="1841205512" sldId="334"/>
            <ac:inkMk id="19" creationId="{E565C087-6CB7-6950-1F75-C4EB54D6345A}"/>
          </ac:inkMkLst>
        </pc:inkChg>
        <pc:inkChg chg="add del mod">
          <ac:chgData name="Adrian Larrea Gomez" userId="3c11a08134ab0252" providerId="LiveId" clId="{F6E4603C-8679-4359-8385-1761B037D5E7}" dt="2023-02-02T17:34:43.585" v="2934"/>
          <ac:inkMkLst>
            <pc:docMk/>
            <pc:sldMk cId="1841205512" sldId="334"/>
            <ac:inkMk id="20" creationId="{DDA1FFFB-F5E4-6AE1-2577-0A5FDE8EE35C}"/>
          </ac:inkMkLst>
        </pc:inkChg>
        <pc:cxnChg chg="add del">
          <ac:chgData name="Adrian Larrea Gomez" userId="3c11a08134ab0252" providerId="LiveId" clId="{F6E4603C-8679-4359-8385-1761B037D5E7}" dt="2023-02-02T17:00:20.799" v="2505" actId="11529"/>
          <ac:cxnSpMkLst>
            <pc:docMk/>
            <pc:sldMk cId="1841205512" sldId="334"/>
            <ac:cxnSpMk id="7" creationId="{4E63D671-553D-6AC7-C623-20C07E712683}"/>
          </ac:cxnSpMkLst>
        </pc:cxnChg>
      </pc:sldChg>
      <pc:sldChg chg="addSp delSp modSp add del mod">
        <pc:chgData name="Adrian Larrea Gomez" userId="3c11a08134ab0252" providerId="LiveId" clId="{F6E4603C-8679-4359-8385-1761B037D5E7}" dt="2023-02-02T19:19:47.439" v="3900" actId="47"/>
        <pc:sldMkLst>
          <pc:docMk/>
          <pc:sldMk cId="403081154" sldId="335"/>
        </pc:sldMkLst>
        <pc:picChg chg="add mod">
          <ac:chgData name="Adrian Larrea Gomez" userId="3c11a08134ab0252" providerId="LiveId" clId="{F6E4603C-8679-4359-8385-1761B037D5E7}" dt="2023-02-02T16:19:32.212" v="1936" actId="1076"/>
          <ac:picMkLst>
            <pc:docMk/>
            <pc:sldMk cId="403081154" sldId="335"/>
            <ac:picMk id="3" creationId="{831EE308-DAA4-1AC8-28FF-7F4E5D3CBD10}"/>
          </ac:picMkLst>
        </pc:picChg>
        <pc:picChg chg="del">
          <ac:chgData name="Adrian Larrea Gomez" userId="3c11a08134ab0252" providerId="LiveId" clId="{F6E4603C-8679-4359-8385-1761B037D5E7}" dt="2023-02-02T16:19:26.170" v="1933" actId="478"/>
          <ac:picMkLst>
            <pc:docMk/>
            <pc:sldMk cId="403081154" sldId="335"/>
            <ac:picMk id="4" creationId="{AB5982AD-85A6-565C-4649-B2AAE7FAB5DE}"/>
          </ac:picMkLst>
        </pc:picChg>
        <pc:inkChg chg="add del">
          <ac:chgData name="Adrian Larrea Gomez" userId="3c11a08134ab0252" providerId="LiveId" clId="{F6E4603C-8679-4359-8385-1761B037D5E7}" dt="2023-02-02T17:34:33.737" v="2927" actId="9405"/>
          <ac:inkMkLst>
            <pc:docMk/>
            <pc:sldMk cId="403081154" sldId="335"/>
            <ac:inkMk id="5" creationId="{D5D5C508-4A34-CC07-7FAA-B9D5CEA9FCEA}"/>
          </ac:inkMkLst>
        </pc:inkChg>
      </pc:sldChg>
      <pc:sldChg chg="addSp delSp modSp add mod">
        <pc:chgData name="Adrian Larrea Gomez" userId="3c11a08134ab0252" providerId="LiveId" clId="{F6E4603C-8679-4359-8385-1761B037D5E7}" dt="2023-02-02T16:40:58.246" v="2390" actId="20577"/>
        <pc:sldMkLst>
          <pc:docMk/>
          <pc:sldMk cId="3269515086" sldId="336"/>
        </pc:sldMkLst>
        <pc:spChg chg="add mod">
          <ac:chgData name="Adrian Larrea Gomez" userId="3c11a08134ab0252" providerId="LiveId" clId="{F6E4603C-8679-4359-8385-1761B037D5E7}" dt="2023-02-02T16:40:58.246" v="2390" actId="20577"/>
          <ac:spMkLst>
            <pc:docMk/>
            <pc:sldMk cId="3269515086" sldId="336"/>
            <ac:spMk id="5" creationId="{0FADC0C8-3BCC-A604-075F-E4ED04EABB1B}"/>
          </ac:spMkLst>
        </pc:spChg>
        <pc:picChg chg="del">
          <ac:chgData name="Adrian Larrea Gomez" userId="3c11a08134ab0252" providerId="LiveId" clId="{F6E4603C-8679-4359-8385-1761B037D5E7}" dt="2023-02-02T16:36:35.967" v="1940" actId="478"/>
          <ac:picMkLst>
            <pc:docMk/>
            <pc:sldMk cId="3269515086" sldId="336"/>
            <ac:picMk id="3" creationId="{831EE308-DAA4-1AC8-28FF-7F4E5D3CBD10}"/>
          </ac:picMkLst>
        </pc:picChg>
        <pc:picChg chg="add mod">
          <ac:chgData name="Adrian Larrea Gomez" userId="3c11a08134ab0252" providerId="LiveId" clId="{F6E4603C-8679-4359-8385-1761B037D5E7}" dt="2023-02-02T16:36:46.054" v="1944" actId="14100"/>
          <ac:picMkLst>
            <pc:docMk/>
            <pc:sldMk cId="3269515086" sldId="336"/>
            <ac:picMk id="4" creationId="{0CF6288C-683E-414A-7C0B-7D2910D2AFCF}"/>
          </ac:picMkLst>
        </pc:picChg>
      </pc:sldChg>
      <pc:sldChg chg="modSp add">
        <pc:chgData name="Adrian Larrea Gomez" userId="3c11a08134ab0252" providerId="LiveId" clId="{F6E4603C-8679-4359-8385-1761B037D5E7}" dt="2023-02-02T16:42:07.648" v="2404" actId="20577"/>
        <pc:sldMkLst>
          <pc:docMk/>
          <pc:sldMk cId="3751316022" sldId="337"/>
        </pc:sldMkLst>
        <pc:spChg chg="mod">
          <ac:chgData name="Adrian Larrea Gomez" userId="3c11a08134ab0252" providerId="LiveId" clId="{F6E4603C-8679-4359-8385-1761B037D5E7}" dt="2023-02-02T16:42:07.648" v="2404" actId="20577"/>
          <ac:spMkLst>
            <pc:docMk/>
            <pc:sldMk cId="3751316022" sldId="337"/>
            <ac:spMk id="1100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6:41:55.298" v="2393" actId="6549"/>
          <ac:spMkLst>
            <pc:docMk/>
            <pc:sldMk cId="3751316022" sldId="337"/>
            <ac:spMk id="1101" creationId="{00000000-0000-0000-0000-000000000000}"/>
          </ac:spMkLst>
        </pc:spChg>
      </pc:sldChg>
      <pc:sldChg chg="addSp delSp modSp add mod">
        <pc:chgData name="Adrian Larrea Gomez" userId="3c11a08134ab0252" providerId="LiveId" clId="{F6E4603C-8679-4359-8385-1761B037D5E7}" dt="2023-02-02T17:35:21.847" v="2961" actId="9405"/>
        <pc:sldMkLst>
          <pc:docMk/>
          <pc:sldMk cId="982712961" sldId="338"/>
        </pc:sldMkLst>
        <pc:spChg chg="mod">
          <ac:chgData name="Adrian Larrea Gomez" userId="3c11a08134ab0252" providerId="LiveId" clId="{F6E4603C-8679-4359-8385-1761B037D5E7}" dt="2023-02-02T16:42:29.756" v="2422" actId="20577"/>
          <ac:spMkLst>
            <pc:docMk/>
            <pc:sldMk cId="982712961" sldId="338"/>
            <ac:spMk id="1100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7:25:23.798" v="2856" actId="20577"/>
          <ac:spMkLst>
            <pc:docMk/>
            <pc:sldMk cId="982712961" sldId="338"/>
            <ac:spMk id="1101" creationId="{00000000-0000-0000-0000-000000000000}"/>
          </ac:spMkLst>
        </pc:spChg>
        <pc:grpChg chg="mod">
          <ac:chgData name="Adrian Larrea Gomez" userId="3c11a08134ab0252" providerId="LiveId" clId="{F6E4603C-8679-4359-8385-1761B037D5E7}" dt="2023-02-02T17:35:19.937" v="2960"/>
          <ac:grpSpMkLst>
            <pc:docMk/>
            <pc:sldMk cId="982712961" sldId="338"/>
            <ac:grpSpMk id="6" creationId="{3B1E81DE-AFCC-9047-6EBE-FED270016374}"/>
          </ac:grpSpMkLst>
        </pc:grpChg>
        <pc:inkChg chg="add del">
          <ac:chgData name="Adrian Larrea Gomez" userId="3c11a08134ab0252" providerId="LiveId" clId="{F6E4603C-8679-4359-8385-1761B037D5E7}" dt="2023-02-02T17:29:34.546" v="2858" actId="9405"/>
          <ac:inkMkLst>
            <pc:docMk/>
            <pc:sldMk cId="982712961" sldId="338"/>
            <ac:inkMk id="2" creationId="{ECA4B006-C653-B2D7-FE64-434A98DA3A99}"/>
          </ac:inkMkLst>
        </pc:inkChg>
        <pc:inkChg chg="add">
          <ac:chgData name="Adrian Larrea Gomez" userId="3c11a08134ab0252" providerId="LiveId" clId="{F6E4603C-8679-4359-8385-1761B037D5E7}" dt="2023-02-02T17:35:17.996" v="2957" actId="9405"/>
          <ac:inkMkLst>
            <pc:docMk/>
            <pc:sldMk cId="982712961" sldId="338"/>
            <ac:inkMk id="3" creationId="{609EBB14-C3E2-1C58-E902-606856A7F0EA}"/>
          </ac:inkMkLst>
        </pc:inkChg>
        <pc:inkChg chg="add mod">
          <ac:chgData name="Adrian Larrea Gomez" userId="3c11a08134ab0252" providerId="LiveId" clId="{F6E4603C-8679-4359-8385-1761B037D5E7}" dt="2023-02-02T17:35:19.937" v="2960"/>
          <ac:inkMkLst>
            <pc:docMk/>
            <pc:sldMk cId="982712961" sldId="338"/>
            <ac:inkMk id="4" creationId="{EAA18A3E-5EB4-FEF2-DE4F-CA5E36947CD8}"/>
          </ac:inkMkLst>
        </pc:inkChg>
        <pc:inkChg chg="add mod">
          <ac:chgData name="Adrian Larrea Gomez" userId="3c11a08134ab0252" providerId="LiveId" clId="{F6E4603C-8679-4359-8385-1761B037D5E7}" dt="2023-02-02T17:35:19.937" v="2960"/>
          <ac:inkMkLst>
            <pc:docMk/>
            <pc:sldMk cId="982712961" sldId="338"/>
            <ac:inkMk id="5" creationId="{271C8462-F3AC-F2A3-9B85-027265860A11}"/>
          </ac:inkMkLst>
        </pc:inkChg>
        <pc:inkChg chg="add">
          <ac:chgData name="Adrian Larrea Gomez" userId="3c11a08134ab0252" providerId="LiveId" clId="{F6E4603C-8679-4359-8385-1761B037D5E7}" dt="2023-02-02T17:35:21.847" v="2961" actId="9405"/>
          <ac:inkMkLst>
            <pc:docMk/>
            <pc:sldMk cId="982712961" sldId="338"/>
            <ac:inkMk id="7" creationId="{51A268D6-1CF8-C0CB-423B-6DF5DF1EBFC1}"/>
          </ac:inkMkLst>
        </pc:inkChg>
      </pc:sldChg>
      <pc:sldChg chg="add del">
        <pc:chgData name="Adrian Larrea Gomez" userId="3c11a08134ab0252" providerId="LiveId" clId="{F6E4603C-8679-4359-8385-1761B037D5E7}" dt="2023-02-02T16:42:53.284" v="2425" actId="47"/>
        <pc:sldMkLst>
          <pc:docMk/>
          <pc:sldMk cId="3482922158" sldId="339"/>
        </pc:sldMkLst>
      </pc:sldChg>
      <pc:sldChg chg="modSp add del mod">
        <pc:chgData name="Adrian Larrea Gomez" userId="3c11a08134ab0252" providerId="LiveId" clId="{F6E4603C-8679-4359-8385-1761B037D5E7}" dt="2023-02-02T16:43:07.711" v="2438" actId="47"/>
        <pc:sldMkLst>
          <pc:docMk/>
          <pc:sldMk cId="2751724398" sldId="340"/>
        </pc:sldMkLst>
        <pc:spChg chg="mod">
          <ac:chgData name="Adrian Larrea Gomez" userId="3c11a08134ab0252" providerId="LiveId" clId="{F6E4603C-8679-4359-8385-1761B037D5E7}" dt="2023-02-02T16:42:58.972" v="2436" actId="20577"/>
          <ac:spMkLst>
            <pc:docMk/>
            <pc:sldMk cId="2751724398" sldId="340"/>
            <ac:spMk id="1220" creationId="{00000000-0000-0000-0000-000000000000}"/>
          </ac:spMkLst>
        </pc:spChg>
      </pc:sldChg>
      <pc:sldChg chg="addSp delSp modSp add mod modAnim">
        <pc:chgData name="Adrian Larrea Gomez" userId="3c11a08134ab0252" providerId="LiveId" clId="{F6E4603C-8679-4359-8385-1761B037D5E7}" dt="2023-02-02T19:16:29.825" v="3882"/>
        <pc:sldMkLst>
          <pc:docMk/>
          <pc:sldMk cId="737135222" sldId="341"/>
        </pc:sldMkLst>
        <pc:spChg chg="add del">
          <ac:chgData name="Adrian Larrea Gomez" userId="3c11a08134ab0252" providerId="LiveId" clId="{F6E4603C-8679-4359-8385-1761B037D5E7}" dt="2023-02-02T17:18:29.729" v="2774"/>
          <ac:spMkLst>
            <pc:docMk/>
            <pc:sldMk cId="737135222" sldId="341"/>
            <ac:spMk id="2" creationId="{DD7FBCF4-6D42-ED52-3FD1-70CCA00F3C00}"/>
          </ac:spMkLst>
        </pc:spChg>
        <pc:spChg chg="add del">
          <ac:chgData name="Adrian Larrea Gomez" userId="3c11a08134ab0252" providerId="LiveId" clId="{F6E4603C-8679-4359-8385-1761B037D5E7}" dt="2023-02-02T17:18:43.972" v="2776" actId="478"/>
          <ac:spMkLst>
            <pc:docMk/>
            <pc:sldMk cId="737135222" sldId="341"/>
            <ac:spMk id="3" creationId="{EC61E855-ED91-B752-8072-DCA4E44DBECC}"/>
          </ac:spMkLst>
        </pc:spChg>
        <pc:spChg chg="add del mod">
          <ac:chgData name="Adrian Larrea Gomez" userId="3c11a08134ab0252" providerId="LiveId" clId="{F6E4603C-8679-4359-8385-1761B037D5E7}" dt="2023-02-02T17:19:29.857" v="2788"/>
          <ac:spMkLst>
            <pc:docMk/>
            <pc:sldMk cId="737135222" sldId="341"/>
            <ac:spMk id="4" creationId="{C082A97B-BB36-E1B2-D2EF-3EB496418551}"/>
          </ac:spMkLst>
        </pc:spChg>
        <pc:spChg chg="add del">
          <ac:chgData name="Adrian Larrea Gomez" userId="3c11a08134ab0252" providerId="LiveId" clId="{F6E4603C-8679-4359-8385-1761B037D5E7}" dt="2023-02-02T17:18:59.335" v="2781"/>
          <ac:spMkLst>
            <pc:docMk/>
            <pc:sldMk cId="737135222" sldId="341"/>
            <ac:spMk id="5" creationId="{C832CAAC-F938-14A4-5343-84CC085B0B86}"/>
          </ac:spMkLst>
        </pc:spChg>
        <pc:spChg chg="add del mod">
          <ac:chgData name="Adrian Larrea Gomez" userId="3c11a08134ab0252" providerId="LiveId" clId="{F6E4603C-8679-4359-8385-1761B037D5E7}" dt="2023-02-02T17:18:58.544" v="2780" actId="478"/>
          <ac:spMkLst>
            <pc:docMk/>
            <pc:sldMk cId="737135222" sldId="341"/>
            <ac:spMk id="6" creationId="{C5EEB159-8156-DD70-3C7E-B91B5E75E597}"/>
          </ac:spMkLst>
        </pc:spChg>
        <pc:spChg chg="add del mod">
          <ac:chgData name="Adrian Larrea Gomez" userId="3c11a08134ab0252" providerId="LiveId" clId="{F6E4603C-8679-4359-8385-1761B037D5E7}" dt="2023-02-02T17:19:10.628" v="2784" actId="478"/>
          <ac:spMkLst>
            <pc:docMk/>
            <pc:sldMk cId="737135222" sldId="341"/>
            <ac:spMk id="8" creationId="{C15BE4FC-C322-2A4A-25AD-5D433D7FAE22}"/>
          </ac:spMkLst>
        </pc:spChg>
        <pc:spChg chg="add del mod">
          <ac:chgData name="Adrian Larrea Gomez" userId="3c11a08134ab0252" providerId="LiveId" clId="{F6E4603C-8679-4359-8385-1761B037D5E7}" dt="2023-02-02T17:19:14.802" v="2786" actId="478"/>
          <ac:spMkLst>
            <pc:docMk/>
            <pc:sldMk cId="737135222" sldId="341"/>
            <ac:spMk id="10" creationId="{17AF3905-337A-B302-0726-C5D28933B14D}"/>
          </ac:spMkLst>
        </pc:spChg>
        <pc:spChg chg="add mod">
          <ac:chgData name="Adrian Larrea Gomez" userId="3c11a08134ab0252" providerId="LiveId" clId="{F6E4603C-8679-4359-8385-1761B037D5E7}" dt="2023-02-02T19:14:14.547" v="3817" actId="14100"/>
          <ac:spMkLst>
            <pc:docMk/>
            <pc:sldMk cId="737135222" sldId="341"/>
            <ac:spMk id="11" creationId="{EE63E12A-58E3-F852-2205-65AB35ED0F09}"/>
          </ac:spMkLst>
        </pc:spChg>
        <pc:spChg chg="add del mod">
          <ac:chgData name="Adrian Larrea Gomez" userId="3c11a08134ab0252" providerId="LiveId" clId="{F6E4603C-8679-4359-8385-1761B037D5E7}" dt="2023-02-02T17:20:20.723" v="2800" actId="478"/>
          <ac:spMkLst>
            <pc:docMk/>
            <pc:sldMk cId="737135222" sldId="341"/>
            <ac:spMk id="13" creationId="{AB0E3EFE-C406-72D0-540A-D5F8A7511361}"/>
          </ac:spMkLst>
        </pc:spChg>
        <pc:spChg chg="add del mod">
          <ac:chgData name="Adrian Larrea Gomez" userId="3c11a08134ab0252" providerId="LiveId" clId="{F6E4603C-8679-4359-8385-1761B037D5E7}" dt="2023-02-02T17:21:13.468" v="2810" actId="478"/>
          <ac:spMkLst>
            <pc:docMk/>
            <pc:sldMk cId="737135222" sldId="341"/>
            <ac:spMk id="15" creationId="{99BB2AE1-820E-265D-4180-5ACBC05B49BC}"/>
          </ac:spMkLst>
        </pc:spChg>
        <pc:spChg chg="add mod">
          <ac:chgData name="Adrian Larrea Gomez" userId="3c11a08134ab0252" providerId="LiveId" clId="{F6E4603C-8679-4359-8385-1761B037D5E7}" dt="2023-02-02T17:22:14.457" v="2841" actId="1076"/>
          <ac:spMkLst>
            <pc:docMk/>
            <pc:sldMk cId="737135222" sldId="341"/>
            <ac:spMk id="16" creationId="{B2939371-86F1-BD91-A1CF-26BC53DE83E2}"/>
          </ac:spMkLst>
        </pc:spChg>
        <pc:spChg chg="mod">
          <ac:chgData name="Adrian Larrea Gomez" userId="3c11a08134ab0252" providerId="LiveId" clId="{F6E4603C-8679-4359-8385-1761B037D5E7}" dt="2023-02-02T17:18:51.275" v="2777" actId="1076"/>
          <ac:spMkLst>
            <pc:docMk/>
            <pc:sldMk cId="737135222" sldId="341"/>
            <ac:spMk id="1234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7:06:40.155" v="2757" actId="20577"/>
          <ac:spMkLst>
            <pc:docMk/>
            <pc:sldMk cId="737135222" sldId="341"/>
            <ac:spMk id="1235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7:02:44.701" v="2570" actId="20577"/>
          <ac:spMkLst>
            <pc:docMk/>
            <pc:sldMk cId="737135222" sldId="341"/>
            <ac:spMk id="1236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9:15:40.412" v="3877" actId="6549"/>
          <ac:spMkLst>
            <pc:docMk/>
            <pc:sldMk cId="737135222" sldId="341"/>
            <ac:spMk id="1237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7:03:38.690" v="2583" actId="20577"/>
          <ac:spMkLst>
            <pc:docMk/>
            <pc:sldMk cId="737135222" sldId="341"/>
            <ac:spMk id="1238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7:03:57.708" v="2642" actId="20577"/>
          <ac:spMkLst>
            <pc:docMk/>
            <pc:sldMk cId="737135222" sldId="341"/>
            <ac:spMk id="1239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7:18:43.972" v="2776" actId="478"/>
          <ac:spMkLst>
            <pc:docMk/>
            <pc:sldMk cId="737135222" sldId="341"/>
            <ac:spMk id="1240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9:14:09.989" v="3816" actId="1076"/>
          <ac:spMkLst>
            <pc:docMk/>
            <pc:sldMk cId="737135222" sldId="341"/>
            <ac:spMk id="1241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7:19:07.902" v="2783" actId="478"/>
          <ac:spMkLst>
            <pc:docMk/>
            <pc:sldMk cId="737135222" sldId="341"/>
            <ac:spMk id="1242" creationId="{00000000-0000-0000-0000-000000000000}"/>
          </ac:spMkLst>
        </pc:spChg>
        <pc:spChg chg="add del">
          <ac:chgData name="Adrian Larrea Gomez" userId="3c11a08134ab0252" providerId="LiveId" clId="{F6E4603C-8679-4359-8385-1761B037D5E7}" dt="2023-02-02T17:19:12.240" v="2785" actId="478"/>
          <ac:spMkLst>
            <pc:docMk/>
            <pc:sldMk cId="737135222" sldId="341"/>
            <ac:spMk id="1243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7:06:35.359" v="2745"/>
          <ac:spMkLst>
            <pc:docMk/>
            <pc:sldMk cId="737135222" sldId="341"/>
            <ac:spMk id="1244" creationId="{00000000-0000-0000-0000-000000000000}"/>
          </ac:spMkLst>
        </pc:spChg>
        <pc:spChg chg="del mod">
          <ac:chgData name="Adrian Larrea Gomez" userId="3c11a08134ab0252" providerId="LiveId" clId="{F6E4603C-8679-4359-8385-1761B037D5E7}" dt="2023-02-02T17:20:15.373" v="2799" actId="478"/>
          <ac:spMkLst>
            <pc:docMk/>
            <pc:sldMk cId="737135222" sldId="341"/>
            <ac:spMk id="1245" creationId="{00000000-0000-0000-0000-000000000000}"/>
          </ac:spMkLst>
        </pc:spChg>
        <pc:spChg chg="del mod">
          <ac:chgData name="Adrian Larrea Gomez" userId="3c11a08134ab0252" providerId="LiveId" clId="{F6E4603C-8679-4359-8385-1761B037D5E7}" dt="2023-02-02T17:21:11.595" v="2809" actId="478"/>
          <ac:spMkLst>
            <pc:docMk/>
            <pc:sldMk cId="737135222" sldId="341"/>
            <ac:spMk id="1246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6:59:25.460" v="2499" actId="478"/>
          <ac:spMkLst>
            <pc:docMk/>
            <pc:sldMk cId="737135222" sldId="341"/>
            <ac:spMk id="1251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6:59:24.866" v="2498" actId="478"/>
          <ac:spMkLst>
            <pc:docMk/>
            <pc:sldMk cId="737135222" sldId="341"/>
            <ac:spMk id="1252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6:59:26.307" v="2500" actId="478"/>
          <ac:spMkLst>
            <pc:docMk/>
            <pc:sldMk cId="737135222" sldId="341"/>
            <ac:spMk id="1253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6:59:28.328" v="2501" actId="478"/>
          <ac:spMkLst>
            <pc:docMk/>
            <pc:sldMk cId="737135222" sldId="341"/>
            <ac:spMk id="1254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6:43:12.143" v="2449" actId="20577"/>
          <ac:spMkLst>
            <pc:docMk/>
            <pc:sldMk cId="737135222" sldId="341"/>
            <ac:spMk id="1255" creationId="{00000000-0000-0000-0000-000000000000}"/>
          </ac:spMkLst>
        </pc:spChg>
        <pc:cxnChg chg="del">
          <ac:chgData name="Adrian Larrea Gomez" userId="3c11a08134ab0252" providerId="LiveId" clId="{F6E4603C-8679-4359-8385-1761B037D5E7}" dt="2023-02-02T17:19:03.755" v="2782" actId="478"/>
          <ac:cxnSpMkLst>
            <pc:docMk/>
            <pc:sldMk cId="737135222" sldId="341"/>
            <ac:cxnSpMk id="1249" creationId="{00000000-0000-0000-0000-000000000000}"/>
          </ac:cxnSpMkLst>
        </pc:cxnChg>
        <pc:cxnChg chg="mod">
          <ac:chgData name="Adrian Larrea Gomez" userId="3c11a08134ab0252" providerId="LiveId" clId="{F6E4603C-8679-4359-8385-1761B037D5E7}" dt="2023-02-02T17:20:41.980" v="2806" actId="1076"/>
          <ac:cxnSpMkLst>
            <pc:docMk/>
            <pc:sldMk cId="737135222" sldId="341"/>
            <ac:cxnSpMk id="1250" creationId="{00000000-0000-0000-0000-000000000000}"/>
          </ac:cxnSpMkLst>
        </pc:cxnChg>
      </pc:sldChg>
      <pc:sldChg chg="addSp delSp add del mod">
        <pc:chgData name="Adrian Larrea Gomez" userId="3c11a08134ab0252" providerId="LiveId" clId="{F6E4603C-8679-4359-8385-1761B037D5E7}" dt="2023-02-02T17:32:42.800" v="2896"/>
        <pc:sldMkLst>
          <pc:docMk/>
          <pc:sldMk cId="1299062896" sldId="342"/>
        </pc:sldMkLst>
        <pc:inkChg chg="add del">
          <ac:chgData name="Adrian Larrea Gomez" userId="3c11a08134ab0252" providerId="LiveId" clId="{F6E4603C-8679-4359-8385-1761B037D5E7}" dt="2023-02-02T17:32:39.654" v="2895" actId="9405"/>
          <ac:inkMkLst>
            <pc:docMk/>
            <pc:sldMk cId="1299062896" sldId="342"/>
            <ac:inkMk id="2" creationId="{2BC56D00-AAD4-58AE-6144-2D5B89902FE7}"/>
          </ac:inkMkLst>
        </pc:inkChg>
        <pc:inkChg chg="add del">
          <ac:chgData name="Adrian Larrea Gomez" userId="3c11a08134ab0252" providerId="LiveId" clId="{F6E4603C-8679-4359-8385-1761B037D5E7}" dt="2023-02-02T17:32:39.323" v="2894" actId="9405"/>
          <ac:inkMkLst>
            <pc:docMk/>
            <pc:sldMk cId="1299062896" sldId="342"/>
            <ac:inkMk id="3" creationId="{8E07BD37-BEDF-CB7F-F0B4-23F78467520B}"/>
          </ac:inkMkLst>
        </pc:inkChg>
        <pc:inkChg chg="add del">
          <ac:chgData name="Adrian Larrea Gomez" userId="3c11a08134ab0252" providerId="LiveId" clId="{F6E4603C-8679-4359-8385-1761B037D5E7}" dt="2023-02-02T17:32:38.958" v="2893" actId="9405"/>
          <ac:inkMkLst>
            <pc:docMk/>
            <pc:sldMk cId="1299062896" sldId="342"/>
            <ac:inkMk id="5" creationId="{D819B4B8-714D-488D-C000-46B50D57A25F}"/>
          </ac:inkMkLst>
        </pc:inkChg>
        <pc:inkChg chg="add del">
          <ac:chgData name="Adrian Larrea Gomez" userId="3c11a08134ab0252" providerId="LiveId" clId="{F6E4603C-8679-4359-8385-1761B037D5E7}" dt="2023-02-02T17:32:26.194" v="2892" actId="9405"/>
          <ac:inkMkLst>
            <pc:docMk/>
            <pc:sldMk cId="1299062896" sldId="342"/>
            <ac:inkMk id="6" creationId="{93D39434-13D9-528E-FD1D-88C2E165EA76}"/>
          </ac:inkMkLst>
        </pc:inkChg>
        <pc:inkChg chg="add del">
          <ac:chgData name="Adrian Larrea Gomez" userId="3c11a08134ab0252" providerId="LiveId" clId="{F6E4603C-8679-4359-8385-1761B037D5E7}" dt="2023-02-02T17:32:24.082" v="2891" actId="9405"/>
          <ac:inkMkLst>
            <pc:docMk/>
            <pc:sldMk cId="1299062896" sldId="342"/>
            <ac:inkMk id="7" creationId="{1A9C3D60-BEC7-F729-E2D3-9E0F523FB5CE}"/>
          </ac:inkMkLst>
        </pc:inkChg>
      </pc:sldChg>
      <pc:sldChg chg="addSp delSp add del mod">
        <pc:chgData name="Adrian Larrea Gomez" userId="3c11a08134ab0252" providerId="LiveId" clId="{F6E4603C-8679-4359-8385-1761B037D5E7}" dt="2023-02-02T19:17:42.555" v="3888" actId="47"/>
        <pc:sldMkLst>
          <pc:docMk/>
          <pc:sldMk cId="2896284125" sldId="342"/>
        </pc:sldMkLst>
        <pc:inkChg chg="add">
          <ac:chgData name="Adrian Larrea Gomez" userId="3c11a08134ab0252" providerId="LiveId" clId="{F6E4603C-8679-4359-8385-1761B037D5E7}" dt="2023-02-02T17:33:25.651" v="2898" actId="9405"/>
          <ac:inkMkLst>
            <pc:docMk/>
            <pc:sldMk cId="2896284125" sldId="342"/>
            <ac:inkMk id="2" creationId="{20F020FF-5D15-1B3C-AD41-F6447DA31BD3}"/>
          </ac:inkMkLst>
        </pc:inkChg>
        <pc:inkChg chg="add">
          <ac:chgData name="Adrian Larrea Gomez" userId="3c11a08134ab0252" providerId="LiveId" clId="{F6E4603C-8679-4359-8385-1761B037D5E7}" dt="2023-02-02T17:33:27.441" v="2899" actId="9405"/>
          <ac:inkMkLst>
            <pc:docMk/>
            <pc:sldMk cId="2896284125" sldId="342"/>
            <ac:inkMk id="3" creationId="{1919EBDC-E84D-2333-862D-C5AE00314296}"/>
          </ac:inkMkLst>
        </pc:inkChg>
        <pc:inkChg chg="add">
          <ac:chgData name="Adrian Larrea Gomez" userId="3c11a08134ab0252" providerId="LiveId" clId="{F6E4603C-8679-4359-8385-1761B037D5E7}" dt="2023-02-02T17:33:29.694" v="2900" actId="9405"/>
          <ac:inkMkLst>
            <pc:docMk/>
            <pc:sldMk cId="2896284125" sldId="342"/>
            <ac:inkMk id="5" creationId="{A5FE39C6-96AE-9D68-281A-C79D9A7D6172}"/>
          </ac:inkMkLst>
        </pc:inkChg>
        <pc:inkChg chg="add">
          <ac:chgData name="Adrian Larrea Gomez" userId="3c11a08134ab0252" providerId="LiveId" clId="{F6E4603C-8679-4359-8385-1761B037D5E7}" dt="2023-02-02T17:33:31.325" v="2901" actId="9405"/>
          <ac:inkMkLst>
            <pc:docMk/>
            <pc:sldMk cId="2896284125" sldId="342"/>
            <ac:inkMk id="6" creationId="{701506F8-47EB-F82E-7CF0-6B75ED30671D}"/>
          </ac:inkMkLst>
        </pc:inkChg>
        <pc:inkChg chg="add">
          <ac:chgData name="Adrian Larrea Gomez" userId="3c11a08134ab0252" providerId="LiveId" clId="{F6E4603C-8679-4359-8385-1761B037D5E7}" dt="2023-02-02T17:33:33.087" v="2902" actId="9405"/>
          <ac:inkMkLst>
            <pc:docMk/>
            <pc:sldMk cId="2896284125" sldId="342"/>
            <ac:inkMk id="7" creationId="{741248C0-4CAB-49AE-DC7C-17725E28C1E6}"/>
          </ac:inkMkLst>
        </pc:inkChg>
        <pc:inkChg chg="add del">
          <ac:chgData name="Adrian Larrea Gomez" userId="3c11a08134ab0252" providerId="LiveId" clId="{F6E4603C-8679-4359-8385-1761B037D5E7}" dt="2023-02-02T17:33:35.800" v="2904" actId="9405"/>
          <ac:inkMkLst>
            <pc:docMk/>
            <pc:sldMk cId="2896284125" sldId="342"/>
            <ac:inkMk id="8" creationId="{8A3EA74D-5999-9619-B384-F6BB3D60D1AC}"/>
          </ac:inkMkLst>
        </pc:inkChg>
      </pc:sldChg>
      <pc:sldChg chg="addSp delSp add mod">
        <pc:chgData name="Adrian Larrea Gomez" userId="3c11a08134ab0252" providerId="LiveId" clId="{F6E4603C-8679-4359-8385-1761B037D5E7}" dt="2023-02-02T17:34:02.667" v="2913" actId="9405"/>
        <pc:sldMkLst>
          <pc:docMk/>
          <pc:sldMk cId="2657762871" sldId="343"/>
        </pc:sldMkLst>
        <pc:inkChg chg="add del">
          <ac:chgData name="Adrian Larrea Gomez" userId="3c11a08134ab0252" providerId="LiveId" clId="{F6E4603C-8679-4359-8385-1761B037D5E7}" dt="2023-02-02T17:34:02.667" v="2913" actId="9405"/>
          <ac:inkMkLst>
            <pc:docMk/>
            <pc:sldMk cId="2657762871" sldId="343"/>
            <ac:inkMk id="2" creationId="{33FC97B2-6AB0-00E8-4B0E-7CC785031444}"/>
          </ac:inkMkLst>
        </pc:inkChg>
        <pc:inkChg chg="add del">
          <ac:chgData name="Adrian Larrea Gomez" userId="3c11a08134ab0252" providerId="LiveId" clId="{F6E4603C-8679-4359-8385-1761B037D5E7}" dt="2023-02-02T17:34:01.557" v="2912" actId="9405"/>
          <ac:inkMkLst>
            <pc:docMk/>
            <pc:sldMk cId="2657762871" sldId="343"/>
            <ac:inkMk id="4" creationId="{911BC2C1-2A6B-05CB-E499-FC9AEA8C3572}"/>
          </ac:inkMkLst>
        </pc:inkChg>
        <pc:inkChg chg="add del">
          <ac:chgData name="Adrian Larrea Gomez" userId="3c11a08134ab0252" providerId="LiveId" clId="{F6E4603C-8679-4359-8385-1761B037D5E7}" dt="2023-02-02T17:34:01.276" v="2911" actId="9405"/>
          <ac:inkMkLst>
            <pc:docMk/>
            <pc:sldMk cId="2657762871" sldId="343"/>
            <ac:inkMk id="5" creationId="{FE90E7B3-78E5-EF79-7453-97F75D70AC37}"/>
          </ac:inkMkLst>
        </pc:inkChg>
        <pc:inkChg chg="add del">
          <ac:chgData name="Adrian Larrea Gomez" userId="3c11a08134ab0252" providerId="LiveId" clId="{F6E4603C-8679-4359-8385-1761B037D5E7}" dt="2023-02-02T17:34:00.983" v="2910" actId="9405"/>
          <ac:inkMkLst>
            <pc:docMk/>
            <pc:sldMk cId="2657762871" sldId="343"/>
            <ac:inkMk id="6" creationId="{ACF035FA-FA41-8E32-1D51-06CB0DA8638D}"/>
          </ac:inkMkLst>
        </pc:inkChg>
      </pc:sldChg>
      <pc:sldChg chg="add del">
        <pc:chgData name="Adrian Larrea Gomez" userId="3c11a08134ab0252" providerId="LiveId" clId="{F6E4603C-8679-4359-8385-1761B037D5E7}" dt="2023-02-02T17:37:30.981" v="2964"/>
        <pc:sldMkLst>
          <pc:docMk/>
          <pc:sldMk cId="153099507" sldId="344"/>
        </pc:sldMkLst>
      </pc:sldChg>
      <pc:sldChg chg="addSp delSp modSp add mod modAnim">
        <pc:chgData name="Adrian Larrea Gomez" userId="3c11a08134ab0252" providerId="LiveId" clId="{F6E4603C-8679-4359-8385-1761B037D5E7}" dt="2023-02-02T19:33:45.012" v="3947" actId="20577"/>
        <pc:sldMkLst>
          <pc:docMk/>
          <pc:sldMk cId="1841713917" sldId="344"/>
        </pc:sldMkLst>
        <pc:spChg chg="mod">
          <ac:chgData name="Adrian Larrea Gomez" userId="3c11a08134ab0252" providerId="LiveId" clId="{F6E4603C-8679-4359-8385-1761B037D5E7}" dt="2023-02-02T17:41:13.640" v="3058" actId="20577"/>
          <ac:spMkLst>
            <pc:docMk/>
            <pc:sldMk cId="1841713917" sldId="344"/>
            <ac:spMk id="2684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7:41:36.846" v="3092" actId="20577"/>
          <ac:spMkLst>
            <pc:docMk/>
            <pc:sldMk cId="1841713917" sldId="344"/>
            <ac:spMk id="2690" creationId="{00000000-0000-0000-0000-000000000000}"/>
          </ac:spMkLst>
        </pc:spChg>
        <pc:spChg chg="del topLvl">
          <ac:chgData name="Adrian Larrea Gomez" userId="3c11a08134ab0252" providerId="LiveId" clId="{F6E4603C-8679-4359-8385-1761B037D5E7}" dt="2023-02-02T18:02:31.747" v="3342" actId="478"/>
          <ac:spMkLst>
            <pc:docMk/>
            <pc:sldMk cId="1841713917" sldId="344"/>
            <ac:spMk id="2692" creationId="{00000000-0000-0000-0000-000000000000}"/>
          </ac:spMkLst>
        </pc:spChg>
        <pc:spChg chg="del mod topLvl">
          <ac:chgData name="Adrian Larrea Gomez" userId="3c11a08134ab0252" providerId="LiveId" clId="{F6E4603C-8679-4359-8385-1761B037D5E7}" dt="2023-02-02T18:02:30.849" v="3341" actId="478"/>
          <ac:spMkLst>
            <pc:docMk/>
            <pc:sldMk cId="1841713917" sldId="344"/>
            <ac:spMk id="2693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9:33:45.012" v="3947" actId="20577"/>
          <ac:spMkLst>
            <pc:docMk/>
            <pc:sldMk cId="1841713917" sldId="344"/>
            <ac:spMk id="2694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7:55:29.086" v="3339" actId="20577"/>
          <ac:spMkLst>
            <pc:docMk/>
            <pc:sldMk cId="1841713917" sldId="344"/>
            <ac:spMk id="2695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8:02:33.120" v="3343" actId="478"/>
          <ac:spMkLst>
            <pc:docMk/>
            <pc:sldMk cId="1841713917" sldId="344"/>
            <ac:spMk id="2696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7:41:33.180" v="3090" actId="20577"/>
          <ac:spMkLst>
            <pc:docMk/>
            <pc:sldMk cId="1841713917" sldId="344"/>
            <ac:spMk id="2699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7:41:39.036" v="3094" actId="20577"/>
          <ac:spMkLst>
            <pc:docMk/>
            <pc:sldMk cId="1841713917" sldId="344"/>
            <ac:spMk id="2702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8:03:49.076" v="3367" actId="1076"/>
          <ac:spMkLst>
            <pc:docMk/>
            <pc:sldMk cId="1841713917" sldId="344"/>
            <ac:spMk id="2706" creationId="{00000000-0000-0000-0000-000000000000}"/>
          </ac:spMkLst>
        </pc:spChg>
        <pc:spChg chg="mod">
          <ac:chgData name="Adrian Larrea Gomez" userId="3c11a08134ab0252" providerId="LiveId" clId="{F6E4603C-8679-4359-8385-1761B037D5E7}" dt="2023-02-02T18:07:04.504" v="3481" actId="20577"/>
          <ac:spMkLst>
            <pc:docMk/>
            <pc:sldMk cId="1841713917" sldId="344"/>
            <ac:spMk id="2707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8:02:36.209" v="3345" actId="478"/>
          <ac:spMkLst>
            <pc:docMk/>
            <pc:sldMk cId="1841713917" sldId="344"/>
            <ac:spMk id="2708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7:41:45.867" v="3098" actId="478"/>
          <ac:spMkLst>
            <pc:docMk/>
            <pc:sldMk cId="1841713917" sldId="344"/>
            <ac:spMk id="2709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7:41:45.189" v="3097" actId="478"/>
          <ac:spMkLst>
            <pc:docMk/>
            <pc:sldMk cId="1841713917" sldId="344"/>
            <ac:spMk id="2710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7:41:46.955" v="3099" actId="478"/>
          <ac:spMkLst>
            <pc:docMk/>
            <pc:sldMk cId="1841713917" sldId="344"/>
            <ac:spMk id="2711" creationId="{00000000-0000-0000-0000-000000000000}"/>
          </ac:spMkLst>
        </pc:spChg>
        <pc:spChg chg="del">
          <ac:chgData name="Adrian Larrea Gomez" userId="3c11a08134ab0252" providerId="LiveId" clId="{F6E4603C-8679-4359-8385-1761B037D5E7}" dt="2023-02-02T17:41:47.553" v="3100" actId="478"/>
          <ac:spMkLst>
            <pc:docMk/>
            <pc:sldMk cId="1841713917" sldId="344"/>
            <ac:spMk id="2712" creationId="{00000000-0000-0000-0000-000000000000}"/>
          </ac:spMkLst>
        </pc:spChg>
        <pc:grpChg chg="mod">
          <ac:chgData name="Adrian Larrea Gomez" userId="3c11a08134ab0252" providerId="LiveId" clId="{F6E4603C-8679-4359-8385-1761B037D5E7}" dt="2023-02-02T19:33:22.847" v="3904"/>
          <ac:grpSpMkLst>
            <pc:docMk/>
            <pc:sldMk cId="1841713917" sldId="344"/>
            <ac:grpSpMk id="5" creationId="{E07CE84A-EF2B-133A-3C4B-820F74CC0483}"/>
          </ac:grpSpMkLst>
        </pc:grpChg>
        <pc:grpChg chg="del">
          <ac:chgData name="Adrian Larrea Gomez" userId="3c11a08134ab0252" providerId="LiveId" clId="{F6E4603C-8679-4359-8385-1761B037D5E7}" dt="2023-02-02T18:02:30.849" v="3341" actId="478"/>
          <ac:grpSpMkLst>
            <pc:docMk/>
            <pc:sldMk cId="1841713917" sldId="344"/>
            <ac:grpSpMk id="2691" creationId="{00000000-0000-0000-0000-000000000000}"/>
          </ac:grpSpMkLst>
        </pc:grpChg>
        <pc:grpChg chg="mod">
          <ac:chgData name="Adrian Larrea Gomez" userId="3c11a08134ab0252" providerId="LiveId" clId="{F6E4603C-8679-4359-8385-1761B037D5E7}" dt="2023-02-02T18:11:38.678" v="3532" actId="1076"/>
          <ac:grpSpMkLst>
            <pc:docMk/>
            <pc:sldMk cId="1841713917" sldId="344"/>
            <ac:grpSpMk id="2700" creationId="{00000000-0000-0000-0000-000000000000}"/>
          </ac:grpSpMkLst>
        </pc:grpChg>
        <pc:grpChg chg="del">
          <ac:chgData name="Adrian Larrea Gomez" userId="3c11a08134ab0252" providerId="LiveId" clId="{F6E4603C-8679-4359-8385-1761B037D5E7}" dt="2023-02-02T18:02:34.565" v="3344" actId="478"/>
          <ac:grpSpMkLst>
            <pc:docMk/>
            <pc:sldMk cId="1841713917" sldId="344"/>
            <ac:grpSpMk id="2703" creationId="{00000000-0000-0000-0000-000000000000}"/>
          </ac:grpSpMkLst>
        </pc:grpChg>
        <pc:inkChg chg="add">
          <ac:chgData name="Adrian Larrea Gomez" userId="3c11a08134ab0252" providerId="LiveId" clId="{F6E4603C-8679-4359-8385-1761B037D5E7}" dt="2023-02-02T19:33:21.394" v="3901" actId="9405"/>
          <ac:inkMkLst>
            <pc:docMk/>
            <pc:sldMk cId="1841713917" sldId="344"/>
            <ac:inkMk id="2" creationId="{0C9937EE-0739-0645-4035-61D4F7C6024C}"/>
          </ac:inkMkLst>
        </pc:inkChg>
        <pc:inkChg chg="add mod">
          <ac:chgData name="Adrian Larrea Gomez" userId="3c11a08134ab0252" providerId="LiveId" clId="{F6E4603C-8679-4359-8385-1761B037D5E7}" dt="2023-02-02T19:33:22.847" v="3904"/>
          <ac:inkMkLst>
            <pc:docMk/>
            <pc:sldMk cId="1841713917" sldId="344"/>
            <ac:inkMk id="3" creationId="{0FDD8DDF-5152-CFC4-4E0D-3AAB8BF9C935}"/>
          </ac:inkMkLst>
        </pc:inkChg>
        <pc:inkChg chg="add mod">
          <ac:chgData name="Adrian Larrea Gomez" userId="3c11a08134ab0252" providerId="LiveId" clId="{F6E4603C-8679-4359-8385-1761B037D5E7}" dt="2023-02-02T19:33:22.847" v="3904"/>
          <ac:inkMkLst>
            <pc:docMk/>
            <pc:sldMk cId="1841713917" sldId="344"/>
            <ac:inkMk id="4" creationId="{20ADE9DD-2517-3708-BCBB-53DF0293525A}"/>
          </ac:inkMkLst>
        </pc:inkChg>
      </pc:sldChg>
      <pc:sldChg chg="addSp delSp modSp add mod modAnim">
        <pc:chgData name="Adrian Larrea Gomez" userId="3c11a08134ab0252" providerId="LiveId" clId="{F6E4603C-8679-4359-8385-1761B037D5E7}" dt="2023-02-02T18:12:54.872" v="3539"/>
        <pc:sldMkLst>
          <pc:docMk/>
          <pc:sldMk cId="3107245114" sldId="345"/>
        </pc:sldMkLst>
        <pc:spChg chg="add mod">
          <ac:chgData name="Adrian Larrea Gomez" userId="3c11a08134ab0252" providerId="LiveId" clId="{F6E4603C-8679-4359-8385-1761B037D5E7}" dt="2023-02-02T18:08:07.021" v="3494"/>
          <ac:spMkLst>
            <pc:docMk/>
            <pc:sldMk cId="3107245114" sldId="345"/>
            <ac:spMk id="2" creationId="{88C0C70B-E1DC-4DA3-3ED2-81B97ED13D70}"/>
          </ac:spMkLst>
        </pc:spChg>
        <pc:spChg chg="add mod">
          <ac:chgData name="Adrian Larrea Gomez" userId="3c11a08134ab0252" providerId="LiveId" clId="{F6E4603C-8679-4359-8385-1761B037D5E7}" dt="2023-02-02T18:10:46.319" v="3527"/>
          <ac:spMkLst>
            <pc:docMk/>
            <pc:sldMk cId="3107245114" sldId="345"/>
            <ac:spMk id="4" creationId="{66547042-73BD-B729-59BD-98BE9A6F2BDD}"/>
          </ac:spMkLst>
        </pc:spChg>
        <pc:picChg chg="del">
          <ac:chgData name="Adrian Larrea Gomez" userId="3c11a08134ab0252" providerId="LiveId" clId="{F6E4603C-8679-4359-8385-1761B037D5E7}" dt="2023-02-02T18:08:01.850" v="3493" actId="478"/>
          <ac:picMkLst>
            <pc:docMk/>
            <pc:sldMk cId="3107245114" sldId="345"/>
            <ac:picMk id="3" creationId="{831EE308-DAA4-1AC8-28FF-7F4E5D3CBD10}"/>
          </ac:picMkLst>
        </pc:picChg>
      </pc:sldChg>
      <pc:sldChg chg="addSp delSp modSp add del mod">
        <pc:chgData name="Adrian Larrea Gomez" userId="3c11a08134ab0252" providerId="LiveId" clId="{F6E4603C-8679-4359-8385-1761B037D5E7}" dt="2023-02-02T19:00:35.519" v="3579" actId="47"/>
        <pc:sldMkLst>
          <pc:docMk/>
          <pc:sldMk cId="3601696702" sldId="346"/>
        </pc:sldMkLst>
        <pc:grpChg chg="mod">
          <ac:chgData name="Adrian Larrea Gomez" userId="3c11a08134ab0252" providerId="LiveId" clId="{F6E4603C-8679-4359-8385-1761B037D5E7}" dt="2023-02-02T19:00:10.336" v="3571"/>
          <ac:grpSpMkLst>
            <pc:docMk/>
            <pc:sldMk cId="3601696702" sldId="346"/>
            <ac:grpSpMk id="16" creationId="{67DC2D23-7F8A-7DB4-745F-D91ACB1BAAB1}"/>
          </ac:grpSpMkLst>
        </pc:grpChg>
        <pc:inkChg chg="add del">
          <ac:chgData name="Adrian Larrea Gomez" userId="3c11a08134ab0252" providerId="LiveId" clId="{F6E4603C-8679-4359-8385-1761B037D5E7}" dt="2023-02-02T18:59:21.707" v="3551" actId="9405"/>
          <ac:inkMkLst>
            <pc:docMk/>
            <pc:sldMk cId="3601696702" sldId="346"/>
            <ac:inkMk id="2" creationId="{00F2EC4A-BF2D-D6DC-510E-6AC7939D2207}"/>
          </ac:inkMkLst>
        </pc:inkChg>
        <pc:inkChg chg="add del">
          <ac:chgData name="Adrian Larrea Gomez" userId="3c11a08134ab0252" providerId="LiveId" clId="{F6E4603C-8679-4359-8385-1761B037D5E7}" dt="2023-02-02T18:59:30.432" v="3553" actId="9405"/>
          <ac:inkMkLst>
            <pc:docMk/>
            <pc:sldMk cId="3601696702" sldId="346"/>
            <ac:inkMk id="3" creationId="{63E0480F-077B-1B51-06A6-7F812AB67336}"/>
          </ac:inkMkLst>
        </pc:inkChg>
        <pc:inkChg chg="add del">
          <ac:chgData name="Adrian Larrea Gomez" userId="3c11a08134ab0252" providerId="LiveId" clId="{F6E4603C-8679-4359-8385-1761B037D5E7}" dt="2023-02-02T18:59:39.618" v="3555" actId="9405"/>
          <ac:inkMkLst>
            <pc:docMk/>
            <pc:sldMk cId="3601696702" sldId="346"/>
            <ac:inkMk id="4" creationId="{296BD119-5778-5074-F396-363EAA14B5B9}"/>
          </ac:inkMkLst>
        </pc:inkChg>
        <pc:inkChg chg="add del">
          <ac:chgData name="Adrian Larrea Gomez" userId="3c11a08134ab0252" providerId="LiveId" clId="{F6E4603C-8679-4359-8385-1761B037D5E7}" dt="2023-02-02T18:59:44.746" v="3557" actId="9405"/>
          <ac:inkMkLst>
            <pc:docMk/>
            <pc:sldMk cId="3601696702" sldId="346"/>
            <ac:inkMk id="5" creationId="{88882FC8-30A1-1036-ACC1-BFAE8C8965B3}"/>
          </ac:inkMkLst>
        </pc:inkChg>
        <pc:inkChg chg="add del">
          <ac:chgData name="Adrian Larrea Gomez" userId="3c11a08134ab0252" providerId="LiveId" clId="{F6E4603C-8679-4359-8385-1761B037D5E7}" dt="2023-02-02T18:59:53.187" v="3561" actId="9405"/>
          <ac:inkMkLst>
            <pc:docMk/>
            <pc:sldMk cId="3601696702" sldId="346"/>
            <ac:inkMk id="6" creationId="{4B457693-ECD7-9032-888C-7F5F480BC25D}"/>
          </ac:inkMkLst>
        </pc:inkChg>
        <pc:inkChg chg="add del">
          <ac:chgData name="Adrian Larrea Gomez" userId="3c11a08134ab0252" providerId="LiveId" clId="{F6E4603C-8679-4359-8385-1761B037D5E7}" dt="2023-02-02T18:59:52.603" v="3560" actId="9405"/>
          <ac:inkMkLst>
            <pc:docMk/>
            <pc:sldMk cId="3601696702" sldId="346"/>
            <ac:inkMk id="8" creationId="{96A38C6A-FB44-420E-5AD1-3481A9CEF938}"/>
          </ac:inkMkLst>
        </pc:inkChg>
        <pc:inkChg chg="add del">
          <ac:chgData name="Adrian Larrea Gomez" userId="3c11a08134ab0252" providerId="LiveId" clId="{F6E4603C-8679-4359-8385-1761B037D5E7}" dt="2023-02-02T18:59:57.945" v="3565" actId="9405"/>
          <ac:inkMkLst>
            <pc:docMk/>
            <pc:sldMk cId="3601696702" sldId="346"/>
            <ac:inkMk id="9" creationId="{56AD0BB6-435B-B33E-BB61-10B124379079}"/>
          </ac:inkMkLst>
        </pc:inkChg>
        <pc:inkChg chg="add del">
          <ac:chgData name="Adrian Larrea Gomez" userId="3c11a08134ab0252" providerId="LiveId" clId="{F6E4603C-8679-4359-8385-1761B037D5E7}" dt="2023-02-02T18:59:57.561" v="3564" actId="9405"/>
          <ac:inkMkLst>
            <pc:docMk/>
            <pc:sldMk cId="3601696702" sldId="346"/>
            <ac:inkMk id="10" creationId="{B271FB49-5B7F-1ACB-9400-A7CA9C470ABE}"/>
          </ac:inkMkLst>
        </pc:inkChg>
        <pc:inkChg chg="add">
          <ac:chgData name="Adrian Larrea Gomez" userId="3c11a08134ab0252" providerId="LiveId" clId="{F6E4603C-8679-4359-8385-1761B037D5E7}" dt="2023-02-02T19:00:00.522" v="3566" actId="9405"/>
          <ac:inkMkLst>
            <pc:docMk/>
            <pc:sldMk cId="3601696702" sldId="346"/>
            <ac:inkMk id="11" creationId="{AD3085C8-1229-C46E-EEC4-7A93F4D28733}"/>
          </ac:inkMkLst>
        </pc:inkChg>
        <pc:inkChg chg="add">
          <ac:chgData name="Adrian Larrea Gomez" userId="3c11a08134ab0252" providerId="LiveId" clId="{F6E4603C-8679-4359-8385-1761B037D5E7}" dt="2023-02-02T19:00:02.535" v="3567" actId="9405"/>
          <ac:inkMkLst>
            <pc:docMk/>
            <pc:sldMk cId="3601696702" sldId="346"/>
            <ac:inkMk id="12" creationId="{7ABC1EF0-0251-1390-203F-7EC9DFB0C7FA}"/>
          </ac:inkMkLst>
        </pc:inkChg>
        <pc:inkChg chg="add">
          <ac:chgData name="Adrian Larrea Gomez" userId="3c11a08134ab0252" providerId="LiveId" clId="{F6E4603C-8679-4359-8385-1761B037D5E7}" dt="2023-02-02T19:00:04.885" v="3568" actId="9405"/>
          <ac:inkMkLst>
            <pc:docMk/>
            <pc:sldMk cId="3601696702" sldId="346"/>
            <ac:inkMk id="13" creationId="{560B713F-13CF-6056-0E2B-7816722886D7}"/>
          </ac:inkMkLst>
        </pc:inkChg>
        <pc:inkChg chg="add mod">
          <ac:chgData name="Adrian Larrea Gomez" userId="3c11a08134ab0252" providerId="LiveId" clId="{F6E4603C-8679-4359-8385-1761B037D5E7}" dt="2023-02-02T19:00:10.336" v="3571"/>
          <ac:inkMkLst>
            <pc:docMk/>
            <pc:sldMk cId="3601696702" sldId="346"/>
            <ac:inkMk id="14" creationId="{04A8ECC3-3A6B-0DAF-D654-A030F8D5CD52}"/>
          </ac:inkMkLst>
        </pc:inkChg>
        <pc:inkChg chg="add mod">
          <ac:chgData name="Adrian Larrea Gomez" userId="3c11a08134ab0252" providerId="LiveId" clId="{F6E4603C-8679-4359-8385-1761B037D5E7}" dt="2023-02-02T19:00:10.336" v="3571"/>
          <ac:inkMkLst>
            <pc:docMk/>
            <pc:sldMk cId="3601696702" sldId="346"/>
            <ac:inkMk id="15" creationId="{3CF1275B-3EAE-2899-08E9-FE7CB31BAC48}"/>
          </ac:inkMkLst>
        </pc:inkChg>
        <pc:inkChg chg="add">
          <ac:chgData name="Adrian Larrea Gomez" userId="3c11a08134ab0252" providerId="LiveId" clId="{F6E4603C-8679-4359-8385-1761B037D5E7}" dt="2023-02-02T19:00:11.826" v="3572" actId="9405"/>
          <ac:inkMkLst>
            <pc:docMk/>
            <pc:sldMk cId="3601696702" sldId="346"/>
            <ac:inkMk id="17" creationId="{C6834C14-90D7-446A-3FD4-D2AB3E31BE5D}"/>
          </ac:inkMkLst>
        </pc:inkChg>
        <pc:inkChg chg="add">
          <ac:chgData name="Adrian Larrea Gomez" userId="3c11a08134ab0252" providerId="LiveId" clId="{F6E4603C-8679-4359-8385-1761B037D5E7}" dt="2023-02-02T19:00:21.219" v="3575" actId="9405"/>
          <ac:inkMkLst>
            <pc:docMk/>
            <pc:sldMk cId="3601696702" sldId="346"/>
            <ac:inkMk id="18" creationId="{5FEC8852-AA9D-7816-D614-D30A1AE68ED4}"/>
          </ac:inkMkLst>
        </pc:inkChg>
        <pc:inkChg chg="add">
          <ac:chgData name="Adrian Larrea Gomez" userId="3c11a08134ab0252" providerId="LiveId" clId="{F6E4603C-8679-4359-8385-1761B037D5E7}" dt="2023-02-02T19:00:25.692" v="3576" actId="9405"/>
          <ac:inkMkLst>
            <pc:docMk/>
            <pc:sldMk cId="3601696702" sldId="346"/>
            <ac:inkMk id="19" creationId="{074BC8AC-AA05-B6F5-E0B6-CAB516D5839D}"/>
          </ac:inkMkLst>
        </pc:inkChg>
      </pc:sldChg>
      <pc:sldChg chg="add del">
        <pc:chgData name="Adrian Larrea Gomez" userId="3c11a08134ab0252" providerId="LiveId" clId="{F6E4603C-8679-4359-8385-1761B037D5E7}" dt="2023-02-02T19:00:36.158" v="3580" actId="47"/>
        <pc:sldMkLst>
          <pc:docMk/>
          <pc:sldMk cId="2235837038" sldId="347"/>
        </pc:sldMkLst>
      </pc:sldChg>
      <pc:sldChg chg="add del">
        <pc:chgData name="Adrian Larrea Gomez" userId="3c11a08134ab0252" providerId="LiveId" clId="{F6E4603C-8679-4359-8385-1761B037D5E7}" dt="2023-02-02T19:00:37.170" v="3581" actId="47"/>
        <pc:sldMkLst>
          <pc:docMk/>
          <pc:sldMk cId="1138497432" sldId="348"/>
        </pc:sldMkLst>
      </pc:sldChg>
      <pc:sldChg chg="addSp add mod">
        <pc:chgData name="Adrian Larrea Gomez" userId="3c11a08134ab0252" providerId="LiveId" clId="{F6E4603C-8679-4359-8385-1761B037D5E7}" dt="2023-02-02T19:00:47.872" v="3582" actId="9405"/>
        <pc:sldMkLst>
          <pc:docMk/>
          <pc:sldMk cId="1680936992" sldId="349"/>
        </pc:sldMkLst>
        <pc:inkChg chg="add">
          <ac:chgData name="Adrian Larrea Gomez" userId="3c11a08134ab0252" providerId="LiveId" clId="{F6E4603C-8679-4359-8385-1761B037D5E7}" dt="2023-02-02T19:00:47.872" v="3582" actId="9405"/>
          <ac:inkMkLst>
            <pc:docMk/>
            <pc:sldMk cId="1680936992" sldId="349"/>
            <ac:inkMk id="2" creationId="{9354F842-3FFA-8B9A-2F85-FFF12EC9C667}"/>
          </ac:inkMkLst>
        </pc:inkChg>
      </pc:sldChg>
      <pc:sldChg chg="add del">
        <pc:chgData name="Adrian Larrea Gomez" userId="3c11a08134ab0252" providerId="LiveId" clId="{F6E4603C-8679-4359-8385-1761B037D5E7}" dt="2023-02-02T19:01:04.484" v="3586" actId="47"/>
        <pc:sldMkLst>
          <pc:docMk/>
          <pc:sldMk cId="916303380" sldId="350"/>
        </pc:sldMkLst>
      </pc:sldChg>
      <pc:sldChg chg="addSp add mod">
        <pc:chgData name="Adrian Larrea Gomez" userId="3c11a08134ab0252" providerId="LiveId" clId="{F6E4603C-8679-4359-8385-1761B037D5E7}" dt="2023-02-02T19:00:57.658" v="3584" actId="9405"/>
        <pc:sldMkLst>
          <pc:docMk/>
          <pc:sldMk cId="3933289490" sldId="351"/>
        </pc:sldMkLst>
        <pc:inkChg chg="add">
          <ac:chgData name="Adrian Larrea Gomez" userId="3c11a08134ab0252" providerId="LiveId" clId="{F6E4603C-8679-4359-8385-1761B037D5E7}" dt="2023-02-02T19:00:57.658" v="3584" actId="9405"/>
          <ac:inkMkLst>
            <pc:docMk/>
            <pc:sldMk cId="3933289490" sldId="351"/>
            <ac:inkMk id="3" creationId="{50DECC45-47B0-2AB9-31D1-DCCCF968C6B3}"/>
          </ac:inkMkLst>
        </pc:inkChg>
      </pc:sldChg>
      <pc:sldChg chg="addSp add mod">
        <pc:chgData name="Adrian Larrea Gomez" userId="3c11a08134ab0252" providerId="LiveId" clId="{F6E4603C-8679-4359-8385-1761B037D5E7}" dt="2023-02-02T19:01:14.457" v="3587" actId="9405"/>
        <pc:sldMkLst>
          <pc:docMk/>
          <pc:sldMk cId="4288459738" sldId="352"/>
        </pc:sldMkLst>
        <pc:inkChg chg="add">
          <ac:chgData name="Adrian Larrea Gomez" userId="3c11a08134ab0252" providerId="LiveId" clId="{F6E4603C-8679-4359-8385-1761B037D5E7}" dt="2023-02-02T19:01:14.457" v="3587" actId="9405"/>
          <ac:inkMkLst>
            <pc:docMk/>
            <pc:sldMk cId="4288459738" sldId="352"/>
            <ac:inkMk id="4" creationId="{8AC4466E-B5E0-94DD-DEE1-DA6B905B26AC}"/>
          </ac:inkMkLst>
        </pc:inkChg>
      </pc:sldChg>
      <pc:sldChg chg="addSp delSp add mod">
        <pc:chgData name="Adrian Larrea Gomez" userId="3c11a08134ab0252" providerId="LiveId" clId="{F6E4603C-8679-4359-8385-1761B037D5E7}" dt="2023-02-02T19:18:22.300" v="3891" actId="9405"/>
        <pc:sldMkLst>
          <pc:docMk/>
          <pc:sldMk cId="564705002" sldId="353"/>
        </pc:sldMkLst>
        <pc:inkChg chg="add">
          <ac:chgData name="Adrian Larrea Gomez" userId="3c11a08134ab0252" providerId="LiveId" clId="{F6E4603C-8679-4359-8385-1761B037D5E7}" dt="2023-02-02T19:18:19.338" v="3889" actId="9405"/>
          <ac:inkMkLst>
            <pc:docMk/>
            <pc:sldMk cId="564705002" sldId="353"/>
            <ac:inkMk id="2" creationId="{59DAA274-D56D-0DD9-75FF-4EDD36798710}"/>
          </ac:inkMkLst>
        </pc:inkChg>
        <pc:inkChg chg="add del">
          <ac:chgData name="Adrian Larrea Gomez" userId="3c11a08134ab0252" providerId="LiveId" clId="{F6E4603C-8679-4359-8385-1761B037D5E7}" dt="2023-02-02T19:18:22.300" v="3891" actId="9405"/>
          <ac:inkMkLst>
            <pc:docMk/>
            <pc:sldMk cId="564705002" sldId="353"/>
            <ac:inkMk id="3" creationId="{3A27B85B-9BFC-9933-1F6E-B6974A6253DD}"/>
          </ac:inkMkLst>
        </pc:inkChg>
      </pc:sldChg>
      <pc:sldChg chg="add del">
        <pc:chgData name="Adrian Larrea Gomez" userId="3c11a08134ab0252" providerId="LiveId" clId="{F6E4603C-8679-4359-8385-1761B037D5E7}" dt="2023-02-02T19:10:08.633" v="3804" actId="47"/>
        <pc:sldMkLst>
          <pc:docMk/>
          <pc:sldMk cId="4010159951" sldId="353"/>
        </pc:sldMkLst>
      </pc:sldChg>
      <pc:sldChg chg="addSp add mod">
        <pc:chgData name="Adrian Larrea Gomez" userId="3c11a08134ab0252" providerId="LiveId" clId="{F6E4603C-8679-4359-8385-1761B037D5E7}" dt="2023-02-02T19:18:30.845" v="3893" actId="9405"/>
        <pc:sldMkLst>
          <pc:docMk/>
          <pc:sldMk cId="1765712066" sldId="354"/>
        </pc:sldMkLst>
        <pc:inkChg chg="add">
          <ac:chgData name="Adrian Larrea Gomez" userId="3c11a08134ab0252" providerId="LiveId" clId="{F6E4603C-8679-4359-8385-1761B037D5E7}" dt="2023-02-02T19:18:30.845" v="3893" actId="9405"/>
          <ac:inkMkLst>
            <pc:docMk/>
            <pc:sldMk cId="1765712066" sldId="354"/>
            <ac:inkMk id="3" creationId="{66FB3FF1-BB49-C3BE-7E92-32F9F6BAB5B9}"/>
          </ac:inkMkLst>
        </pc:inkChg>
      </pc:sldChg>
      <pc:sldChg chg="addSp delSp add mod">
        <pc:chgData name="Adrian Larrea Gomez" userId="3c11a08134ab0252" providerId="LiveId" clId="{F6E4603C-8679-4359-8385-1761B037D5E7}" dt="2023-02-02T19:18:39.886" v="3897" actId="9405"/>
        <pc:sldMkLst>
          <pc:docMk/>
          <pc:sldMk cId="3876365951" sldId="355"/>
        </pc:sldMkLst>
        <pc:inkChg chg="add del">
          <ac:chgData name="Adrian Larrea Gomez" userId="3c11a08134ab0252" providerId="LiveId" clId="{F6E4603C-8679-4359-8385-1761B037D5E7}" dt="2023-02-02T19:18:38.072" v="3896" actId="9405"/>
          <ac:inkMkLst>
            <pc:docMk/>
            <pc:sldMk cId="3876365951" sldId="355"/>
            <ac:inkMk id="5" creationId="{1007FA1D-1618-A4D1-3145-C14AFBC6B0A9}"/>
          </ac:inkMkLst>
        </pc:inkChg>
        <pc:inkChg chg="add">
          <ac:chgData name="Adrian Larrea Gomez" userId="3c11a08134ab0252" providerId="LiveId" clId="{F6E4603C-8679-4359-8385-1761B037D5E7}" dt="2023-02-02T19:18:39.886" v="3897" actId="9405"/>
          <ac:inkMkLst>
            <pc:docMk/>
            <pc:sldMk cId="3876365951" sldId="355"/>
            <ac:inkMk id="6" creationId="{3EDC9134-0B0B-BE9D-AC9B-DB2C0456F6AD}"/>
          </ac:inkMkLst>
        </pc:inkChg>
      </pc:sldChg>
      <pc:sldChg chg="addSp add mod">
        <pc:chgData name="Adrian Larrea Gomez" userId="3c11a08134ab0252" providerId="LiveId" clId="{F6E4603C-8679-4359-8385-1761B037D5E7}" dt="2023-02-02T19:18:47.887" v="3899" actId="9405"/>
        <pc:sldMkLst>
          <pc:docMk/>
          <pc:sldMk cId="3581909128" sldId="356"/>
        </pc:sldMkLst>
        <pc:inkChg chg="add">
          <ac:chgData name="Adrian Larrea Gomez" userId="3c11a08134ab0252" providerId="LiveId" clId="{F6E4603C-8679-4359-8385-1761B037D5E7}" dt="2023-02-02T19:18:47.887" v="3899" actId="9405"/>
          <ac:inkMkLst>
            <pc:docMk/>
            <pc:sldMk cId="3581909128" sldId="356"/>
            <ac:inkMk id="5" creationId="{A33158B5-7E87-53E7-9FD1-216224CBF76E}"/>
          </ac:inkMkLst>
        </pc:inkChg>
      </pc:sldChg>
      <pc:sldMasterChg chg="delSldLayout">
        <pc:chgData name="Adrian Larrea Gomez" userId="3c11a08134ab0252" providerId="LiveId" clId="{F6E4603C-8679-4359-8385-1761B037D5E7}" dt="2023-02-02T18:08:14.048" v="3496" actId="47"/>
        <pc:sldMasterMkLst>
          <pc:docMk/>
          <pc:sldMasterMk cId="0" sldId="2147483754"/>
        </pc:sldMasterMkLst>
        <pc:sldLayoutChg chg="del">
          <pc:chgData name="Adrian Larrea Gomez" userId="3c11a08134ab0252" providerId="LiveId" clId="{F6E4603C-8679-4359-8385-1761B037D5E7}" dt="2023-02-02T13:55:40.602" v="261" actId="47"/>
          <pc:sldLayoutMkLst>
            <pc:docMk/>
            <pc:sldMasterMk cId="0" sldId="2147483754"/>
            <pc:sldLayoutMk cId="0" sldId="2147483687"/>
          </pc:sldLayoutMkLst>
        </pc:sldLayoutChg>
        <pc:sldLayoutChg chg="del">
          <pc:chgData name="Adrian Larrea Gomez" userId="3c11a08134ab0252" providerId="LiveId" clId="{F6E4603C-8679-4359-8385-1761B037D5E7}" dt="2023-02-02T17:38:10.828" v="2982" actId="47"/>
          <pc:sldLayoutMkLst>
            <pc:docMk/>
            <pc:sldMasterMk cId="0" sldId="2147483754"/>
            <pc:sldLayoutMk cId="0" sldId="2147483688"/>
          </pc:sldLayoutMkLst>
        </pc:sldLayoutChg>
        <pc:sldLayoutChg chg="del">
          <pc:chgData name="Adrian Larrea Gomez" userId="3c11a08134ab0252" providerId="LiveId" clId="{F6E4603C-8679-4359-8385-1761B037D5E7}" dt="2023-02-02T14:05:55.128" v="518" actId="47"/>
          <pc:sldLayoutMkLst>
            <pc:docMk/>
            <pc:sldMasterMk cId="0" sldId="2147483754"/>
            <pc:sldLayoutMk cId="0" sldId="2147483690"/>
          </pc:sldLayoutMkLst>
        </pc:sldLayoutChg>
        <pc:sldLayoutChg chg="del">
          <pc:chgData name="Adrian Larrea Gomez" userId="3c11a08134ab0252" providerId="LiveId" clId="{F6E4603C-8679-4359-8385-1761B037D5E7}" dt="2023-02-02T17:38:21.365" v="3000" actId="47"/>
          <pc:sldLayoutMkLst>
            <pc:docMk/>
            <pc:sldMasterMk cId="0" sldId="2147483754"/>
            <pc:sldLayoutMk cId="0" sldId="2147483691"/>
          </pc:sldLayoutMkLst>
        </pc:sldLayoutChg>
        <pc:sldLayoutChg chg="del">
          <pc:chgData name="Adrian Larrea Gomez" userId="3c11a08134ab0252" providerId="LiveId" clId="{F6E4603C-8679-4359-8385-1761B037D5E7}" dt="2023-02-02T17:38:20.319" v="2998" actId="47"/>
          <pc:sldLayoutMkLst>
            <pc:docMk/>
            <pc:sldMasterMk cId="0" sldId="2147483754"/>
            <pc:sldLayoutMk cId="0" sldId="2147483693"/>
          </pc:sldLayoutMkLst>
        </pc:sldLayoutChg>
        <pc:sldLayoutChg chg="del">
          <pc:chgData name="Adrian Larrea Gomez" userId="3c11a08134ab0252" providerId="LiveId" clId="{F6E4603C-8679-4359-8385-1761B037D5E7}" dt="2023-02-02T17:38:19.863" v="2997" actId="47"/>
          <pc:sldLayoutMkLst>
            <pc:docMk/>
            <pc:sldMasterMk cId="0" sldId="2147483754"/>
            <pc:sldLayoutMk cId="0" sldId="2147483694"/>
          </pc:sldLayoutMkLst>
        </pc:sldLayoutChg>
        <pc:sldLayoutChg chg="del">
          <pc:chgData name="Adrian Larrea Gomez" userId="3c11a08134ab0252" providerId="LiveId" clId="{F6E4603C-8679-4359-8385-1761B037D5E7}" dt="2023-02-02T14:03:11.760" v="456" actId="47"/>
          <pc:sldLayoutMkLst>
            <pc:docMk/>
            <pc:sldMasterMk cId="0" sldId="2147483754"/>
            <pc:sldLayoutMk cId="0" sldId="2147483698"/>
          </pc:sldLayoutMkLst>
        </pc:sldLayoutChg>
        <pc:sldLayoutChg chg="del">
          <pc:chgData name="Adrian Larrea Gomez" userId="3c11a08134ab0252" providerId="LiveId" clId="{F6E4603C-8679-4359-8385-1761B037D5E7}" dt="2023-02-02T14:51:38.648" v="1107" actId="47"/>
          <pc:sldLayoutMkLst>
            <pc:docMk/>
            <pc:sldMasterMk cId="0" sldId="2147483754"/>
            <pc:sldLayoutMk cId="0" sldId="2147483700"/>
          </pc:sldLayoutMkLst>
        </pc:sldLayoutChg>
        <pc:sldLayoutChg chg="del">
          <pc:chgData name="Adrian Larrea Gomez" userId="3c11a08134ab0252" providerId="LiveId" clId="{F6E4603C-8679-4359-8385-1761B037D5E7}" dt="2023-02-02T15:49:00.805" v="1491" actId="47"/>
          <pc:sldLayoutMkLst>
            <pc:docMk/>
            <pc:sldMasterMk cId="0" sldId="2147483754"/>
            <pc:sldLayoutMk cId="0" sldId="2147483701"/>
          </pc:sldLayoutMkLst>
        </pc:sldLayoutChg>
        <pc:sldLayoutChg chg="del">
          <pc:chgData name="Adrian Larrea Gomez" userId="3c11a08134ab0252" providerId="LiveId" clId="{F6E4603C-8679-4359-8385-1761B037D5E7}" dt="2023-02-02T17:39:19.044" v="3009" actId="47"/>
          <pc:sldLayoutMkLst>
            <pc:docMk/>
            <pc:sldMasterMk cId="0" sldId="2147483754"/>
            <pc:sldLayoutMk cId="0" sldId="2147483702"/>
          </pc:sldLayoutMkLst>
        </pc:sldLayoutChg>
        <pc:sldLayoutChg chg="del">
          <pc:chgData name="Adrian Larrea Gomez" userId="3c11a08134ab0252" providerId="LiveId" clId="{F6E4603C-8679-4359-8385-1761B037D5E7}" dt="2023-02-02T17:39:19.931" v="3013" actId="47"/>
          <pc:sldLayoutMkLst>
            <pc:docMk/>
            <pc:sldMasterMk cId="0" sldId="2147483754"/>
            <pc:sldLayoutMk cId="0" sldId="2147483703"/>
          </pc:sldLayoutMkLst>
        </pc:sldLayoutChg>
        <pc:sldLayoutChg chg="del">
          <pc:chgData name="Adrian Larrea Gomez" userId="3c11a08134ab0252" providerId="LiveId" clId="{F6E4603C-8679-4359-8385-1761B037D5E7}" dt="2023-02-02T17:40:58.944" v="3020" actId="47"/>
          <pc:sldLayoutMkLst>
            <pc:docMk/>
            <pc:sldMasterMk cId="0" sldId="2147483754"/>
            <pc:sldLayoutMk cId="0" sldId="2147483704"/>
          </pc:sldLayoutMkLst>
        </pc:sldLayoutChg>
        <pc:sldLayoutChg chg="del">
          <pc:chgData name="Adrian Larrea Gomez" userId="3c11a08134ab0252" providerId="LiveId" clId="{F6E4603C-8679-4359-8385-1761B037D5E7}" dt="2023-02-02T17:38:06.641" v="2975" actId="47"/>
          <pc:sldLayoutMkLst>
            <pc:docMk/>
            <pc:sldMasterMk cId="0" sldId="2147483754"/>
            <pc:sldLayoutMk cId="0" sldId="2147483705"/>
          </pc:sldLayoutMkLst>
        </pc:sldLayoutChg>
        <pc:sldLayoutChg chg="del">
          <pc:chgData name="Adrian Larrea Gomez" userId="3c11a08134ab0252" providerId="LiveId" clId="{F6E4603C-8679-4359-8385-1761B037D5E7}" dt="2023-02-02T17:38:11.419" v="2983" actId="47"/>
          <pc:sldLayoutMkLst>
            <pc:docMk/>
            <pc:sldMasterMk cId="0" sldId="2147483754"/>
            <pc:sldLayoutMk cId="0" sldId="2147483706"/>
          </pc:sldLayoutMkLst>
        </pc:sldLayoutChg>
        <pc:sldLayoutChg chg="del">
          <pc:chgData name="Adrian Larrea Gomez" userId="3c11a08134ab0252" providerId="LiveId" clId="{F6E4603C-8679-4359-8385-1761B037D5E7}" dt="2023-02-02T17:38:07.304" v="2976" actId="47"/>
          <pc:sldLayoutMkLst>
            <pc:docMk/>
            <pc:sldMasterMk cId="0" sldId="2147483754"/>
            <pc:sldLayoutMk cId="0" sldId="2147483707"/>
          </pc:sldLayoutMkLst>
        </pc:sldLayoutChg>
        <pc:sldLayoutChg chg="del">
          <pc:chgData name="Adrian Larrea Gomez" userId="3c11a08134ab0252" providerId="LiveId" clId="{F6E4603C-8679-4359-8385-1761B037D5E7}" dt="2023-02-02T17:38:08.562" v="2979" actId="47"/>
          <pc:sldLayoutMkLst>
            <pc:docMk/>
            <pc:sldMasterMk cId="0" sldId="2147483754"/>
            <pc:sldLayoutMk cId="0" sldId="2147483708"/>
          </pc:sldLayoutMkLst>
        </pc:sldLayoutChg>
        <pc:sldLayoutChg chg="del">
          <pc:chgData name="Adrian Larrea Gomez" userId="3c11a08134ab0252" providerId="LiveId" clId="{F6E4603C-8679-4359-8385-1761B037D5E7}" dt="2023-02-02T17:38:09.708" v="2980" actId="47"/>
          <pc:sldLayoutMkLst>
            <pc:docMk/>
            <pc:sldMasterMk cId="0" sldId="2147483754"/>
            <pc:sldLayoutMk cId="0" sldId="2147483709"/>
          </pc:sldLayoutMkLst>
        </pc:sldLayoutChg>
        <pc:sldLayoutChg chg="del">
          <pc:chgData name="Adrian Larrea Gomez" userId="3c11a08134ab0252" providerId="LiveId" clId="{F6E4603C-8679-4359-8385-1761B037D5E7}" dt="2023-02-02T17:38:10.415" v="2981" actId="47"/>
          <pc:sldLayoutMkLst>
            <pc:docMk/>
            <pc:sldMasterMk cId="0" sldId="2147483754"/>
            <pc:sldLayoutMk cId="0" sldId="2147483710"/>
          </pc:sldLayoutMkLst>
        </pc:sldLayoutChg>
        <pc:sldLayoutChg chg="del">
          <pc:chgData name="Adrian Larrea Gomez" userId="3c11a08134ab0252" providerId="LiveId" clId="{F6E4603C-8679-4359-8385-1761B037D5E7}" dt="2023-02-02T17:38:17.081" v="2992" actId="47"/>
          <pc:sldLayoutMkLst>
            <pc:docMk/>
            <pc:sldMasterMk cId="0" sldId="2147483754"/>
            <pc:sldLayoutMk cId="0" sldId="2147483712"/>
          </pc:sldLayoutMkLst>
        </pc:sldLayoutChg>
        <pc:sldLayoutChg chg="del">
          <pc:chgData name="Adrian Larrea Gomez" userId="3c11a08134ab0252" providerId="LiveId" clId="{F6E4603C-8679-4359-8385-1761B037D5E7}" dt="2023-02-02T17:38:04.760" v="2974" actId="47"/>
          <pc:sldLayoutMkLst>
            <pc:docMk/>
            <pc:sldMasterMk cId="0" sldId="2147483754"/>
            <pc:sldLayoutMk cId="0" sldId="2147483713"/>
          </pc:sldLayoutMkLst>
        </pc:sldLayoutChg>
        <pc:sldLayoutChg chg="del">
          <pc:chgData name="Adrian Larrea Gomez" userId="3c11a08134ab0252" providerId="LiveId" clId="{F6E4603C-8679-4359-8385-1761B037D5E7}" dt="2023-02-02T17:39:17.825" v="3006" actId="47"/>
          <pc:sldLayoutMkLst>
            <pc:docMk/>
            <pc:sldMasterMk cId="0" sldId="2147483754"/>
            <pc:sldLayoutMk cId="0" sldId="2147483714"/>
          </pc:sldLayoutMkLst>
        </pc:sldLayoutChg>
        <pc:sldLayoutChg chg="del">
          <pc:chgData name="Adrian Larrea Gomez" userId="3c11a08134ab0252" providerId="LiveId" clId="{F6E4603C-8679-4359-8385-1761B037D5E7}" dt="2023-02-02T17:39:18.001" v="3007" actId="47"/>
          <pc:sldLayoutMkLst>
            <pc:docMk/>
            <pc:sldMasterMk cId="0" sldId="2147483754"/>
            <pc:sldLayoutMk cId="0" sldId="2147483715"/>
          </pc:sldLayoutMkLst>
        </pc:sldLayoutChg>
        <pc:sldLayoutChg chg="del">
          <pc:chgData name="Adrian Larrea Gomez" userId="3c11a08134ab0252" providerId="LiveId" clId="{F6E4603C-8679-4359-8385-1761B037D5E7}" dt="2023-02-02T14:51:18.444" v="1104" actId="47"/>
          <pc:sldLayoutMkLst>
            <pc:docMk/>
            <pc:sldMasterMk cId="0" sldId="2147483754"/>
            <pc:sldLayoutMk cId="0" sldId="2147483716"/>
          </pc:sldLayoutMkLst>
        </pc:sldLayoutChg>
        <pc:sldLayoutChg chg="del">
          <pc:chgData name="Adrian Larrea Gomez" userId="3c11a08134ab0252" providerId="LiveId" clId="{F6E4603C-8679-4359-8385-1761B037D5E7}" dt="2023-02-02T14:51:23.052" v="1105" actId="47"/>
          <pc:sldLayoutMkLst>
            <pc:docMk/>
            <pc:sldMasterMk cId="0" sldId="2147483754"/>
            <pc:sldLayoutMk cId="0" sldId="2147483717"/>
          </pc:sldLayoutMkLst>
        </pc:sldLayoutChg>
        <pc:sldLayoutChg chg="del">
          <pc:chgData name="Adrian Larrea Gomez" userId="3c11a08134ab0252" providerId="LiveId" clId="{F6E4603C-8679-4359-8385-1761B037D5E7}" dt="2023-02-02T17:37:38.968" v="2967" actId="47"/>
          <pc:sldLayoutMkLst>
            <pc:docMk/>
            <pc:sldMasterMk cId="0" sldId="2147483754"/>
            <pc:sldLayoutMk cId="0" sldId="2147483718"/>
          </pc:sldLayoutMkLst>
        </pc:sldLayoutChg>
        <pc:sldLayoutChg chg="del">
          <pc:chgData name="Adrian Larrea Gomez" userId="3c11a08134ab0252" providerId="LiveId" clId="{F6E4603C-8679-4359-8385-1761B037D5E7}" dt="2023-02-02T14:51:16.103" v="1103" actId="47"/>
          <pc:sldLayoutMkLst>
            <pc:docMk/>
            <pc:sldMasterMk cId="0" sldId="2147483754"/>
            <pc:sldLayoutMk cId="0" sldId="2147483719"/>
          </pc:sldLayoutMkLst>
        </pc:sldLayoutChg>
        <pc:sldLayoutChg chg="del">
          <pc:chgData name="Adrian Larrea Gomez" userId="3c11a08134ab0252" providerId="LiveId" clId="{F6E4603C-8679-4359-8385-1761B037D5E7}" dt="2023-02-02T17:38:13.357" v="2985" actId="47"/>
          <pc:sldLayoutMkLst>
            <pc:docMk/>
            <pc:sldMasterMk cId="0" sldId="2147483754"/>
            <pc:sldLayoutMk cId="0" sldId="2147483720"/>
          </pc:sldLayoutMkLst>
        </pc:sldLayoutChg>
        <pc:sldLayoutChg chg="del">
          <pc:chgData name="Adrian Larrea Gomez" userId="3c11a08134ab0252" providerId="LiveId" clId="{F6E4603C-8679-4359-8385-1761B037D5E7}" dt="2023-02-02T17:38:12.874" v="2984" actId="47"/>
          <pc:sldLayoutMkLst>
            <pc:docMk/>
            <pc:sldMasterMk cId="0" sldId="2147483754"/>
            <pc:sldLayoutMk cId="0" sldId="2147483721"/>
          </pc:sldLayoutMkLst>
        </pc:sldLayoutChg>
        <pc:sldLayoutChg chg="del">
          <pc:chgData name="Adrian Larrea Gomez" userId="3c11a08134ab0252" providerId="LiveId" clId="{F6E4603C-8679-4359-8385-1761B037D5E7}" dt="2023-02-02T17:38:13.835" v="2986" actId="47"/>
          <pc:sldLayoutMkLst>
            <pc:docMk/>
            <pc:sldMasterMk cId="0" sldId="2147483754"/>
            <pc:sldLayoutMk cId="0" sldId="2147483722"/>
          </pc:sldLayoutMkLst>
        </pc:sldLayoutChg>
        <pc:sldLayoutChg chg="del">
          <pc:chgData name="Adrian Larrea Gomez" userId="3c11a08134ab0252" providerId="LiveId" clId="{F6E4603C-8679-4359-8385-1761B037D5E7}" dt="2023-02-02T17:38:14.574" v="2988" actId="47"/>
          <pc:sldLayoutMkLst>
            <pc:docMk/>
            <pc:sldMasterMk cId="0" sldId="2147483754"/>
            <pc:sldLayoutMk cId="0" sldId="2147483723"/>
          </pc:sldLayoutMkLst>
        </pc:sldLayoutChg>
        <pc:sldLayoutChg chg="del">
          <pc:chgData name="Adrian Larrea Gomez" userId="3c11a08134ab0252" providerId="LiveId" clId="{F6E4603C-8679-4359-8385-1761B037D5E7}" dt="2023-02-02T17:38:22.243" v="3002" actId="47"/>
          <pc:sldLayoutMkLst>
            <pc:docMk/>
            <pc:sldMasterMk cId="0" sldId="2147483754"/>
            <pc:sldLayoutMk cId="0" sldId="2147483724"/>
          </pc:sldLayoutMkLst>
        </pc:sldLayoutChg>
        <pc:sldLayoutChg chg="del">
          <pc:chgData name="Adrian Larrea Gomez" userId="3c11a08134ab0252" providerId="LiveId" clId="{F6E4603C-8679-4359-8385-1761B037D5E7}" dt="2023-02-02T17:39:19.619" v="3011" actId="47"/>
          <pc:sldLayoutMkLst>
            <pc:docMk/>
            <pc:sldMasterMk cId="0" sldId="2147483754"/>
            <pc:sldLayoutMk cId="0" sldId="2147483725"/>
          </pc:sldLayoutMkLst>
        </pc:sldLayoutChg>
        <pc:sldLayoutChg chg="del">
          <pc:chgData name="Adrian Larrea Gomez" userId="3c11a08134ab0252" providerId="LiveId" clId="{F6E4603C-8679-4359-8385-1761B037D5E7}" dt="2023-02-02T17:39:21.492" v="3018" actId="47"/>
          <pc:sldLayoutMkLst>
            <pc:docMk/>
            <pc:sldMasterMk cId="0" sldId="2147483754"/>
            <pc:sldLayoutMk cId="0" sldId="2147483726"/>
          </pc:sldLayoutMkLst>
        </pc:sldLayoutChg>
        <pc:sldLayoutChg chg="del">
          <pc:chgData name="Adrian Larrea Gomez" userId="3c11a08134ab0252" providerId="LiveId" clId="{F6E4603C-8679-4359-8385-1761B037D5E7}" dt="2023-02-02T18:08:14.048" v="3496" actId="47"/>
          <pc:sldLayoutMkLst>
            <pc:docMk/>
            <pc:sldMasterMk cId="0" sldId="2147483754"/>
            <pc:sldLayoutMk cId="0" sldId="2147483727"/>
          </pc:sldLayoutMkLst>
        </pc:sldLayoutChg>
        <pc:sldLayoutChg chg="del">
          <pc:chgData name="Adrian Larrea Gomez" userId="3c11a08134ab0252" providerId="LiveId" clId="{F6E4603C-8679-4359-8385-1761B037D5E7}" dt="2023-02-02T17:39:20.497" v="3016" actId="47"/>
          <pc:sldLayoutMkLst>
            <pc:docMk/>
            <pc:sldMasterMk cId="0" sldId="2147483754"/>
            <pc:sldLayoutMk cId="0" sldId="2147483728"/>
          </pc:sldLayoutMkLst>
        </pc:sldLayoutChg>
        <pc:sldLayoutChg chg="del">
          <pc:chgData name="Adrian Larrea Gomez" userId="3c11a08134ab0252" providerId="LiveId" clId="{F6E4603C-8679-4359-8385-1761B037D5E7}" dt="2023-02-02T17:39:20.255" v="3015" actId="47"/>
          <pc:sldLayoutMkLst>
            <pc:docMk/>
            <pc:sldMasterMk cId="0" sldId="2147483754"/>
            <pc:sldLayoutMk cId="0" sldId="2147483729"/>
          </pc:sldLayoutMkLst>
        </pc:sldLayoutChg>
        <pc:sldLayoutChg chg="del">
          <pc:chgData name="Adrian Larrea Gomez" userId="3c11a08134ab0252" providerId="LiveId" clId="{F6E4603C-8679-4359-8385-1761B037D5E7}" dt="2023-02-02T17:38:20.915" v="2999" actId="47"/>
          <pc:sldLayoutMkLst>
            <pc:docMk/>
            <pc:sldMasterMk cId="0" sldId="2147483754"/>
            <pc:sldLayoutMk cId="0" sldId="2147483731"/>
          </pc:sldLayoutMkLst>
        </pc:sldLayoutChg>
        <pc:sldLayoutChg chg="del">
          <pc:chgData name="Adrian Larrea Gomez" userId="3c11a08134ab0252" providerId="LiveId" clId="{F6E4603C-8679-4359-8385-1761B037D5E7}" dt="2023-02-02T16:42:10.873" v="2405" actId="47"/>
          <pc:sldLayoutMkLst>
            <pc:docMk/>
            <pc:sldMasterMk cId="0" sldId="2147483754"/>
            <pc:sldLayoutMk cId="0" sldId="2147483732"/>
          </pc:sldLayoutMkLst>
        </pc:sldLayoutChg>
        <pc:sldLayoutChg chg="del">
          <pc:chgData name="Adrian Larrea Gomez" userId="3c11a08134ab0252" providerId="LiveId" clId="{F6E4603C-8679-4359-8385-1761B037D5E7}" dt="2023-02-02T17:38:08.116" v="2978" actId="47"/>
          <pc:sldLayoutMkLst>
            <pc:docMk/>
            <pc:sldMasterMk cId="0" sldId="2147483754"/>
            <pc:sldLayoutMk cId="0" sldId="2147483733"/>
          </pc:sldLayoutMkLst>
        </pc:sldLayoutChg>
        <pc:sldLayoutChg chg="del">
          <pc:chgData name="Adrian Larrea Gomez" userId="3c11a08134ab0252" providerId="LiveId" clId="{F6E4603C-8679-4359-8385-1761B037D5E7}" dt="2023-02-02T17:38:14.257" v="2987" actId="47"/>
          <pc:sldLayoutMkLst>
            <pc:docMk/>
            <pc:sldMasterMk cId="0" sldId="2147483754"/>
            <pc:sldLayoutMk cId="0" sldId="2147483734"/>
          </pc:sldLayoutMkLst>
        </pc:sldLayoutChg>
        <pc:sldLayoutChg chg="del">
          <pc:chgData name="Adrian Larrea Gomez" userId="3c11a08134ab0252" providerId="LiveId" clId="{F6E4603C-8679-4359-8385-1761B037D5E7}" dt="2023-02-02T17:38:16.428" v="2991" actId="47"/>
          <pc:sldLayoutMkLst>
            <pc:docMk/>
            <pc:sldMasterMk cId="0" sldId="2147483754"/>
            <pc:sldLayoutMk cId="0" sldId="2147483735"/>
          </pc:sldLayoutMkLst>
        </pc:sldLayoutChg>
        <pc:sldLayoutChg chg="del">
          <pc:chgData name="Adrian Larrea Gomez" userId="3c11a08134ab0252" providerId="LiveId" clId="{F6E4603C-8679-4359-8385-1761B037D5E7}" dt="2023-02-02T17:38:18.956" v="2995" actId="47"/>
          <pc:sldLayoutMkLst>
            <pc:docMk/>
            <pc:sldMasterMk cId="0" sldId="2147483754"/>
            <pc:sldLayoutMk cId="0" sldId="2147483736"/>
          </pc:sldLayoutMkLst>
        </pc:sldLayoutChg>
        <pc:sldLayoutChg chg="del">
          <pc:chgData name="Adrian Larrea Gomez" userId="3c11a08134ab0252" providerId="LiveId" clId="{F6E4603C-8679-4359-8385-1761B037D5E7}" dt="2023-02-02T17:39:18.455" v="3008" actId="47"/>
          <pc:sldLayoutMkLst>
            <pc:docMk/>
            <pc:sldMasterMk cId="0" sldId="2147483754"/>
            <pc:sldLayoutMk cId="0" sldId="2147483737"/>
          </pc:sldLayoutMkLst>
        </pc:sldLayoutChg>
        <pc:sldLayoutChg chg="del">
          <pc:chgData name="Adrian Larrea Gomez" userId="3c11a08134ab0252" providerId="LiveId" clId="{F6E4603C-8679-4359-8385-1761B037D5E7}" dt="2023-02-02T17:39:20.094" v="3014" actId="47"/>
          <pc:sldLayoutMkLst>
            <pc:docMk/>
            <pc:sldMasterMk cId="0" sldId="2147483754"/>
            <pc:sldLayoutMk cId="0" sldId="2147483738"/>
          </pc:sldLayoutMkLst>
        </pc:sldLayoutChg>
        <pc:sldLayoutChg chg="del">
          <pc:chgData name="Adrian Larrea Gomez" userId="3c11a08134ab0252" providerId="LiveId" clId="{F6E4603C-8679-4359-8385-1761B037D5E7}" dt="2023-02-02T17:38:21.827" v="3001" actId="47"/>
          <pc:sldLayoutMkLst>
            <pc:docMk/>
            <pc:sldMasterMk cId="0" sldId="2147483754"/>
            <pc:sldLayoutMk cId="0" sldId="2147483739"/>
          </pc:sldLayoutMkLst>
        </pc:sldLayoutChg>
        <pc:sldLayoutChg chg="del">
          <pc:chgData name="Adrian Larrea Gomez" userId="3c11a08134ab0252" providerId="LiveId" clId="{F6E4603C-8679-4359-8385-1761B037D5E7}" dt="2023-02-02T17:39:21.043" v="3017" actId="47"/>
          <pc:sldLayoutMkLst>
            <pc:docMk/>
            <pc:sldMasterMk cId="0" sldId="2147483754"/>
            <pc:sldLayoutMk cId="0" sldId="2147483740"/>
          </pc:sldLayoutMkLst>
        </pc:sldLayoutChg>
        <pc:sldLayoutChg chg="del">
          <pc:chgData name="Adrian Larrea Gomez" userId="3c11a08134ab0252" providerId="LiveId" clId="{F6E4603C-8679-4359-8385-1761B037D5E7}" dt="2023-02-02T17:38:17.662" v="2993" actId="47"/>
          <pc:sldLayoutMkLst>
            <pc:docMk/>
            <pc:sldMasterMk cId="0" sldId="2147483754"/>
            <pc:sldLayoutMk cId="0" sldId="2147483741"/>
          </pc:sldLayoutMkLst>
        </pc:sldLayoutChg>
        <pc:sldLayoutChg chg="del">
          <pc:chgData name="Adrian Larrea Gomez" userId="3c11a08134ab0252" providerId="LiveId" clId="{F6E4603C-8679-4359-8385-1761B037D5E7}" dt="2023-02-02T17:38:22.700" v="3003" actId="47"/>
          <pc:sldLayoutMkLst>
            <pc:docMk/>
            <pc:sldMasterMk cId="0" sldId="2147483754"/>
            <pc:sldLayoutMk cId="0" sldId="2147483742"/>
          </pc:sldLayoutMkLst>
        </pc:sldLayoutChg>
        <pc:sldLayoutChg chg="del">
          <pc:chgData name="Adrian Larrea Gomez" userId="3c11a08134ab0252" providerId="LiveId" clId="{F6E4603C-8679-4359-8385-1761B037D5E7}" dt="2023-02-02T18:08:10.886" v="3495" actId="47"/>
          <pc:sldLayoutMkLst>
            <pc:docMk/>
            <pc:sldMasterMk cId="0" sldId="2147483754"/>
            <pc:sldLayoutMk cId="0" sldId="2147483743"/>
          </pc:sldLayoutMkLst>
        </pc:sldLayoutChg>
        <pc:sldLayoutChg chg="del">
          <pc:chgData name="Adrian Larrea Gomez" userId="3c11a08134ab0252" providerId="LiveId" clId="{F6E4603C-8679-4359-8385-1761B037D5E7}" dt="2023-02-02T17:37:39.286" v="2968" actId="47"/>
          <pc:sldLayoutMkLst>
            <pc:docMk/>
            <pc:sldMasterMk cId="0" sldId="2147483754"/>
            <pc:sldLayoutMk cId="0" sldId="214748374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00:47.8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797 0,'-3'0,"-4"0,-5 0,-3 0,-5 0,-3 0,0 0,-1 0,2 0,1 0,1 0,0 3,-2 2,-1-1,0-1,4 3,2-1,1 0,0-1,2 1,1 1,-4-1,1 1,-1 1,1-2,1 6,2 0,-2-2,3 1,0-1,-1-2,1 1,-4-1,2 2,-1-2,-1 0,3 0,-1 0,3 2,0-1,2 1,-1 0,1 4,-1 1,2 0,-5 1,-1 2,0-2,2-1,3 1,3 1,0-3,0 4,1 1,2 2,-2-3,0-1,1-1,0 2,2 0,1 0,1 5,-1 1,2 0,-1-1,0 0,0-2,0 0,0 3,0 0,0 0,0-1,4-4,0-2,3-1,7-2,1-1,-2 5,0-2,1-2,-2-1,1-2,0-2,-1-1,0 0,2-2,-2 2,3-1,3-1,2-2,0 0,-4 1,0 1,-1-1,2-1,3-1,-2 2,0 1,0-1,0 0,1-2,-1-1,-3 3,0 0,3 0,2-1,1-1,-1 0,1-2,-1 7,0 2,-1-1,4-2,0-1,0-3,-1 0,-1-2,0 0,-2 0,4 0,0-1,0 1,-1 0,-1 0,0 0,-2 0,3 0,2 0,-5-4,-1 0,-1 0,-3-2,-1-1,1 1,-3-1,1 0,5 2,-2-2,2 0,-4-2,0 1,-2-2,0 2,-2-3,-2-4,0-1,0 0,1 2,0 1,-2-1,-2-1,-1-2,2 3,0 0,-1-4,-1-2,-1-1,-1 0,0 0,-1 1,0 0,-1-3,1 0,0 0,0 1,-4 3,0 3,-3 4,-1 0,-2 3,1-1,-1 2,1-1,-2 0,2-4,-4 0,-1-1,0 2,2 0,0 2,1-1,0 2,2-1,-1 1,-2-1,1-2,-1 1,-4-4,-4 0,3 0,0 3,3-1,1 2,3 1,0 0,-3 4,3-2,-2 1,2-1,-4 0,1-1,-2 0,3-4,0 0,2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01:48.1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18:19.3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969 21,'0'-4,"-3"0,-5 0,-3 0,-7 2,-4 1,-1 0,1 0,0 1,0 1,2-1,0 0,4 7,-2 1,-1 0,0-1,-1 1,0-1,0-1,1-2,3 2,-2-1,-1 0,-1-2,0-1,4 2,1 1,-1-1,0-1,3 3,-4-1,-1 0,-2 1,1 1,-1 2,0-1,4 5,0 0,1-2,3 0,-4-1,2 0,-1-1,3 1,0-2,-2-1,3 1,-1-1,1 1,1 0,0 2,0-2,2 6,-5-1,0 1,-1-1,1-1,1-1,-2-1,3 3,-2-2,3 1,2 1,3 2,3 5,0 2,2 1,1-1,-1 0,4-5,0-1,4-4,0 0,2-3,-1 4,4-1,4-1,-1-1,-1-1,1-2,1-3,-2 2,-2-1,2 0,4-2,2-2,1 0,-1 0,0-1,0 0,-1-1,-1 1,4 0,0 0,0 0,-1 0,-1 0,-1 0,0 0,3 0,0 0,0 0,-5-4,-1 0,-1 0,-3-5,0-2,0 1,-1 0,3 0,3 3,-3-1,1 1,0 2,-3-2,0 1,1 0,-2 0,0-1,-1-1,-1 0,6 1,-1-1,1 1,-3-5,1 0,-4-2,1 2,-1-1,0 3,-2-1,2 2,-1-1,1 1,-2-1,6 1,-1-1,-2-2,-7-5,-6-4,-4 0,-3 2,-1 2,2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18:19.3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969 21,'0'-4,"-3"0,-5 0,-3 0,-7 2,-4 1,-1 0,1 0,0 1,0 1,2-1,0 0,4 7,-2 1,-1 0,0-1,-1 1,0-1,0-1,1-2,3 2,-2-1,-1 0,-1-2,0-1,4 2,1 1,-1-1,0-1,3 3,-4-1,-1 0,-2 1,1 1,-1 2,0-1,4 5,0 0,1-2,3 0,-4-1,2 0,-1-1,3 1,0-2,-2-1,3 1,-1-1,1 1,1 0,0 2,0-2,2 6,-5-1,0 1,-1-1,1-1,1-1,-2-1,3 3,-2-2,3 1,2 1,3 2,3 5,0 2,2 1,1-1,-1 0,4-5,0-1,4-4,0 0,2-3,-1 4,4-1,4-1,-1-1,-1-1,1-2,1-3,-2 2,-2-1,2 0,4-2,2-2,1 0,-1 0,0-1,0 0,-1-1,-1 1,4 0,0 0,0 0,-1 0,-1 0,-1 0,0 0,3 0,0 0,0 0,-5-4,-1 0,-1 0,-3-5,0-2,0 1,-1 0,3 0,3 3,-3-1,1 1,0 2,-3-2,0 1,1 0,-2 0,0-1,-1-1,-1 0,6 1,-1-1,1 1,-3-5,1 0,-4-2,1 2,-1-1,0 3,-2-1,2 2,-1-1,1 1,-2-1,6 1,-1-1,-2-2,-7-5,-6-4,-4 0,-3 2,-1 2,2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18:30.8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628 82,'-4'0,"0"7,-3 1,-1 3,-2 0,1 1,-4-1,-4-3,1 0,1 0,2 0,0 0,3 2,0-2,-3 2,-1-1,1 1,0-1,2 5,-3-1,0 1,-1-2,0-3,2 1,-1-2,4 1,-2-1,3 1,-1 0,-2-3,1 2,-3-1,-1 1,0 0,2 5,1 0,-2 1,-1-2,2 1,0-3,1 1,1-1,2 0,-5-1,1 0,-1 0,2 1,0 5,2 4,2 1,0-2,1-2,2 1,2 0,1 0,1 4,1 2,0 0,0-1,0-1,1 0,-1-1,0-1,0 3,0 1,3 0,2-1,2-4,1-2,-2 0,5-4,1 1,1-3,-2 4,2-1,-3 1,1-3,-2 1,1-2,-1 1,1-2,-1 1,1-1,5-3,0 2,1-1,-2 2,-1-1,2-2,0-2,-2 5,0 1,2-1,3-2,0 0,0 0,-1-2,1-1,1-2,-1 0,1-2,0 0,3 0,1-1,0 1,-1 0,0-1,-2 1,0 0,3 0,0 0,0 0,-1 0,-1 0,-1 0,0 0,2 0,1 0,0 0,-1 0,0 0,-2-6,0-3,2 1,-2-2,-2 1,0 2,-3-1,-1 1,-4-2,1 1,-2-2,1 2,-1-2,0 1,0-2,1 2,-2-4,6 0,-1-1,1-2,-2 0,1 1,-3 1,1 3,-2-1,-2-1,0 2,0-4,2 1,-2-1,3 2,-1 1,4-2,0-1,1 2,-1 0,-1 2,-1 0,-4-2,-2-5,1 1,0 0,-2-1,-1 0,-1 0,-2-1,1 1,-1-4,-1-2,1 1,0 1,0 1,-3 0,-2 1,1-2,-2 2,-1 1,1 1,-4 3,-1 2,1-1,3-1,-1 2,1 0,1-5,-1 2,1-1,1 0,-2 3,1 0,0 0,-1 2,1 0,0-2,-1 3,1-2,-3 3,1-4,-4-3,-1-1,-2 2,3 0,-1 4,3-1,-1 3,2 0,-2 1,3 0,1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18:19.3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969 21,'0'-4,"-3"0,-5 0,-3 0,-7 2,-4 1,-1 0,1 0,0 1,0 1,2-1,0 0,4 7,-2 1,-1 0,0-1,-1 1,0-1,0-1,1-2,3 2,-2-1,-1 0,-1-2,0-1,4 2,1 1,-1-1,0-1,3 3,-4-1,-1 0,-2 1,1 1,-1 2,0-1,4 5,0 0,1-2,3 0,-4-1,2 0,-1-1,3 1,0-2,-2-1,3 1,-1-1,1 1,1 0,0 2,0-2,2 6,-5-1,0 1,-1-1,1-1,1-1,-2-1,3 3,-2-2,3 1,2 1,3 2,3 5,0 2,2 1,1-1,-1 0,4-5,0-1,4-4,0 0,2-3,-1 4,4-1,4-1,-1-1,-1-1,1-2,1-3,-2 2,-2-1,2 0,4-2,2-2,1 0,-1 0,0-1,0 0,-1-1,-1 1,4 0,0 0,0 0,-1 0,-1 0,-1 0,0 0,3 0,0 0,0 0,-5-4,-1 0,-1 0,-3-5,0-2,0 1,-1 0,3 0,3 3,-3-1,1 1,0 2,-3-2,0 1,1 0,-2 0,0-1,-1-1,-1 0,6 1,-1-1,1 1,-3-5,1 0,-4-2,1 2,-1-1,0 3,-2-1,2 2,-1-1,1 1,-2-1,6 1,-1-1,-2-2,-7-5,-6-4,-4 0,-3 2,-1 2,2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18:30.8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628 82,'-4'0,"0"7,-3 1,-1 3,-2 0,1 1,-4-1,-4-3,1 0,1 0,2 0,0 0,3 2,0-2,-3 2,-1-1,1 1,0-1,2 5,-3-1,0 1,-1-2,0-3,2 1,-1-2,4 1,-2-1,3 1,-1 0,-2-3,1 2,-3-1,-1 1,0 0,2 5,1 0,-2 1,-1-2,2 1,0-3,1 1,1-1,2 0,-5-1,1 0,-1 0,2 1,0 5,2 4,2 1,0-2,1-2,2 1,2 0,1 0,1 4,1 2,0 0,0-1,0-1,1 0,-1-1,0-1,0 3,0 1,3 0,2-1,2-4,1-2,-2 0,5-4,1 1,1-3,-2 4,2-1,-3 1,1-3,-2 1,1-2,-1 1,1-2,-1 1,1-1,5-3,0 2,1-1,-2 2,-1-1,2-2,0-2,-2 5,0 1,2-1,3-2,0 0,0 0,-1-2,1-1,1-2,-1 0,1-2,0 0,3 0,1-1,0 1,-1 0,0-1,-2 1,0 0,3 0,0 0,0 0,-1 0,-1 0,-1 0,0 0,2 0,1 0,0 0,-1 0,0 0,-2-6,0-3,2 1,-2-2,-2 1,0 2,-3-1,-1 1,-4-2,1 1,-2-2,1 2,-1-2,0 1,0-2,1 2,-2-4,6 0,-1-1,1-2,-2 0,1 1,-3 1,1 3,-2-1,-2-1,0 2,0-4,2 1,-2-1,3 2,-1 1,4-2,0-1,1 2,-1 0,-1 2,-1 0,-4-2,-2-5,1 1,0 0,-2-1,-1 0,-1 0,-2-1,1 1,-1-4,-1-2,1 1,0 1,0 1,-3 0,-2 1,1-2,-2 2,-1 1,1 1,-4 3,-1 2,1-1,3-1,-1 2,1 0,1-5,-1 2,1-1,1 0,-2 3,1 0,0 0,-1 2,1 0,0-2,-1 3,1-2,-3 3,1-4,-4-3,-1-1,-2 2,3 0,-1 4,3-1,-1 3,2 0,-2 1,3 0,1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18:39.8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855 6,'-4'0,"-6"0,-6 0,-3 0,-2 0,0 0,0 0,1 0,3 6,-2 3,0-1,2 2,1-2,1-1,-2-2,4 1,-1 0,0-1,-1 1,-5 1,-2-2,3 2,1-1,1 0,2 1,2-1,-1 0,3 1,-1-1,-5-1,1 2,0 0,2 5,1 0,-1-1,2 0,0-2,-1-2,1 1,0-1,-5-2,1 2,-1 0,4 1,0 0,2 1,0 0,2 1,-1-1,1 5,0-1,0 1,-1-2,1 1,3 0,1 3,-4-3,-1 0,1 2,3 3,2 4,1-1,2 1,-3-1,0 0,0-1,2 3,0 0,0 0,2-1,6-4,6-5,1-2,1-2,1-3,2-3,-2 2,0 0,0-1,4-2,2 0,1-1,-1-1,0 1,0-2,-4 4,-2 2,3-1,2-1,1-1,0 0,-1-2,0 1,-1-1,4 0,0-1,0 1,0 0,-2 0,-1 0,0 0,-1 0,3 0,1 0,0-3,-1-2,-1 1,0 1,-5-3,-1 0,3 2,2 0,-2-2,-2 1,0 0,-3-2,0 1,-2-3,0 1,-2-5,1 0,-2-1,5 1,0 1,-2-2,-3-1,-3-2,-2 0,-2-5,2 2,1 1,0 1,-2-1,0 1,-1 0,0-1,-1-3,0-1,0 0,0 1,-1 0,1 2,-6 0,-3-2,1-2,-2 5,1 1,2 1,-1 3,1 1,-2 3,1-1,2-1,-2 2,1-2,-2 2,1-4,-1 0,0 0,-4 2,0 0,2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18:19.3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969 21,'0'-4,"-3"0,-5 0,-3 0,-7 2,-4 1,-1 0,1 0,0 1,0 1,2-1,0 0,4 7,-2 1,-1 0,0-1,-1 1,0-1,0-1,1-2,3 2,-2-1,-1 0,-1-2,0-1,4 2,1 1,-1-1,0-1,3 3,-4-1,-1 0,-2 1,1 1,-1 2,0-1,4 5,0 0,1-2,3 0,-4-1,2 0,-1-1,3 1,0-2,-2-1,3 1,-1-1,1 1,1 0,0 2,0-2,2 6,-5-1,0 1,-1-1,1-1,1-1,-2-1,3 3,-2-2,3 1,2 1,3 2,3 5,0 2,2 1,1-1,-1 0,4-5,0-1,4-4,0 0,2-3,-1 4,4-1,4-1,-1-1,-1-1,1-2,1-3,-2 2,-2-1,2 0,4-2,2-2,1 0,-1 0,0-1,0 0,-1-1,-1 1,4 0,0 0,0 0,-1 0,-1 0,-1 0,0 0,3 0,0 0,0 0,-5-4,-1 0,-1 0,-3-5,0-2,0 1,-1 0,3 0,3 3,-3-1,1 1,0 2,-3-2,0 1,1 0,-2 0,0-1,-1-1,-1 0,6 1,-1-1,1 1,-3-5,1 0,-4-2,1 2,-1-1,0 3,-2-1,2 2,-1-1,1 1,-2-1,6 1,-1-1,-2-2,-7-5,-6-4,-4 0,-3 2,-1 2,2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18:30.8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628 82,'-4'0,"0"7,-3 1,-1 3,-2 0,1 1,-4-1,-4-3,1 0,1 0,2 0,0 0,3 2,0-2,-3 2,-1-1,1 1,0-1,2 5,-3-1,0 1,-1-2,0-3,2 1,-1-2,4 1,-2-1,3 1,-1 0,-2-3,1 2,-3-1,-1 1,0 0,2 5,1 0,-2 1,-1-2,2 1,0-3,1 1,1-1,2 0,-5-1,1 0,-1 0,2 1,0 5,2 4,2 1,0-2,1-2,2 1,2 0,1 0,1 4,1 2,0 0,0-1,0-1,1 0,-1-1,0-1,0 3,0 1,3 0,2-1,2-4,1-2,-2 0,5-4,1 1,1-3,-2 4,2-1,-3 1,1-3,-2 1,1-2,-1 1,1-2,-1 1,1-1,5-3,0 2,1-1,-2 2,-1-1,2-2,0-2,-2 5,0 1,2-1,3-2,0 0,0 0,-1-2,1-1,1-2,-1 0,1-2,0 0,3 0,1-1,0 1,-1 0,0-1,-2 1,0 0,3 0,0 0,0 0,-1 0,-1 0,-1 0,0 0,2 0,1 0,0 0,-1 0,0 0,-2-6,0-3,2 1,-2-2,-2 1,0 2,-3-1,-1 1,-4-2,1 1,-2-2,1 2,-1-2,0 1,0-2,1 2,-2-4,6 0,-1-1,1-2,-2 0,1 1,-3 1,1 3,-2-1,-2-1,0 2,0-4,2 1,-2-1,3 2,-1 1,4-2,0-1,1 2,-1 0,-1 2,-1 0,-4-2,-2-5,1 1,0 0,-2-1,-1 0,-1 0,-2-1,1 1,-1-4,-1-2,1 1,0 1,0 1,-3 0,-2 1,1-2,-2 2,-1 1,1 1,-4 3,-1 2,1-1,3-1,-1 2,1 0,1-5,-1 2,1-1,1 0,-2 3,1 0,0 0,-1 2,1 0,0-2,-1 3,1-2,-3 3,1-4,-4-3,-1-1,-2 2,3 0,-1 4,3-1,-1 3,2 0,-2 1,3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18:39.8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855 6,'-4'0,"-6"0,-6 0,-3 0,-2 0,0 0,0 0,1 0,3 6,-2 3,0-1,2 2,1-2,1-1,-2-2,4 1,-1 0,0-1,-1 1,-5 1,-2-2,3 2,1-1,1 0,2 1,2-1,-1 0,3 1,-1-1,-5-1,1 2,0 0,2 5,1 0,-1-1,2 0,0-2,-1-2,1 1,0-1,-5-2,1 2,-1 0,4 1,0 0,2 1,0 0,2 1,-1-1,1 5,0-1,0 1,-1-2,1 1,3 0,1 3,-4-3,-1 0,1 2,3 3,2 4,1-1,2 1,-3-1,0 0,0-1,2 3,0 0,0 0,2-1,6-4,6-5,1-2,1-2,1-3,2-3,-2 2,0 0,0-1,4-2,2 0,1-1,-1-1,0 1,0-2,-4 4,-2 2,3-1,2-1,1-1,0 0,-1-2,0 1,-1-1,4 0,0-1,0 1,0 0,-2 0,-1 0,0 0,-1 0,3 0,1 0,0-3,-1-2,-1 1,0 1,-5-3,-1 0,3 2,2 0,-2-2,-2 1,0 0,-3-2,0 1,-2-3,0 1,-2-5,1 0,-2-1,5 1,0 1,-2-2,-3-1,-3-2,-2 0,-2-5,2 2,1 1,0 1,-2-1,0 1,-1 0,0-1,-1-3,0-1,0 0,0 1,-1 0,1 2,-6 0,-3-2,1-2,-2 5,1 1,2 1,-1 3,1 1,-2 3,1-1,2-1,-2 2,1-2,-2 2,1-4,-1 0,0 0,-4 2,0 0,2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00:47.8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797 0,'-3'0,"-4"0,-5 0,-3 0,-5 0,-3 0,0 0,-1 0,2 0,1 0,1 0,0 3,-2 2,-1-1,0-1,4 3,2-1,1 0,0-1,2 1,1 1,-4-1,1 1,-1 1,1-2,1 6,2 0,-2-2,3 1,0-1,-1-2,1 1,-4-1,2 2,-1-2,-1 0,3 0,-1 0,3 2,0-1,2 1,-1 0,1 4,-1 1,2 0,-5 1,-1 2,0-2,2-1,3 1,3 1,0-3,0 4,1 1,2 2,-2-3,0-1,1-1,0 2,2 0,1 0,1 5,-1 1,2 0,-1-1,0 0,0-2,0 0,0 3,0 0,0 0,0-1,4-4,0-2,3-1,7-2,1-1,-2 5,0-2,1-2,-2-1,1-2,0-2,-1-1,0 0,2-2,-2 2,3-1,3-1,2-2,0 0,-4 1,0 1,-1-1,2-1,3-1,-2 2,0 1,0-1,0 0,1-2,-1-1,-3 3,0 0,3 0,2-1,1-1,-1 0,1-2,-1 7,0 2,-1-1,4-2,0-1,0-3,-1 0,-1-2,0 0,-2 0,4 0,0-1,0 1,-1 0,-1 0,0 0,-2 0,3 0,2 0,-5-4,-1 0,-1 0,-3-2,-1-1,1 1,-3-1,1 0,5 2,-2-2,2 0,-4-2,0 1,-2-2,0 2,-2-3,-2-4,0-1,0 0,1 2,0 1,-2-1,-2-1,-1-2,2 3,0 0,-1-4,-1-2,-1-1,-1 0,0 0,-1 1,0 0,-1-3,1 0,0 0,0 1,-4 3,0 3,-3 4,-1 0,-2 3,1-1,-1 2,1-1,-2 0,2-4,-4 0,-1-1,0 2,2 0,0 2,1-1,0 2,2-1,-1 1,-2-1,1-2,-1 1,-4-4,-4 0,3 0,0 3,3-1,1 2,3 1,0 0,-3 4,3-2,-2 1,2-1,-4 0,1-1,-2 0,3-4,0 0,2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18:47.8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551 0,'-3'0,"-4"0,-5 0,-3 0,-2 0,-5 0,-2 0,0 0,1 0,1 0,1 0,1 0,-2 0,1 3,3 2,0-1,0-1,3 2,2 1,-2-1,3 5,0 1,-4-1,-4-3,3 1,1-1,-1-2,3 2,1 0,2 1,3 3,0 0,1 1,2 1,-1 0,-1-1,3 5,0 3,2 1,1 0,0 0,1-1,1 0,-1 3,0 0,0 0,4-4,0-2,3-4,1-1,-1 1,0-2,1 1,1-3,-1 5,2-1,-1 1,4-2,4-3,-2 1,1-3,-1-1,2-2,-3 1,0 0,1-1,4 0,2-2,1-1,-1-1,0 0,0 0,-1 0,2 0,2-1,-1 1,-1 0,-1 0,0 0,-2 0,4 0,0 0,0 0,-1 0,-1 0,-1 0,0 0,-1 0,3 0,1 0,0 0,-1 0,-1 0,0 0,-2 0,4 0,0 0,0-3,-1-2,-1 1,-1 1,0 0,3 2,-3-3,-5-7,-4-5,-5-3,-3-1,-2-1,-1 0,-1 1,0-3,0-1,0 0,1 2,-4 4,0 2,-1 0,-1 4,-1-1,-1-3,-1-3,-1 2,1 1,-1 2,1 2,2-2,-1 3,1-1,-2 2,1-1,1-1,-3 1,-5 2,1-3,0 0,-1 2,1-1,1 3,-1 1,2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7:35:17.9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0,'3'0,"5"0,3 0,1 4,-2 3,-3 5,-2 3,-3 2,-1-1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7:35:18.8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0 134,'0'-6,"0"-6,0-4,7 1,1 0,0-1,2 2,-1 1,-2-1,-2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7:35:19.0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0,'4'0,"0"0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7:35:21.8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33:21.3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33:21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8,'4'0,"0"-4,0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33:22.1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8,'0'-3,"0"-2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00:57.6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645 71,'0'3,"-3"1,-1 3,-3 1,-4-2,-3-1,1 1,-1 0,-4-1,1 2,0 0,-1-2,4 2,0-1,0 0,1 4,1 1,2 2,-1-2,-4-2,-1 0,0-1,3 1,0-1,2 2,0-2,-1-1,1 1,-1-1,2 1,-1 0,2 5,-1 0,1 1,-4-2,0 1,-1-3,2 1,-1-1,3 0,-1-1,2 0,-1 0,1 1,-1-1,1 4,3 4,1 1,-1-2,1 0,1 0,-6-3,0 0,0 1,0-2,1 0,2 5,2 2,0 2,-1-1,2 1,1-1,1 0,1 3,0 1,1-1,0-1,1-1,-1 0,0-2,0 4,0 0,4-3,0-3,0 0,6-3,0-1,3 1,-1 1,0-2,-1 3,0 2,-2 2,1-3,-1-2,1-2,-1-1,1-2,-1 0,4-2,0 2,1-1,-1 0,-1 0,-2 4,1 0,2-2,-2 0,1-1,-2 0,1-1,1 0,6 0,-1 1,0-1,1-2,-3 0,-1 0,0-1,2 1,1-1,3-1,0 5,-2 1,1-2,-1 2,0-2,0-3,1-1,-4 1,3-1,1 0,1-2,0 2,0 0,0 0,-1-2,4-1,0 0,0-2,-1 0,0 0,-2 3,0 1,-1 0,3-1,1-1,0 0,-1-2,-1 1,-1-1,0 0,3-1,0 1,0 0,-1 0,-1 0,-1 0,0 0,-4-3,2-1,-3-4,1 1,-1-3,-1-5,-1-1,-3-1,-2 0,0-1,-1 0,-2-1,-2 0,-1-3,-1-2,-1 1,0 1,0 0,0 2,-1 0,1 1,0-3,-3-1,-2 0,1 1,-2 1,-1 0,2 2,0-4,0 3,-1 2,1 0,-5 3,0 1,0 0,0-1,1-1,-1-5,1-1,-1-1,1 1,2 0,-1 5,1 1,2 1,-2 2,1-2,1-3,-2 3,0 0,2-1,1 0,-5 1,-1 2,2-2,-2 3,1 0,3-5,-2-2,1-2,1 0,-1 4,1 1,1 0,1 0,-1 2,-1-3,-2-1,1-2,1 1,-2 2,1 2,1-1,-4 3,-1 1,2-5,-2 1,2 0,-1-1,2 0,-2 2,1 1,-1-1,1 0,-1 1,1-2,-1 1,-2-1,-6 4,-2-1,-2 3,3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00:47.8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797 0,'-3'0,"-4"0,-5 0,-3 0,-5 0,-3 0,0 0,-1 0,2 0,1 0,1 0,0 3,-2 2,-1-1,0-1,4 3,2-1,1 0,0-1,2 1,1 1,-4-1,1 1,-1 1,1-2,1 6,2 0,-2-2,3 1,0-1,-1-2,1 1,-4-1,2 2,-1-2,-1 0,3 0,-1 0,3 2,0-1,2 1,-1 0,1 4,-1 1,2 0,-5 1,-1 2,0-2,2-1,3 1,3 1,0-3,0 4,1 1,2 2,-2-3,0-1,1-1,0 2,2 0,1 0,1 5,-1 1,2 0,-1-1,0 0,0-2,0 0,0 3,0 0,0 0,0-1,4-4,0-2,3-1,7-2,1-1,-2 5,0-2,1-2,-2-1,1-2,0-2,-1-1,0 0,2-2,-2 2,3-1,3-1,2-2,0 0,-4 1,0 1,-1-1,2-1,3-1,-2 2,0 1,0-1,0 0,1-2,-1-1,-3 3,0 0,3 0,2-1,1-1,-1 0,1-2,-1 7,0 2,-1-1,4-2,0-1,0-3,-1 0,-1-2,0 0,-2 0,4 0,0-1,0 1,-1 0,-1 0,0 0,-2 0,3 0,2 0,-5-4,-1 0,-1 0,-3-2,-1-1,1 1,-3-1,1 0,5 2,-2-2,2 0,-4-2,0 1,-2-2,0 2,-2-3,-2-4,0-1,0 0,1 2,0 1,-2-1,-2-1,-1-2,2 3,0 0,-1-4,-1-2,-1-1,-1 0,0 0,-1 1,0 0,-1-3,1 0,0 0,0 1,-4 3,0 3,-3 4,-1 0,-2 3,1-1,-1 2,1-1,-2 0,2-4,-4 0,-1-1,0 2,2 0,0 2,1-1,0 2,2-1,-1 1,-2-1,1-2,-1 1,-4-4,-4 0,3 0,0 3,3-1,1 2,3 1,0 0,-3 4,3-2,-2 1,2-1,-4 0,1-1,-2 0,3-4,0 0,2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00:57.6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645 71,'0'3,"-3"1,-1 3,-3 1,-4-2,-3-1,1 1,-1 0,-4-1,1 2,0 0,-1-2,4 2,0-1,0 0,1 4,1 1,2 2,-1-2,-4-2,-1 0,0-1,3 1,0-1,2 2,0-2,-1-1,1 1,-1-1,2 1,-1 0,2 5,-1 0,1 1,-4-2,0 1,-1-3,2 1,-1-1,3 0,-1-1,2 0,-1 0,1 1,-1-1,1 4,3 4,1 1,-1-2,1 0,1 0,-6-3,0 0,0 1,0-2,1 0,2 5,2 2,0 2,-1-1,2 1,1-1,1 0,1 3,0 1,1-1,0-1,1-1,-1 0,0-2,0 4,0 0,4-3,0-3,0 0,6-3,0-1,3 1,-1 1,0-2,-1 3,0 2,-2 2,1-3,-1-2,1-2,-1-1,1-2,-1 0,4-2,0 2,1-1,-1 0,-1 0,-2 4,1 0,2-2,-2 0,1-1,-2 0,1-1,1 0,6 0,-1 1,0-1,1-2,-3 0,-1 0,0-1,2 1,1-1,3-1,0 5,-2 1,1-2,-1 2,0-2,0-3,1-1,-4 1,3-1,1 0,1-2,0 2,0 0,0 0,-1-2,4-1,0 0,0-2,-1 0,0 0,-2 3,0 1,-1 0,3-1,1-1,0 0,-1-2,-1 1,-1-1,0 0,3-1,0 1,0 0,-1 0,-1 0,-1 0,0 0,-4-3,2-1,-3-4,1 1,-1-3,-1-5,-1-1,-3-1,-2 0,0-1,-1 0,-2-1,-2 0,-1-3,-1-2,-1 1,0 1,0 0,0 2,-1 0,1 1,0-3,-3-1,-2 0,1 1,-2 1,-1 0,2 2,0-4,0 3,-1 2,1 0,-5 3,0 1,0 0,0-1,1-1,-1-5,1-1,-1-1,1 1,2 0,-1 5,1 1,2 1,-2 2,1-2,1-3,-2 3,0 0,2-1,1 0,-5 1,-1 2,2-2,-2 3,1 0,3-5,-2-2,1-2,1 0,-1 4,1 1,1 0,1 0,-1 2,-1-3,-2-1,1-2,1 1,-2 2,1 2,1-1,-4 3,-1 1,2-5,-2 1,2 0,-1-1,2 0,-2 2,1 1,-1-1,1 0,-1 1,1-2,-1 1,-2-1,-6 4,-2-1,-2 3,3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01:14.45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835 230,'-3'0,"-4"0,-5 0,-3 0,-2 0,-5 0,-1 0,-1 0,1 0,1 0,1 0,1 0,-3 0,0 0,0 0,1 0,1 0,0 0,2 0,-4 0,0 0,0 0,5 3,1 1,0 0,4 3,1-1,1 6,1 1,-5-2,0 0,-1-1,3 0,0-1,2 1,0-1,2 1,-1-2,1 2,-1-1,2 1,-2-1,1 4,-1 0,1 2,-4-3,0 0,-1-1,1 0,4 1,0-1,1 1,2 1,0-1,-1 4,2 2,2 1,1 1,-2-3,-1-2,1 1,1 0,1 5,0 1,2 0,0 0,0-1,0-1,0 0,0 0,0 2,4-2,0-1,0-1,3-4,0 0,-2 0,2-2,0 0,5-2,0 1,2 4,2 4,1 1,0 0,-1 1,-2-4,2-1,0 0,4-4,-1 4,-1-1,-3-1,-2-1,-2-1,0-2,1 0,2-1,-1 1,0-1,-3 0,5 0,-1 1,0-1,2 4,0 0,-2 2,0-3,-2 0,-1-1,2-4,-2 1,4-1,-1 2,1-1,1-2,-3 1,1 0,0 2,1-1,-1 1,-1 0,5 4,2 1,0 0,1-2,-3 1,-2-3,0-2,-3 0,-1-1,2-2,-2 2,3-1,2-1,-1 2,0 0,-1-2,-1 2,-1-1,1 0,1 4,5 1,1-2,-1 2,-3-2,1-3,-1-1,1 1,0-1,3-1,2 0,0 1,-1 0,0 0,-2-2,0-1,-1 3,4-1,0 0,0 0,-1-2,-1-1,-1-1,0 1,-4 2,2 1,1 0,0-1,1-1,0 0,-1-1,1-1,2 0,2 0,-1-1,-1 1,-1 0,-1 0,0 0,3 0,0 0,0 0,-1 0,-1 0,-1 0,0-3,-1-2,3-2,1-1,-3-1,-2 0,-1 1,-3 0,-1 1,-3-5,1-1,1-1,-1-1,3 2,4-1,-2 0,-1 2,-2-1,-1 3,-2-1,-2-5,-1 0,0 1,2-2,-2 0,3-1,-2-1,-1 0,4 0,0-3,-1-1,-3-1,-2 2,-3 1,3 3,-1 3,0 0,-1-4,-2-2,0 0,0-1,-1 2,0-1,0 1,0-2,-1-2,1 1,0 1,0 1,0 1,0 0,0-2,0-2,-6 1,-3 1,-2 1,0 1,2 0,0 5,1 0,-2-3,2-2,-2 0,1-1,-1-6,-5-2,-4 1,2 2,1 6,2 2,1 5,3 1,-1 0,-1-2,-2-5,-2-2,-4 3,0 0,1 4,4 1,1-1,0 2,2 1,0 1,2-1,-1 2,-1 3,1-5,-4 0,-3-2,-1 2,-1-1,0 2,3-1,2 2,-1 2,4-1,-4 1,-2 2,2-2,1 1,-1 1,3-2,0 0,-1 2,-1 1,2-4,-3-2,-3 1,-1-1,0 1,0 3,0-2,1 1,-1 2,-2 1,-1-1,0-1,0 2,2-3,1 1,0 1,-3 1,0 2,0-3,1 0,1 1,1 1,0 1,-2 1,2-3,1 0,1 0,0 0,0 2,0 1,0 0,-4 1,-1-6,0-3,1 1,0 2,2 1,0 2,1 2,-3 0,-2 1,2 1,0-1,1 0,0 1,2-1,-4 0,0 0,0 0,1 0,1 0,0 3,2 2,-4-1,0-1,0-1,4 3,2 0,1-1,0 0,-1-2,3 2,-3 1,-2 0,3-2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01:46.98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01:47.5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19:01:48.0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8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741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602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168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597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81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7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23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616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92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a33b2d619d_0_13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a33b2d619d_0_13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846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652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33b2d619d_0_1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33b2d619d_0_1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534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a33b2d619d_0_1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a33b2d619d_0_1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135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33b2d619d_0_1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33b2d619d_0_1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056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382a23866e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1382a23866e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389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82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33b2d619d_0_1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33b2d619d_0_1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13835571175_3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13835571175_3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28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a33b2d619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a33b2d619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33b2d619d_0_1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33b2d619d_0_1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18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50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90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Condensed"/>
              <a:buNone/>
              <a:defRPr sz="14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3" name="Google Shape;83;p11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84" name="Google Shape;84;p11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5" name="Google Shape;85;p11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5" name="Google Shape;95;p1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1812158" y="27323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181215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3" hasCustomPrompt="1"/>
          </p:nvPr>
        </p:nvSpPr>
        <p:spPr>
          <a:xfrm>
            <a:off x="1812158" y="2381856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4" hasCustomPrompt="1"/>
          </p:nvPr>
        </p:nvSpPr>
        <p:spPr>
          <a:xfrm>
            <a:off x="181215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5"/>
          </p:nvPr>
        </p:nvSpPr>
        <p:spPr>
          <a:xfrm>
            <a:off x="5086498" y="27323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/>
          </p:nvPr>
        </p:nvSpPr>
        <p:spPr>
          <a:xfrm>
            <a:off x="1812158" y="1641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7"/>
          </p:nvPr>
        </p:nvSpPr>
        <p:spPr>
          <a:xfrm>
            <a:off x="1812158" y="3823250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/>
          </p:nvPr>
        </p:nvSpPr>
        <p:spPr>
          <a:xfrm>
            <a:off x="5086498" y="1641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9"/>
          </p:nvPr>
        </p:nvSpPr>
        <p:spPr>
          <a:xfrm>
            <a:off x="5086498" y="3823250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649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4" hasCustomPrompt="1"/>
          </p:nvPr>
        </p:nvSpPr>
        <p:spPr>
          <a:xfrm>
            <a:off x="5086498" y="238007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15" hasCustomPrompt="1"/>
          </p:nvPr>
        </p:nvSpPr>
        <p:spPr>
          <a:xfrm>
            <a:off x="508649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81215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6"/>
          </p:nvPr>
        </p:nvSpPr>
        <p:spPr>
          <a:xfrm>
            <a:off x="181215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7"/>
          </p:nvPr>
        </p:nvSpPr>
        <p:spPr>
          <a:xfrm>
            <a:off x="508649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8"/>
          </p:nvPr>
        </p:nvSpPr>
        <p:spPr>
          <a:xfrm>
            <a:off x="508649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9"/>
          </p:nvPr>
        </p:nvSpPr>
        <p:spPr>
          <a:xfrm>
            <a:off x="181215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0"/>
          </p:nvPr>
        </p:nvSpPr>
        <p:spPr>
          <a:xfrm>
            <a:off x="508649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4" name="Google Shape;114;p1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 txBox="1">
            <a:spLocks noGrp="1"/>
          </p:cNvSpPr>
          <p:nvPr>
            <p:ph type="title" idx="21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19" name="Google Shape;119;p1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22" name="Google Shape;122;p1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26" name="Google Shape;126;p1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28" name="Google Shape;128;p1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129" name="Google Shape;129;p1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34" name="Google Shape;134;p1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35" name="Google Shape;135;p1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3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5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 txBox="1">
            <a:spLocks noGrp="1"/>
          </p:cNvSpPr>
          <p:nvPr>
            <p:ph type="title" idx="6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48" name="Google Shape;148;p17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49" name="Google Shape;149;p1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2"/>
          </p:nvPr>
        </p:nvSpPr>
        <p:spPr>
          <a:xfrm>
            <a:off x="227152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3"/>
          </p:nvPr>
        </p:nvSpPr>
        <p:spPr>
          <a:xfrm>
            <a:off x="2271525" y="30969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4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5"/>
          </p:nvPr>
        </p:nvSpPr>
        <p:spPr>
          <a:xfrm>
            <a:off x="569047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6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7"/>
          </p:nvPr>
        </p:nvSpPr>
        <p:spPr>
          <a:xfrm>
            <a:off x="5690475" y="309711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8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59" name="Google Shape;159;p1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62" name="Google Shape;162;p18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63" name="Google Shape;163;p18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64" name="Google Shape;164;p1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974300" y="1897400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4426663" y="1897400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2607250" y="2777775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72" name="Google Shape;172;p19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173" name="Google Shape;173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178" name="Google Shape;178;p20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179" name="Google Shape;179;p20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80" name="Google Shape;180;p20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81" name="Google Shape;181;p20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182" name="Google Shape;182;p2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2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7" name="Google Shape;187;p2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88" name="Google Shape;188;p21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94" name="Google Shape;194;p2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5" name="Google Shape;195;p22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96" name="Google Shape;196;p2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2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01" name="Google Shape;201;p23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02" name="Google Shape;202;p23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3" name="Google Shape;203;p2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1415507" y="1754375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1283507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 idx="2"/>
          </p:nvPr>
        </p:nvSpPr>
        <p:spPr>
          <a:xfrm>
            <a:off x="1415507" y="3204653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3"/>
          </p:nvPr>
        </p:nvSpPr>
        <p:spPr>
          <a:xfrm>
            <a:off x="1283507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 idx="4"/>
          </p:nvPr>
        </p:nvSpPr>
        <p:spPr>
          <a:xfrm>
            <a:off x="3777300" y="1754375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5"/>
          </p:nvPr>
        </p:nvSpPr>
        <p:spPr>
          <a:xfrm>
            <a:off x="3638700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title" idx="6"/>
          </p:nvPr>
        </p:nvSpPr>
        <p:spPr>
          <a:xfrm>
            <a:off x="3777300" y="3204653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7"/>
          </p:nvPr>
        </p:nvSpPr>
        <p:spPr>
          <a:xfrm>
            <a:off x="3638700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 idx="8"/>
          </p:nvPr>
        </p:nvSpPr>
        <p:spPr>
          <a:xfrm>
            <a:off x="6141241" y="1754375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9"/>
          </p:nvPr>
        </p:nvSpPr>
        <p:spPr>
          <a:xfrm>
            <a:off x="599994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title" idx="13"/>
          </p:nvPr>
        </p:nvSpPr>
        <p:spPr>
          <a:xfrm>
            <a:off x="6141241" y="3204653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14"/>
          </p:nvPr>
        </p:nvSpPr>
        <p:spPr>
          <a:xfrm>
            <a:off x="599994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 idx="15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21" name="Google Shape;221;p24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22" name="Google Shape;222;p2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title" idx="2"/>
          </p:nvPr>
        </p:nvSpPr>
        <p:spPr>
          <a:xfrm>
            <a:off x="1603221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ubTitle" idx="1"/>
          </p:nvPr>
        </p:nvSpPr>
        <p:spPr>
          <a:xfrm>
            <a:off x="16139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title" idx="3"/>
          </p:nvPr>
        </p:nvSpPr>
        <p:spPr>
          <a:xfrm>
            <a:off x="1603125" y="30969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4"/>
          </p:nvPr>
        </p:nvSpPr>
        <p:spPr>
          <a:xfrm>
            <a:off x="1613330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title" idx="5"/>
          </p:nvPr>
        </p:nvSpPr>
        <p:spPr>
          <a:xfrm>
            <a:off x="5032000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title" idx="7"/>
          </p:nvPr>
        </p:nvSpPr>
        <p:spPr>
          <a:xfrm>
            <a:off x="5022125" y="309712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32" name="Google Shape;232;p2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35" name="Google Shape;235;p25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36" name="Google Shape;236;p25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37" name="Google Shape;237;p25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38" name="Google Shape;238;p2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43" name="Google Shape;243;p26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44" name="Google Shape;244;p26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45" name="Google Shape;245;p26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46" name="Google Shape;246;p2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2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1" name="Google Shape;251;p27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52" name="Google Shape;252;p27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3" name="Google Shape;253;p2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2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8" name="Google Shape;258;p28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9" name="Google Shape;259;p28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0" name="Google Shape;260;p2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28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65" name="Google Shape;265;p2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66" name="Google Shape;266;p2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7" name="Google Shape;267;p2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9" name="Google Shape;269;p2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72" name="Google Shape;272;p30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73" name="Google Shape;273;p30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74" name="Google Shape;274;p30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75" name="Google Shape;275;p3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27" name="Google Shape;27;p4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8" name="Google Shape;28;p4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39730"/>
            </a:srgbClr>
          </a:solidFill>
          <a:ln>
            <a:noFill/>
          </a:ln>
        </p:spPr>
      </p:sp>
      <p:sp>
        <p:nvSpPr>
          <p:cNvPr id="29" name="Google Shape;29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280" name="Google Shape;280;p31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281" name="Google Shape;281;p31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282" name="Google Shape;282;p31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283" name="Google Shape;283;p31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284" name="Google Shape;284;p3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subTitle" idx="1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subTitle" idx="2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87" name="Google Shape;287;p3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title" idx="3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93" name="Google Shape;293;p32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94" name="Google Shape;294;p32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95" name="Google Shape;295;p3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297" name="Google Shape;297;p3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3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301" name="Google Shape;301;p33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05" name="Google Shape;305;p3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4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311" name="Google Shape;311;p34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12" name="Google Shape;312;p34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13" name="Google Shape;313;p34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14" name="Google Shape;314;p3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6" name="Google Shape;316;p3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20" name="Google Shape;320;p35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1" name="Google Shape;321;p35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2" name="Google Shape;322;p35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25" name="Google Shape;325;p36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6" name="Google Shape;326;p36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7" name="Google Shape;327;p36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30" name="Google Shape;330;p37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31" name="Google Shape;331;p37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32" name="Google Shape;332;p37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0" name="Google Shape;340;p40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41" name="Google Shape;341;p40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42" name="Google Shape;342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1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45" name="Google Shape;345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9" name="Google Shape;349;p41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50" name="Google Shape;350;p41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51" name="Google Shape;351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1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56" name="Google Shape;356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" name="Google Shape;36;p5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" name="Google Shape;37;p5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" name="Google Shape;38;p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84" name="Google Shape;384;p44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85" name="Google Shape;385;p44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86" name="Google Shape;386;p44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7" name="Google Shape;387;p44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88" name="Google Shape;388;p4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90" name="Google Shape;390;p4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7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415" name="Google Shape;415;p47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16" name="Google Shape;416;p47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417" name="Google Shape;417;p47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18" name="Google Shape;418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421" name="Google Shape;421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39" name="Google Shape;439;p51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40" name="Google Shape;440;p51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41" name="Google Shape;441;p5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1"/>
          <p:cNvSpPr txBox="1">
            <a:spLocks noGrp="1"/>
          </p:cNvSpPr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43" name="Google Shape;443;p51"/>
          <p:cNvSpPr txBox="1">
            <a:spLocks noGrp="1"/>
          </p:cNvSpPr>
          <p:nvPr>
            <p:ph type="title" idx="2" hasCustomPrompt="1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51"/>
          <p:cNvSpPr txBox="1">
            <a:spLocks noGrp="1"/>
          </p:cNvSpPr>
          <p:nvPr>
            <p:ph type="title" idx="3" hasCustomPrompt="1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45" name="Google Shape;445;p51"/>
          <p:cNvSpPr txBox="1">
            <a:spLocks noGrp="1"/>
          </p:cNvSpPr>
          <p:nvPr>
            <p:ph type="title" idx="4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46" name="Google Shape;446;p51"/>
          <p:cNvSpPr txBox="1">
            <a:spLocks noGrp="1"/>
          </p:cNvSpPr>
          <p:nvPr>
            <p:ph type="title" idx="5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47" name="Google Shape;447;p51"/>
          <p:cNvSpPr txBox="1">
            <a:spLocks noGrp="1"/>
          </p:cNvSpPr>
          <p:nvPr>
            <p:ph type="title" idx="6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48" name="Google Shape;448;p51"/>
          <p:cNvSpPr txBox="1">
            <a:spLocks noGrp="1"/>
          </p:cNvSpPr>
          <p:nvPr>
            <p:ph type="title" idx="7" hasCustomPrompt="1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51"/>
          <p:cNvSpPr txBox="1">
            <a:spLocks noGrp="1"/>
          </p:cNvSpPr>
          <p:nvPr>
            <p:ph type="title" idx="8" hasCustomPrompt="1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51"/>
          <p:cNvSpPr txBox="1">
            <a:spLocks noGrp="1"/>
          </p:cNvSpPr>
          <p:nvPr>
            <p:ph type="subTitle" idx="1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51"/>
          <p:cNvSpPr txBox="1">
            <a:spLocks noGrp="1"/>
          </p:cNvSpPr>
          <p:nvPr>
            <p:ph type="subTitle" idx="9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51"/>
          <p:cNvSpPr txBox="1">
            <a:spLocks noGrp="1"/>
          </p:cNvSpPr>
          <p:nvPr>
            <p:ph type="subTitle" idx="13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51"/>
          <p:cNvSpPr txBox="1">
            <a:spLocks noGrp="1"/>
          </p:cNvSpPr>
          <p:nvPr>
            <p:ph type="subTitle" idx="14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51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55" name="Google Shape;455;p5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59" name="Google Shape;459;p52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60" name="Google Shape;460;p52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61" name="Google Shape;461;p5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2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3" name="Google Shape;463;p5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52"/>
          <p:cNvSpPr txBox="1">
            <a:spLocks noGrp="1"/>
          </p:cNvSpPr>
          <p:nvPr>
            <p:ph type="title" idx="2" hasCustomPrompt="1"/>
          </p:nvPr>
        </p:nvSpPr>
        <p:spPr>
          <a:xfrm>
            <a:off x="4203751" y="1315750"/>
            <a:ext cx="35775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52"/>
          <p:cNvSpPr txBox="1">
            <a:spLocks noGrp="1"/>
          </p:cNvSpPr>
          <p:nvPr>
            <p:ph type="subTitle" idx="1"/>
          </p:nvPr>
        </p:nvSpPr>
        <p:spPr>
          <a:xfrm>
            <a:off x="4203751" y="1813683"/>
            <a:ext cx="35775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52"/>
          <p:cNvSpPr txBox="1">
            <a:spLocks noGrp="1"/>
          </p:cNvSpPr>
          <p:nvPr>
            <p:ph type="title" idx="3" hasCustomPrompt="1"/>
          </p:nvPr>
        </p:nvSpPr>
        <p:spPr>
          <a:xfrm>
            <a:off x="4203751" y="2444625"/>
            <a:ext cx="35775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52"/>
          <p:cNvSpPr txBox="1">
            <a:spLocks noGrp="1"/>
          </p:cNvSpPr>
          <p:nvPr>
            <p:ph type="subTitle" idx="4"/>
          </p:nvPr>
        </p:nvSpPr>
        <p:spPr>
          <a:xfrm>
            <a:off x="4203751" y="2942624"/>
            <a:ext cx="35775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52"/>
          <p:cNvSpPr txBox="1">
            <a:spLocks noGrp="1"/>
          </p:cNvSpPr>
          <p:nvPr>
            <p:ph type="title" idx="5" hasCustomPrompt="1"/>
          </p:nvPr>
        </p:nvSpPr>
        <p:spPr>
          <a:xfrm>
            <a:off x="4203751" y="3573573"/>
            <a:ext cx="35775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52"/>
          <p:cNvSpPr txBox="1">
            <a:spLocks noGrp="1"/>
          </p:cNvSpPr>
          <p:nvPr>
            <p:ph type="subTitle" idx="6"/>
          </p:nvPr>
        </p:nvSpPr>
        <p:spPr>
          <a:xfrm>
            <a:off x="4203751" y="4071576"/>
            <a:ext cx="35775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9" name="Google Shape;499;p5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00" name="Google Shape;500;p54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01" name="Google Shape;501;p5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4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5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04" name="Google Shape;504;p5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5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6" name="Google Shape;626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66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28" name="Google Shape;628;p66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29" name="Google Shape;629;p66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30" name="Google Shape;630;p6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66"/>
          <p:cNvSpPr txBox="1">
            <a:spLocks noGrp="1"/>
          </p:cNvSpPr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32" name="Google Shape;632;p66"/>
          <p:cNvSpPr txBox="1">
            <a:spLocks noGrp="1"/>
          </p:cNvSpPr>
          <p:nvPr>
            <p:ph type="subTitle" idx="1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3" name="Google Shape;633;p66"/>
          <p:cNvSpPr txBox="1">
            <a:spLocks noGrp="1"/>
          </p:cNvSpPr>
          <p:nvPr>
            <p:ph type="title" idx="2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34" name="Google Shape;634;p66"/>
          <p:cNvSpPr txBox="1">
            <a:spLocks noGrp="1"/>
          </p:cNvSpPr>
          <p:nvPr>
            <p:ph type="subTitle" idx="3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66"/>
          <p:cNvSpPr txBox="1">
            <a:spLocks noGrp="1"/>
          </p:cNvSpPr>
          <p:nvPr>
            <p:ph type="title" idx="4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36" name="Google Shape;636;p66"/>
          <p:cNvSpPr txBox="1">
            <a:spLocks noGrp="1"/>
          </p:cNvSpPr>
          <p:nvPr>
            <p:ph type="subTitle" idx="5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66"/>
          <p:cNvSpPr txBox="1">
            <a:spLocks noGrp="1"/>
          </p:cNvSpPr>
          <p:nvPr>
            <p:ph type="title" idx="6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38" name="Google Shape;638;p66"/>
          <p:cNvSpPr txBox="1">
            <a:spLocks noGrp="1"/>
          </p:cNvSpPr>
          <p:nvPr>
            <p:ph type="subTitle" idx="7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66"/>
          <p:cNvSpPr txBox="1">
            <a:spLocks noGrp="1"/>
          </p:cNvSpPr>
          <p:nvPr>
            <p:ph type="title" idx="8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40" name="Google Shape;640;p66"/>
          <p:cNvSpPr txBox="1">
            <a:spLocks noGrp="1"/>
          </p:cNvSpPr>
          <p:nvPr>
            <p:ph type="subTitle" idx="9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66"/>
          <p:cNvSpPr txBox="1">
            <a:spLocks noGrp="1"/>
          </p:cNvSpPr>
          <p:nvPr>
            <p:ph type="title" idx="13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4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43" name="Google Shape;643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6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66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CUSTOM_1_1_1_1_1_1_2_1_1_1_1_1_1_1_1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5"/>
          <p:cNvSpPr/>
          <p:nvPr/>
        </p:nvSpPr>
        <p:spPr>
          <a:xfrm rot="10800000" flipH="1">
            <a:off x="-74909" y="-62416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18" name="Google Shape;818;p85"/>
          <p:cNvSpPr/>
          <p:nvPr/>
        </p:nvSpPr>
        <p:spPr>
          <a:xfrm rot="10800000" flipH="1">
            <a:off x="1672891" y="1398241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19" name="Google Shape;819;p8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0" name="Google Shape;820;p8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8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2" name="Google Shape;822;p8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0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76" name="Google Shape;976;p100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77" name="Google Shape;977;p100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78" name="Google Shape;978;p100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1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1" name="Google Shape;981;p101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2" name="Google Shape;982;p101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83" name="Google Shape;983;p101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" name="Google Shape;47;p6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8" name="Google Shape;48;p6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" name="Google Shape;49;p6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0" name="Google Shape;50;p6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51" name="Google Shape;51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2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6" name="Google Shape;986;p102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87" name="Google Shape;987;p102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8" name="Google Shape;988;p102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" name="Google Shape;57;p7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8" name="Google Shape;58;p7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" name="Google Shape;59;p7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60" name="Google Shape;60;p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7" name="Google Shape;67;p8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" name="Google Shape;68;p8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" name="Google Shape;69;p8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70" name="Google Shape;70;p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237175" y="2127600"/>
            <a:ext cx="8462695" cy="3196882"/>
          </a:xfrm>
          <a:custGeom>
            <a:avLst/>
            <a:gdLst/>
            <a:ahLst/>
            <a:cxnLst/>
            <a:rect l="l" t="t" r="r" b="b"/>
            <a:pathLst>
              <a:path w="345064" h="110361" extrusionOk="0">
                <a:moveTo>
                  <a:pt x="0" y="4994"/>
                </a:moveTo>
                <a:lnTo>
                  <a:pt x="0" y="110361"/>
                </a:lnTo>
                <a:lnTo>
                  <a:pt x="345064" y="110361"/>
                </a:lnTo>
                <a:lnTo>
                  <a:pt x="17877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1623100" y="-210720"/>
            <a:ext cx="5122507" cy="1387179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" name="Google Shape;75;p9"/>
          <p:cNvSpPr/>
          <p:nvPr/>
        </p:nvSpPr>
        <p:spPr>
          <a:xfrm>
            <a:off x="5094677" y="-212225"/>
            <a:ext cx="4156292" cy="5536364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" name="Google Shape;76;p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1886250" y="1105650"/>
            <a:ext cx="53715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Barlow"/>
              <a:buChar char="●"/>
              <a:defRPr sz="18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/>
              <a:buNone/>
              <a:defRPr sz="2800">
                <a:solidFill>
                  <a:schemeClr val="dk2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Char char="●"/>
              <a:defRPr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9" r:id="rId3"/>
    <p:sldLayoutId id="2147483692" r:id="rId4"/>
    <p:sldLayoutId id="2147483695" r:id="rId5"/>
    <p:sldLayoutId id="2147483696" r:id="rId6"/>
    <p:sldLayoutId id="2147483697" r:id="rId7"/>
    <p:sldLayoutId id="2147483699" r:id="rId8"/>
    <p:sldLayoutId id="2147483711" r:id="rId9"/>
    <p:sldLayoutId id="2147483730" r:id="rId10"/>
    <p:sldLayoutId id="2147483745" r:id="rId11"/>
    <p:sldLayoutId id="2147483746" r:id="rId12"/>
    <p:sldLayoutId id="2147483747" r:id="rId13"/>
    <p:sldLayoutId id="214748374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Relationship Id="rId6" Type="http://schemas.openxmlformats.org/officeDocument/2006/relationships/customXml" Target="../ink/ink5.xml"/><Relationship Id="rId5" Type="http://schemas.openxmlformats.org/officeDocument/2006/relationships/image" Target="../media/image5.png"/><Relationship Id="rId4" Type="http://schemas.openxmlformats.org/officeDocument/2006/relationships/customXml" Target="../ink/ink4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Relationship Id="rId6" Type="http://schemas.openxmlformats.org/officeDocument/2006/relationships/customXml" Target="../ink/ink8.xml"/><Relationship Id="rId5" Type="http://schemas.openxmlformats.org/officeDocument/2006/relationships/image" Target="../media/image9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8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Relationship Id="rId6" Type="http://schemas.openxmlformats.org/officeDocument/2006/relationships/customXml" Target="../ink/ink13.xml"/><Relationship Id="rId5" Type="http://schemas.openxmlformats.org/officeDocument/2006/relationships/image" Target="../media/image18.png"/><Relationship Id="rId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Relationship Id="rId6" Type="http://schemas.openxmlformats.org/officeDocument/2006/relationships/customXml" Target="../ink/ink15.xml"/><Relationship Id="rId5" Type="http://schemas.openxmlformats.org/officeDocument/2006/relationships/image" Target="../media/image18.png"/><Relationship Id="rId4" Type="http://schemas.openxmlformats.org/officeDocument/2006/relationships/customXml" Target="../ink/ink14.xml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5" Type="http://schemas.openxmlformats.org/officeDocument/2006/relationships/customXml" Target="../ink/ink22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9.png"/><Relationship Id="rId5" Type="http://schemas.openxmlformats.org/officeDocument/2006/relationships/customXml" Target="../ink/ink26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23coordenadas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2"/>
          <p:cNvSpPr txBox="1">
            <a:spLocks noGrp="1"/>
          </p:cNvSpPr>
          <p:nvPr>
            <p:ph type="ctrTitle"/>
          </p:nvPr>
        </p:nvSpPr>
        <p:spPr>
          <a:xfrm>
            <a:off x="1125940" y="614150"/>
            <a:ext cx="6571397" cy="3016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DOES WEALTH PLAY A ROLE IN LIFE EXPECTANCY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1016" name="Google Shape;1016;p112"/>
          <p:cNvSpPr txBox="1">
            <a:spLocks noGrp="1"/>
          </p:cNvSpPr>
          <p:nvPr>
            <p:ph type="subTitle" idx="1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 IN THE CITY OF BARCELONA</a:t>
            </a:r>
            <a:endParaRPr dirty="0"/>
          </a:p>
        </p:txBody>
      </p:sp>
      <p:sp>
        <p:nvSpPr>
          <p:cNvPr id="2" name="Google Shape;1016;p112">
            <a:extLst>
              <a:ext uri="{FF2B5EF4-FFF2-40B4-BE49-F238E27FC236}">
                <a16:creationId xmlns:a16="http://schemas.microsoft.com/office/drawing/2014/main" id="{B06688E2-F95E-AE3B-3F3D-BA790D8BCB58}"/>
              </a:ext>
            </a:extLst>
          </p:cNvPr>
          <p:cNvSpPr txBox="1">
            <a:spLocks/>
          </p:cNvSpPr>
          <p:nvPr/>
        </p:nvSpPr>
        <p:spPr>
          <a:xfrm>
            <a:off x="5290309" y="3961684"/>
            <a:ext cx="3901459" cy="65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algn="r"/>
            <a:r>
              <a:rPr lang="es-ES" sz="1200" dirty="0"/>
              <a:t>Adrián Larrea</a:t>
            </a:r>
          </a:p>
          <a:p>
            <a:pPr algn="r"/>
            <a:r>
              <a:rPr lang="es-ES" sz="1200" dirty="0"/>
              <a:t>DA FT Nov21st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0B2CF4-D2D4-A489-5212-E2A2D03F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785"/>
            <a:ext cx="5936657" cy="3817515"/>
          </a:xfrm>
          <a:prstGeom prst="rect">
            <a:avLst/>
          </a:prstGeom>
        </p:spPr>
      </p:pic>
      <p:sp>
        <p:nvSpPr>
          <p:cNvPr id="1167" name="Google Shape;1167;p120"/>
          <p:cNvSpPr txBox="1">
            <a:spLocks noGrp="1"/>
          </p:cNvSpPr>
          <p:nvPr>
            <p:ph type="body" idx="1"/>
          </p:nvPr>
        </p:nvSpPr>
        <p:spPr>
          <a:xfrm>
            <a:off x="5786651" y="1890215"/>
            <a:ext cx="3473353" cy="846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s-ES" dirty="0"/>
              <a:t>Sarrià-Sant Gervasi </a:t>
            </a:r>
            <a:r>
              <a:rPr lang="es-ES" dirty="0" err="1"/>
              <a:t>averages</a:t>
            </a:r>
            <a:r>
              <a:rPr lang="es-ES" dirty="0"/>
              <a:t> 66k per </a:t>
            </a:r>
            <a:r>
              <a:rPr lang="es-ES" dirty="0" err="1"/>
              <a:t>household</a:t>
            </a:r>
            <a:endParaRPr lang="es-ES" dirty="0"/>
          </a:p>
          <a:p>
            <a:pPr marL="285750" indent="-285750" algn="l">
              <a:spcAft>
                <a:spcPts val="1600"/>
              </a:spcAft>
            </a:pPr>
            <a:r>
              <a:rPr lang="es-ES" dirty="0" err="1"/>
              <a:t>Ciutat</a:t>
            </a:r>
            <a:r>
              <a:rPr lang="es-ES" dirty="0"/>
              <a:t> Vella scores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lowest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27,8k</a:t>
            </a:r>
          </a:p>
          <a:p>
            <a:pPr marL="285750" indent="-285750">
              <a:spcAft>
                <a:spcPts val="1600"/>
              </a:spcAft>
            </a:pPr>
            <a:endParaRPr lang="es-ES" dirty="0"/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54F842-3FFA-8B9A-2F85-FFF12EC9C667}"/>
                  </a:ext>
                </a:extLst>
              </p14:cNvPr>
              <p14:cNvContentPartPr/>
              <p14:nvPr/>
            </p14:nvContentPartPr>
            <p14:xfrm>
              <a:off x="2899521" y="955155"/>
              <a:ext cx="458280" cy="37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54F842-3FFA-8B9A-2F85-FFF12EC9C6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1521" y="847155"/>
                <a:ext cx="4939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DECC45-47B0-2AB9-31D1-DCCCF968C6B3}"/>
                  </a:ext>
                </a:extLst>
              </p14:cNvPr>
              <p14:cNvContentPartPr/>
              <p14:nvPr/>
            </p14:nvContentPartPr>
            <p14:xfrm>
              <a:off x="2804121" y="3611595"/>
              <a:ext cx="499320" cy="551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DECC45-47B0-2AB9-31D1-DCCCF968C6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6121" y="3503955"/>
                <a:ext cx="53496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C4466E-B5E0-94DD-DEE1-DA6B905B26AC}"/>
                  </a:ext>
                </a:extLst>
              </p14:cNvPr>
              <p14:cNvContentPartPr/>
              <p14:nvPr/>
            </p14:nvContentPartPr>
            <p14:xfrm>
              <a:off x="442881" y="2134993"/>
              <a:ext cx="833400" cy="64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C4466E-B5E0-94DD-DEE1-DA6B905B26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241" y="2026993"/>
                <a:ext cx="869040" cy="8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45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>
            <a:spLocks noGrp="1"/>
          </p:cNvSpPr>
          <p:nvPr>
            <p:ph type="body" idx="1"/>
          </p:nvPr>
        </p:nvSpPr>
        <p:spPr>
          <a:xfrm>
            <a:off x="4455994" y="1890215"/>
            <a:ext cx="4783539" cy="1037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average</a:t>
            </a:r>
            <a:r>
              <a:rPr lang="es-ES" dirty="0"/>
              <a:t> </a:t>
            </a:r>
            <a:r>
              <a:rPr lang="es-ES" dirty="0" err="1"/>
              <a:t>income</a:t>
            </a:r>
            <a:r>
              <a:rPr lang="es-ES" dirty="0"/>
              <a:t> </a:t>
            </a:r>
            <a:r>
              <a:rPr lang="es-ES" dirty="0" err="1"/>
              <a:t>neihborhoods</a:t>
            </a:r>
            <a:r>
              <a:rPr lang="es-ES" dirty="0"/>
              <a:t> top </a:t>
            </a:r>
            <a:r>
              <a:rPr lang="es-ES" dirty="0" err="1"/>
              <a:t>the</a:t>
            </a:r>
            <a:r>
              <a:rPr lang="es-ES" dirty="0"/>
              <a:t> charts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yearly</a:t>
            </a:r>
            <a:r>
              <a:rPr lang="es-ES" dirty="0"/>
              <a:t> </a:t>
            </a:r>
            <a:r>
              <a:rPr lang="es-ES" dirty="0" err="1"/>
              <a:t>income</a:t>
            </a:r>
            <a:r>
              <a:rPr lang="es-ES" dirty="0"/>
              <a:t> </a:t>
            </a:r>
            <a:r>
              <a:rPr lang="es-ES" dirty="0" err="1"/>
              <a:t>above</a:t>
            </a:r>
            <a:r>
              <a:rPr lang="es-ES" dirty="0"/>
              <a:t> 77k</a:t>
            </a:r>
          </a:p>
          <a:p>
            <a:pPr marL="285750" indent="-285750" algn="l">
              <a:spcAft>
                <a:spcPts val="1600"/>
              </a:spcAft>
            </a:pPr>
            <a:r>
              <a:rPr lang="es-ES" dirty="0" err="1"/>
              <a:t>Lowest</a:t>
            </a:r>
            <a:r>
              <a:rPr lang="es-ES" dirty="0"/>
              <a:t> score </a:t>
            </a:r>
            <a:r>
              <a:rPr lang="es-ES" dirty="0" err="1"/>
              <a:t>is</a:t>
            </a:r>
            <a:r>
              <a:rPr lang="es-ES" dirty="0"/>
              <a:t> el Raval </a:t>
            </a:r>
            <a:r>
              <a:rPr lang="es-ES" dirty="0" err="1"/>
              <a:t>with</a:t>
            </a:r>
            <a:r>
              <a:rPr lang="es-ES" dirty="0"/>
              <a:t> 25,5k</a:t>
            </a:r>
          </a:p>
          <a:p>
            <a:pPr marL="285750" indent="-285750" algn="l">
              <a:spcAft>
                <a:spcPts val="1600"/>
              </a:spcAft>
            </a:pPr>
            <a:endParaRPr lang="es-ES" dirty="0"/>
          </a:p>
          <a:p>
            <a:pPr marL="285750" indent="-285750" algn="l">
              <a:spcAft>
                <a:spcPts val="1600"/>
              </a:spcAft>
            </a:pPr>
            <a:endParaRPr lang="es-ES" dirty="0"/>
          </a:p>
          <a:p>
            <a:pPr marL="285750" indent="-285750">
              <a:spcAft>
                <a:spcPts val="1600"/>
              </a:spcAft>
            </a:pPr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9DEEF8-999B-169B-655D-08E17D68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8" y="586853"/>
            <a:ext cx="3972792" cy="39697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840D43-F9EF-195E-0520-04741D849ACB}"/>
                  </a:ext>
                </a:extLst>
              </p14:cNvPr>
              <p14:cNvContentPartPr/>
              <p14:nvPr/>
            </p14:nvContentPartPr>
            <p14:xfrm>
              <a:off x="1971801" y="2033113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840D43-F9EF-195E-0520-04741D849A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4161" y="1925113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5CEAB29-9D18-BD3B-F0D8-7FC13892E7CE}"/>
              </a:ext>
            </a:extLst>
          </p:cNvPr>
          <p:cNvGrpSpPr/>
          <p:nvPr/>
        </p:nvGrpSpPr>
        <p:grpSpPr>
          <a:xfrm>
            <a:off x="2456361" y="2353873"/>
            <a:ext cx="360" cy="48240"/>
            <a:chOff x="2456361" y="2353873"/>
            <a:chExt cx="360" cy="48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C58F2B-3C9A-25AA-53D2-338A53959C27}"/>
                    </a:ext>
                  </a:extLst>
                </p14:cNvPr>
                <p14:cNvContentPartPr/>
                <p14:nvPr/>
              </p14:nvContentPartPr>
              <p14:xfrm>
                <a:off x="2456361" y="2353873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C58F2B-3C9A-25AA-53D2-338A53959C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8361" y="224623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3D5085-7B42-A7F6-62A3-924B37094115}"/>
                    </a:ext>
                  </a:extLst>
                </p14:cNvPr>
                <p14:cNvContentPartPr/>
                <p14:nvPr/>
              </p14:nvContentPartPr>
              <p14:xfrm>
                <a:off x="2456361" y="2401753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3D5085-7B42-A7F6-62A3-924B370941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8361" y="229375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30865A-57DC-E580-4358-308104DBA46C}"/>
                    </a:ext>
                  </a:extLst>
                </p14:cNvPr>
                <p14:cNvContentPartPr/>
                <p14:nvPr/>
              </p14:nvContentPartPr>
              <p14:xfrm>
                <a:off x="2456361" y="2401753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30865A-57DC-E580-4358-308104DBA4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8361" y="229375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031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>
            <a:spLocks noGrp="1"/>
          </p:cNvSpPr>
          <p:nvPr>
            <p:ph type="body" idx="1"/>
          </p:nvPr>
        </p:nvSpPr>
        <p:spPr>
          <a:xfrm>
            <a:off x="638975" y="2927445"/>
            <a:ext cx="4599295" cy="1119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endParaRPr lang="es-ES" dirty="0"/>
          </a:p>
          <a:p>
            <a:pPr marL="285750" indent="-285750" algn="l">
              <a:spcAft>
                <a:spcPts val="1600"/>
              </a:spcAft>
            </a:pPr>
            <a:r>
              <a:rPr lang="es-ES" dirty="0" err="1"/>
              <a:t>Ranging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81,225 </a:t>
            </a:r>
            <a:r>
              <a:rPr lang="es-ES" dirty="0" err="1"/>
              <a:t>to</a:t>
            </a:r>
            <a:r>
              <a:rPr lang="es-ES" dirty="0"/>
              <a:t> 85,633</a:t>
            </a:r>
          </a:p>
          <a:p>
            <a:pPr marL="285750" indent="-285750" algn="l">
              <a:spcAft>
                <a:spcPts val="1600"/>
              </a:spcAft>
            </a:pPr>
            <a:r>
              <a:rPr lang="es-ES" dirty="0" err="1"/>
              <a:t>Ciutat</a:t>
            </a:r>
            <a:r>
              <a:rPr lang="es-ES" dirty="0"/>
              <a:t> Vella scores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far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lowest</a:t>
            </a:r>
            <a:endParaRPr lang="es-ES" dirty="0"/>
          </a:p>
          <a:p>
            <a:pPr marL="285750" indent="-285750" algn="l">
              <a:spcAft>
                <a:spcPts val="1600"/>
              </a:spcAft>
            </a:pPr>
            <a:endParaRPr lang="es-ES" dirty="0"/>
          </a:p>
          <a:p>
            <a:pPr marL="285750" indent="-285750">
              <a:spcAft>
                <a:spcPts val="1600"/>
              </a:spcAft>
            </a:pP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82441-660D-921F-9FF0-E2967C7EC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" y="678848"/>
            <a:ext cx="7835174" cy="216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8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7BF196-0DB7-894B-74A3-B5C751AAA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9" y="716508"/>
            <a:ext cx="7079457" cy="1558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BDEBAA-898D-6721-9DD1-9AF53203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641" y="582779"/>
            <a:ext cx="1460169" cy="2674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A35C7E-177D-ABFF-C8CA-F84814963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52853"/>
            <a:ext cx="9144000" cy="14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DA2AE-E4FE-72DB-8901-37FF608FE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6" y="561146"/>
            <a:ext cx="6209493" cy="40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7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5982AD-85A6-565C-4649-B2AAE7FA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" y="606755"/>
            <a:ext cx="5785141" cy="39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0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5982AD-85A6-565C-4649-B2AAE7FA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" y="606755"/>
            <a:ext cx="5785141" cy="3929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AA274-D56D-0DD9-75FF-4EDD36798710}"/>
                  </a:ext>
                </a:extLst>
              </p14:cNvPr>
              <p14:cNvContentPartPr/>
              <p14:nvPr/>
            </p14:nvContentPartPr>
            <p14:xfrm>
              <a:off x="3356361" y="1452793"/>
              <a:ext cx="372960" cy="25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AA274-D56D-0DD9-75FF-4EDD367987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8361" y="1344793"/>
                <a:ext cx="408600" cy="4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470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5982AD-85A6-565C-4649-B2AAE7FA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" y="606755"/>
            <a:ext cx="5785141" cy="3929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AA274-D56D-0DD9-75FF-4EDD36798710}"/>
                  </a:ext>
                </a:extLst>
              </p14:cNvPr>
              <p14:cNvContentPartPr/>
              <p14:nvPr/>
            </p14:nvContentPartPr>
            <p14:xfrm>
              <a:off x="3356361" y="1452793"/>
              <a:ext cx="372960" cy="25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AA274-D56D-0DD9-75FF-4EDD367987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8361" y="1344793"/>
                <a:ext cx="4086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FB3FF1-BB49-C3BE-7E92-32F9F6BAB5B9}"/>
                  </a:ext>
                </a:extLst>
              </p14:cNvPr>
              <p14:cNvContentPartPr/>
              <p14:nvPr/>
            </p14:nvContentPartPr>
            <p14:xfrm>
              <a:off x="4366521" y="1382953"/>
              <a:ext cx="499320" cy="44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FB3FF1-BB49-C3BE-7E92-32F9F6BAB5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8881" y="1274953"/>
                <a:ext cx="534960" cy="6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71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5982AD-85A6-565C-4649-B2AAE7FA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" y="606755"/>
            <a:ext cx="5785141" cy="3929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AA274-D56D-0DD9-75FF-4EDD36798710}"/>
                  </a:ext>
                </a:extLst>
              </p14:cNvPr>
              <p14:cNvContentPartPr/>
              <p14:nvPr/>
            </p14:nvContentPartPr>
            <p14:xfrm>
              <a:off x="3356361" y="1452793"/>
              <a:ext cx="372960" cy="25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AA274-D56D-0DD9-75FF-4EDD367987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8361" y="1344793"/>
                <a:ext cx="4086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FB3FF1-BB49-C3BE-7E92-32F9F6BAB5B9}"/>
                  </a:ext>
                </a:extLst>
              </p14:cNvPr>
              <p14:cNvContentPartPr/>
              <p14:nvPr/>
            </p14:nvContentPartPr>
            <p14:xfrm>
              <a:off x="4366521" y="1382953"/>
              <a:ext cx="499320" cy="44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FB3FF1-BB49-C3BE-7E92-32F9F6BAB5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8881" y="1274953"/>
                <a:ext cx="53496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DC9134-0B0B-BE9D-AC9B-DB2C0456F6AD}"/>
                  </a:ext>
                </a:extLst>
              </p14:cNvPr>
              <p14:cNvContentPartPr/>
              <p14:nvPr/>
            </p14:nvContentPartPr>
            <p14:xfrm>
              <a:off x="3349881" y="2543233"/>
              <a:ext cx="355680" cy="28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DC9134-0B0B-BE9D-AC9B-DB2C0456F6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2241" y="2435233"/>
                <a:ext cx="391320" cy="49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36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5982AD-85A6-565C-4649-B2AAE7FA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" y="606755"/>
            <a:ext cx="5785141" cy="3929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AA274-D56D-0DD9-75FF-4EDD36798710}"/>
                  </a:ext>
                </a:extLst>
              </p14:cNvPr>
              <p14:cNvContentPartPr/>
              <p14:nvPr/>
            </p14:nvContentPartPr>
            <p14:xfrm>
              <a:off x="3356361" y="1452793"/>
              <a:ext cx="372960" cy="25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AA274-D56D-0DD9-75FF-4EDD367987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8361" y="1344793"/>
                <a:ext cx="4086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FB3FF1-BB49-C3BE-7E92-32F9F6BAB5B9}"/>
                  </a:ext>
                </a:extLst>
              </p14:cNvPr>
              <p14:cNvContentPartPr/>
              <p14:nvPr/>
            </p14:nvContentPartPr>
            <p14:xfrm>
              <a:off x="4366521" y="1382953"/>
              <a:ext cx="499320" cy="44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FB3FF1-BB49-C3BE-7E92-32F9F6BAB5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8881" y="1274953"/>
                <a:ext cx="53496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DC9134-0B0B-BE9D-AC9B-DB2C0456F6AD}"/>
                  </a:ext>
                </a:extLst>
              </p14:cNvPr>
              <p14:cNvContentPartPr/>
              <p14:nvPr/>
            </p14:nvContentPartPr>
            <p14:xfrm>
              <a:off x="3349881" y="2543233"/>
              <a:ext cx="355680" cy="28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DC9134-0B0B-BE9D-AC9B-DB2C0456F6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2241" y="2435233"/>
                <a:ext cx="3913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3158B5-7E87-53E7-9FD1-216224CBF76E}"/>
                  </a:ext>
                </a:extLst>
              </p14:cNvPr>
              <p14:cNvContentPartPr/>
              <p14:nvPr/>
            </p14:nvContentPartPr>
            <p14:xfrm>
              <a:off x="3343041" y="3336673"/>
              <a:ext cx="384480" cy="21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3158B5-7E87-53E7-9FD1-216224CBF7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5041" y="3228673"/>
                <a:ext cx="420120" cy="4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9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14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8" name="Google Shape;1038;p114"/>
          <p:cNvSpPr txBox="1">
            <a:spLocks noGrp="1"/>
          </p:cNvSpPr>
          <p:nvPr>
            <p:ph type="title" idx="5"/>
          </p:nvPr>
        </p:nvSpPr>
        <p:spPr>
          <a:xfrm>
            <a:off x="1484927" y="2181257"/>
            <a:ext cx="2372100" cy="582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GENERAL DATA INSIGHTS</a:t>
            </a:r>
            <a:br>
              <a:rPr lang="en" dirty="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</a:br>
            <a:endParaRPr dirty="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39" name="Google Shape;1039;p114"/>
          <p:cNvSpPr txBox="1">
            <a:spLocks noGrp="1"/>
          </p:cNvSpPr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CONCLUSIONS</a:t>
            </a:r>
            <a:endParaRPr dirty="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41" name="Google Shape;1041;p114"/>
          <p:cNvSpPr txBox="1">
            <a:spLocks noGrp="1"/>
          </p:cNvSpPr>
          <p:nvPr>
            <p:ph type="title" idx="2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01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42" name="Google Shape;1042;p114"/>
          <p:cNvSpPr txBox="1">
            <a:spLocks noGrp="1"/>
          </p:cNvSpPr>
          <p:nvPr>
            <p:ph type="title" idx="3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03</a:t>
            </a:r>
            <a:endParaRPr dirty="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43" name="Google Shape;1043;p114"/>
          <p:cNvSpPr txBox="1">
            <a:spLocks noGrp="1"/>
          </p:cNvSpPr>
          <p:nvPr>
            <p:ph type="title" idx="6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45" name="Google Shape;1045;p114"/>
          <p:cNvSpPr txBox="1">
            <a:spLocks noGrp="1"/>
          </p:cNvSpPr>
          <p:nvPr>
            <p:ph type="title" idx="4"/>
          </p:nvPr>
        </p:nvSpPr>
        <p:spPr>
          <a:xfrm>
            <a:off x="5166511" y="3341975"/>
            <a:ext cx="2694923" cy="3461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NEXT STEPS</a:t>
            </a:r>
            <a:endParaRPr dirty="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47" name="Google Shape;1047;p114"/>
          <p:cNvSpPr txBox="1">
            <a:spLocks noGrp="1"/>
          </p:cNvSpPr>
          <p:nvPr>
            <p:ph type="title" idx="7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02</a:t>
            </a:r>
            <a:endParaRPr dirty="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48" name="Google Shape;1048;p114"/>
          <p:cNvSpPr txBox="1">
            <a:spLocks noGrp="1"/>
          </p:cNvSpPr>
          <p:nvPr>
            <p:ph type="title" idx="8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</a:t>
            </a:r>
            <a:r>
              <a:rPr lang="en">
                <a:solidFill>
                  <a:schemeClr val="accent1"/>
                </a:solidFill>
              </a:rPr>
              <a:t>4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EE308-DAA4-1AC8-28FF-7F4E5D3CB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8" y="590265"/>
            <a:ext cx="5873938" cy="39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6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F6288C-683E-414A-7C0B-7D2910D2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8" y="624443"/>
            <a:ext cx="4196416" cy="3886188"/>
          </a:xfrm>
          <a:prstGeom prst="rect">
            <a:avLst/>
          </a:prstGeom>
        </p:spPr>
      </p:pic>
      <p:sp>
        <p:nvSpPr>
          <p:cNvPr id="5" name="Google Shape;1167;p120">
            <a:extLst>
              <a:ext uri="{FF2B5EF4-FFF2-40B4-BE49-F238E27FC236}">
                <a16:creationId xmlns:a16="http://schemas.microsoft.com/office/drawing/2014/main" id="{0FADC0C8-3BCC-A604-075F-E4ED04EAB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24233" y="791570"/>
            <a:ext cx="4783539" cy="1617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s-ES" dirty="0"/>
              <a:t>At a </a:t>
            </a:r>
            <a:r>
              <a:rPr lang="es-ES" dirty="0" err="1"/>
              <a:t>neighborhood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lifespan</a:t>
            </a:r>
            <a:r>
              <a:rPr lang="es-ES" dirty="0"/>
              <a:t> can be </a:t>
            </a:r>
            <a:r>
              <a:rPr lang="es-ES" dirty="0" err="1"/>
              <a:t>affected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nationality</a:t>
            </a:r>
            <a:endParaRPr lang="es-ES" dirty="0"/>
          </a:p>
          <a:p>
            <a:pPr marL="285750" indent="-285750" algn="l">
              <a:spcAft>
                <a:spcPts val="1600"/>
              </a:spcAft>
            </a:pP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district</a:t>
            </a:r>
            <a:r>
              <a:rPr lang="es-ES" dirty="0"/>
              <a:t>, more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half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popullation</a:t>
            </a:r>
            <a:r>
              <a:rPr lang="es-ES" dirty="0"/>
              <a:t> has  </a:t>
            </a:r>
            <a:r>
              <a:rPr lang="es-ES" dirty="0" err="1"/>
              <a:t>spanish</a:t>
            </a:r>
            <a:r>
              <a:rPr lang="es-ES" dirty="0"/>
              <a:t> </a:t>
            </a:r>
            <a:r>
              <a:rPr lang="es-ES" dirty="0" err="1"/>
              <a:t>citizenship</a:t>
            </a:r>
            <a:endParaRPr lang="es-ES" dirty="0"/>
          </a:p>
          <a:p>
            <a:pPr marL="285750" indent="-285750" algn="l">
              <a:spcAft>
                <a:spcPts val="1600"/>
              </a:spcAft>
            </a:pPr>
            <a:endParaRPr lang="es-ES" dirty="0"/>
          </a:p>
          <a:p>
            <a:pPr marL="285750" indent="-285750" algn="l">
              <a:spcAft>
                <a:spcPts val="1600"/>
              </a:spcAft>
            </a:pPr>
            <a:endParaRPr lang="es-ES" dirty="0"/>
          </a:p>
          <a:p>
            <a:pPr marL="285750" indent="-285750">
              <a:spcAft>
                <a:spcPts val="1600"/>
              </a:spcAft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51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17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CONCLUSIONS</a:t>
            </a:r>
          </a:p>
        </p:txBody>
      </p:sp>
      <p:sp>
        <p:nvSpPr>
          <p:cNvPr id="1101" name="Google Shape;1101;p117"/>
          <p:cNvSpPr txBox="1">
            <a:spLocks noGrp="1"/>
          </p:cNvSpPr>
          <p:nvPr>
            <p:ph type="title" idx="2"/>
          </p:nvPr>
        </p:nvSpPr>
        <p:spPr>
          <a:xfrm>
            <a:off x="3850375" y="1276877"/>
            <a:ext cx="1595082" cy="1370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/>
                </a:solidFill>
              </a:rPr>
              <a:t>03</a:t>
            </a:r>
            <a:endParaRPr sz="1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24"/>
          <p:cNvSpPr/>
          <p:nvPr/>
        </p:nvSpPr>
        <p:spPr>
          <a:xfrm>
            <a:off x="896550" y="1594225"/>
            <a:ext cx="7350900" cy="1261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124"/>
          <p:cNvSpPr/>
          <p:nvPr/>
        </p:nvSpPr>
        <p:spPr>
          <a:xfrm>
            <a:off x="896550" y="3043528"/>
            <a:ext cx="7350900" cy="1261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124"/>
          <p:cNvSpPr txBox="1">
            <a:spLocks noGrp="1"/>
          </p:cNvSpPr>
          <p:nvPr>
            <p:ph type="title" idx="8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LOCATION</a:t>
            </a:r>
            <a:endParaRPr dirty="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236" name="Google Shape;1236;p124"/>
          <p:cNvSpPr txBox="1">
            <a:spLocks noGrp="1"/>
          </p:cNvSpPr>
          <p:nvPr>
            <p:ph type="title"/>
          </p:nvPr>
        </p:nvSpPr>
        <p:spPr>
          <a:xfrm>
            <a:off x="1051489" y="1754375"/>
            <a:ext cx="226205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GENDER MATTERS</a:t>
            </a:r>
            <a:endParaRPr sz="2000" dirty="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237" name="Google Shape;1237;p124"/>
          <p:cNvSpPr txBox="1">
            <a:spLocks noGrp="1"/>
          </p:cNvSpPr>
          <p:nvPr>
            <p:ph type="subTitle" idx="1"/>
          </p:nvPr>
        </p:nvSpPr>
        <p:spPr>
          <a:xfrm>
            <a:off x="1184989" y="2121233"/>
            <a:ext cx="1866600" cy="656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</a:t>
            </a:r>
            <a:r>
              <a:rPr lang="en" dirty="0"/>
              <a:t>vg. lifespan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 80,49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Women 86,96</a:t>
            </a:r>
            <a:endParaRPr dirty="0"/>
          </a:p>
        </p:txBody>
      </p:sp>
      <p:sp>
        <p:nvSpPr>
          <p:cNvPr id="1238" name="Google Shape;1238;p124"/>
          <p:cNvSpPr txBox="1">
            <a:spLocks noGrp="1"/>
          </p:cNvSpPr>
          <p:nvPr>
            <p:ph type="title" idx="4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NATIONALITY</a:t>
            </a:r>
            <a:endParaRPr sz="2000" dirty="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239" name="Google Shape;1239;p124"/>
          <p:cNvSpPr txBox="1">
            <a:spLocks noGrp="1"/>
          </p:cNvSpPr>
          <p:nvPr>
            <p:ph type="subTitle" idx="5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With big samples, the effect dilludes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241" name="Google Shape;1241;p124"/>
          <p:cNvSpPr txBox="1">
            <a:spLocks noGrp="1"/>
          </p:cNvSpPr>
          <p:nvPr>
            <p:ph type="title" idx="2"/>
          </p:nvPr>
        </p:nvSpPr>
        <p:spPr>
          <a:xfrm>
            <a:off x="1051488" y="3144108"/>
            <a:ext cx="2133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HYPHOTHESIS</a:t>
            </a:r>
            <a:endParaRPr sz="2000" dirty="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244" name="Google Shape;1244;p124"/>
          <p:cNvSpPr txBox="1">
            <a:spLocks noGrp="1"/>
          </p:cNvSpPr>
          <p:nvPr>
            <p:ph type="subTitle" idx="9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 does not have a sizeable effect</a:t>
            </a:r>
          </a:p>
        </p:txBody>
      </p:sp>
      <p:cxnSp>
        <p:nvCxnSpPr>
          <p:cNvPr id="1247" name="Google Shape;1247;p124"/>
          <p:cNvCxnSpPr/>
          <p:nvPr/>
        </p:nvCxnSpPr>
        <p:spPr>
          <a:xfrm>
            <a:off x="3363506" y="1771650"/>
            <a:ext cx="0" cy="895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8" name="Google Shape;1248;p124"/>
          <p:cNvCxnSpPr/>
          <p:nvPr/>
        </p:nvCxnSpPr>
        <p:spPr>
          <a:xfrm>
            <a:off x="5780494" y="1771650"/>
            <a:ext cx="0" cy="895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0" name="Google Shape;1250;p124"/>
          <p:cNvCxnSpPr/>
          <p:nvPr/>
        </p:nvCxnSpPr>
        <p:spPr>
          <a:xfrm>
            <a:off x="4722793" y="3297031"/>
            <a:ext cx="0" cy="89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5" name="Google Shape;1255;p124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E63E12A-58E3-F852-2205-65AB35ED0F09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950282" y="3468778"/>
            <a:ext cx="3724076" cy="7797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H0: there is no relationship between salary and lifespan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H1: there is a relationship between salary and lifespan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2939371-86F1-BD91-A1CF-26BC53DE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032" y="3545208"/>
            <a:ext cx="320748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s-ES" sz="1200" dirty="0" err="1"/>
              <a:t>Correlation</a:t>
            </a:r>
            <a:r>
              <a:rPr lang="es-ES" altLang="es-ES" sz="1200" dirty="0"/>
              <a:t> </a:t>
            </a:r>
            <a:r>
              <a:rPr lang="es-ES" altLang="es-ES" sz="1200" dirty="0" err="1"/>
              <a:t>coefficient</a:t>
            </a:r>
            <a:r>
              <a:rPr lang="es-ES" altLang="es-ES" sz="1200" dirty="0"/>
              <a:t>: 0.4864403037530524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ES" altLang="es-ES" sz="1200" dirty="0"/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s-ES" sz="1200" dirty="0"/>
              <a:t>P-</a:t>
            </a:r>
            <a:r>
              <a:rPr lang="es-ES" altLang="es-ES" sz="1200" dirty="0" err="1"/>
              <a:t>value</a:t>
            </a:r>
            <a:r>
              <a:rPr lang="es-ES" altLang="es-ES" sz="1200" dirty="0"/>
              <a:t>: 1.2808385437126762e-05 </a:t>
            </a:r>
          </a:p>
        </p:txBody>
      </p:sp>
    </p:spTree>
    <p:extLst>
      <p:ext uri="{BB962C8B-B14F-4D97-AF65-F5344CB8AC3E}">
        <p14:creationId xmlns:p14="http://schemas.microsoft.com/office/powerpoint/2010/main" val="73713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" grpId="0"/>
      <p:bldP spid="1236" grpId="0"/>
      <p:bldP spid="1237" grpId="0" build="p"/>
      <p:bldP spid="1238" grpId="0"/>
      <p:bldP spid="1239" grpId="0" build="p"/>
      <p:bldP spid="1241" grpId="0"/>
      <p:bldP spid="1244" grpId="0" build="p"/>
      <p:bldP spid="11" grpId="0" build="p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17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NEXT STEPS</a:t>
            </a:r>
          </a:p>
        </p:txBody>
      </p:sp>
      <p:sp>
        <p:nvSpPr>
          <p:cNvPr id="1101" name="Google Shape;1101;p117"/>
          <p:cNvSpPr txBox="1">
            <a:spLocks noGrp="1"/>
          </p:cNvSpPr>
          <p:nvPr>
            <p:ph type="title" idx="2"/>
          </p:nvPr>
        </p:nvSpPr>
        <p:spPr>
          <a:xfrm>
            <a:off x="3850375" y="1276877"/>
            <a:ext cx="1595082" cy="1370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/>
                </a:solidFill>
              </a:rPr>
              <a:t>04</a:t>
            </a:r>
            <a:endParaRPr sz="10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9EBB14-C3E2-1C58-E902-606856A7F0EA}"/>
                  </a:ext>
                </a:extLst>
              </p14:cNvPr>
              <p14:cNvContentPartPr/>
              <p14:nvPr/>
            </p14:nvContentPartPr>
            <p14:xfrm>
              <a:off x="3739041" y="2108257"/>
              <a:ext cx="21600" cy="2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9EBB14-C3E2-1C58-E902-606856A7F0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1401" y="2000257"/>
                <a:ext cx="5724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B1E81DE-AFCC-9047-6EBE-FED270016374}"/>
              </a:ext>
            </a:extLst>
          </p:cNvPr>
          <p:cNvGrpSpPr/>
          <p:nvPr/>
        </p:nvGrpSpPr>
        <p:grpSpPr>
          <a:xfrm>
            <a:off x="2797641" y="2381497"/>
            <a:ext cx="23400" cy="54360"/>
            <a:chOff x="2797641" y="2381497"/>
            <a:chExt cx="23400" cy="54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A18A3E-5EB4-FEF2-DE4F-CA5E36947CD8}"/>
                    </a:ext>
                  </a:extLst>
                </p14:cNvPr>
                <p14:cNvContentPartPr/>
                <p14:nvPr/>
              </p14:nvContentPartPr>
              <p14:xfrm>
                <a:off x="2797641" y="2387617"/>
                <a:ext cx="19800" cy="48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A18A3E-5EB4-FEF2-DE4F-CA5E36947CD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9641" y="2279977"/>
                  <a:ext cx="55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1C8462-F3AC-F2A3-9B85-027265860A11}"/>
                    </a:ext>
                  </a:extLst>
                </p14:cNvPr>
                <p14:cNvContentPartPr/>
                <p14:nvPr/>
              </p14:nvContentPartPr>
              <p14:xfrm>
                <a:off x="2818161" y="2381497"/>
                <a:ext cx="288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1C8462-F3AC-F2A3-9B85-027265860A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00161" y="2273497"/>
                  <a:ext cx="3852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A268D6-1CF8-C0CB-423B-6DF5DF1EBFC1}"/>
                  </a:ext>
                </a:extLst>
              </p14:cNvPr>
              <p14:cNvContentPartPr/>
              <p14:nvPr/>
            </p14:nvContentPartPr>
            <p14:xfrm>
              <a:off x="2251521" y="2606497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A268D6-1CF8-C0CB-423B-6DF5DF1EBF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33521" y="2498497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7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16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IMPROVING THE ANALYSIS</a:t>
            </a:r>
            <a:endParaRPr dirty="0"/>
          </a:p>
        </p:txBody>
      </p:sp>
      <p:grpSp>
        <p:nvGrpSpPr>
          <p:cNvPr id="2685" name="Google Shape;2685;p168"/>
          <p:cNvGrpSpPr/>
          <p:nvPr/>
        </p:nvGrpSpPr>
        <p:grpSpPr>
          <a:xfrm>
            <a:off x="713375" y="1335020"/>
            <a:ext cx="936928" cy="936570"/>
            <a:chOff x="4138785" y="1473412"/>
            <a:chExt cx="784500" cy="784200"/>
          </a:xfrm>
        </p:grpSpPr>
        <p:sp>
          <p:nvSpPr>
            <p:cNvPr id="2686" name="Google Shape;2686;p168"/>
            <p:cNvSpPr/>
            <p:nvPr/>
          </p:nvSpPr>
          <p:spPr>
            <a:xfrm>
              <a:off x="4138785" y="1473412"/>
              <a:ext cx="784500" cy="784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68"/>
            <p:cNvSpPr/>
            <p:nvPr/>
          </p:nvSpPr>
          <p:spPr>
            <a:xfrm>
              <a:off x="4238877" y="1573511"/>
              <a:ext cx="584400" cy="5844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Rozha One"/>
                  <a:ea typeface="Rozha One"/>
                  <a:cs typeface="Rozha One"/>
                  <a:sym typeface="Rozha One"/>
                </a:rPr>
                <a:t>01</a:t>
              </a:r>
              <a:endParaRPr sz="2000">
                <a:solidFill>
                  <a:schemeClr val="accent2"/>
                </a:solidFill>
                <a:latin typeface="Rozha One"/>
                <a:ea typeface="Rozha One"/>
                <a:cs typeface="Rozha One"/>
                <a:sym typeface="Rozha One"/>
              </a:endParaRPr>
            </a:p>
          </p:txBody>
        </p:sp>
      </p:grpSp>
      <p:grpSp>
        <p:nvGrpSpPr>
          <p:cNvPr id="2688" name="Google Shape;2688;p168"/>
          <p:cNvGrpSpPr/>
          <p:nvPr/>
        </p:nvGrpSpPr>
        <p:grpSpPr>
          <a:xfrm>
            <a:off x="713231" y="2368573"/>
            <a:ext cx="936928" cy="936570"/>
            <a:chOff x="4138785" y="1473412"/>
            <a:chExt cx="784500" cy="784200"/>
          </a:xfrm>
        </p:grpSpPr>
        <p:sp>
          <p:nvSpPr>
            <p:cNvPr id="2689" name="Google Shape;2689;p168"/>
            <p:cNvSpPr/>
            <p:nvPr/>
          </p:nvSpPr>
          <p:spPr>
            <a:xfrm>
              <a:off x="4138785" y="1473412"/>
              <a:ext cx="784500" cy="784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68"/>
            <p:cNvSpPr/>
            <p:nvPr/>
          </p:nvSpPr>
          <p:spPr>
            <a:xfrm>
              <a:off x="4238877" y="1573511"/>
              <a:ext cx="584400" cy="5844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Rozha One"/>
                  <a:ea typeface="Rozha One"/>
                  <a:cs typeface="Rozha One"/>
                  <a:sym typeface="Rozha One"/>
                </a:rPr>
                <a:t>03</a:t>
              </a:r>
              <a:endParaRPr sz="2000" dirty="0">
                <a:solidFill>
                  <a:schemeClr val="accent2"/>
                </a:solidFill>
                <a:latin typeface="Rozha One"/>
                <a:ea typeface="Rozha One"/>
                <a:cs typeface="Rozha One"/>
                <a:sym typeface="Rozha One"/>
              </a:endParaRPr>
            </a:p>
          </p:txBody>
        </p:sp>
      </p:grpSp>
      <p:sp>
        <p:nvSpPr>
          <p:cNvPr id="2694" name="Google Shape;2694;p168"/>
          <p:cNvSpPr txBox="1"/>
          <p:nvPr/>
        </p:nvSpPr>
        <p:spPr>
          <a:xfrm>
            <a:off x="1726325" y="1559025"/>
            <a:ext cx="2669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Getting a larger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Run the model with unseen data</a:t>
            </a:r>
          </a:p>
        </p:txBody>
      </p:sp>
      <p:sp>
        <p:nvSpPr>
          <p:cNvPr id="2695" name="Google Shape;2695;p168"/>
          <p:cNvSpPr txBox="1"/>
          <p:nvPr/>
        </p:nvSpPr>
        <p:spPr>
          <a:xfrm>
            <a:off x="1726325" y="2592638"/>
            <a:ext cx="2669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different model to make predictions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697" name="Google Shape;2697;p168"/>
          <p:cNvGrpSpPr/>
          <p:nvPr/>
        </p:nvGrpSpPr>
        <p:grpSpPr>
          <a:xfrm>
            <a:off x="4747756" y="1334946"/>
            <a:ext cx="936928" cy="936570"/>
            <a:chOff x="4138785" y="1473412"/>
            <a:chExt cx="784500" cy="784200"/>
          </a:xfrm>
        </p:grpSpPr>
        <p:sp>
          <p:nvSpPr>
            <p:cNvPr id="2698" name="Google Shape;2698;p168"/>
            <p:cNvSpPr/>
            <p:nvPr/>
          </p:nvSpPr>
          <p:spPr>
            <a:xfrm>
              <a:off x="4138785" y="1473412"/>
              <a:ext cx="784500" cy="784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68"/>
            <p:cNvSpPr/>
            <p:nvPr/>
          </p:nvSpPr>
          <p:spPr>
            <a:xfrm>
              <a:off x="4238877" y="1573511"/>
              <a:ext cx="584400" cy="5844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Rozha One"/>
                  <a:ea typeface="Rozha One"/>
                  <a:cs typeface="Rozha One"/>
                  <a:sym typeface="Rozha One"/>
                </a:rPr>
                <a:t>02</a:t>
              </a:r>
              <a:endParaRPr sz="2000" dirty="0">
                <a:solidFill>
                  <a:schemeClr val="accent2"/>
                </a:solidFill>
                <a:latin typeface="Rozha One"/>
                <a:ea typeface="Rozha One"/>
                <a:cs typeface="Rozha One"/>
                <a:sym typeface="Rozha One"/>
              </a:endParaRPr>
            </a:p>
          </p:txBody>
        </p:sp>
      </p:grpSp>
      <p:grpSp>
        <p:nvGrpSpPr>
          <p:cNvPr id="2700" name="Google Shape;2700;p168"/>
          <p:cNvGrpSpPr/>
          <p:nvPr/>
        </p:nvGrpSpPr>
        <p:grpSpPr>
          <a:xfrm>
            <a:off x="4747756" y="2368573"/>
            <a:ext cx="936928" cy="936570"/>
            <a:chOff x="4138785" y="1473412"/>
            <a:chExt cx="784500" cy="784200"/>
          </a:xfrm>
        </p:grpSpPr>
        <p:sp>
          <p:nvSpPr>
            <p:cNvPr id="2701" name="Google Shape;2701;p168"/>
            <p:cNvSpPr/>
            <p:nvPr/>
          </p:nvSpPr>
          <p:spPr>
            <a:xfrm>
              <a:off x="4138785" y="1473412"/>
              <a:ext cx="784500" cy="784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68"/>
            <p:cNvSpPr/>
            <p:nvPr/>
          </p:nvSpPr>
          <p:spPr>
            <a:xfrm>
              <a:off x="4238877" y="1573511"/>
              <a:ext cx="584400" cy="5844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Rozha One"/>
                  <a:ea typeface="Rozha One"/>
                  <a:cs typeface="Rozha One"/>
                  <a:sym typeface="Rozha One"/>
                </a:rPr>
                <a:t>04</a:t>
              </a:r>
              <a:endParaRPr sz="2000" dirty="0">
                <a:solidFill>
                  <a:schemeClr val="accent2"/>
                </a:solidFill>
                <a:latin typeface="Rozha One"/>
                <a:ea typeface="Rozha One"/>
                <a:cs typeface="Rozha One"/>
                <a:sym typeface="Rozha One"/>
              </a:endParaRPr>
            </a:p>
          </p:txBody>
        </p:sp>
      </p:grpSp>
      <p:sp>
        <p:nvSpPr>
          <p:cNvPr id="2706" name="Google Shape;2706;p168"/>
          <p:cNvSpPr txBox="1"/>
          <p:nvPr/>
        </p:nvSpPr>
        <p:spPr>
          <a:xfrm>
            <a:off x="5804224" y="1211725"/>
            <a:ext cx="2669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Adding additional key features: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-Eating habits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-Social life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-Pollution ratios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-Physical activity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07" name="Google Shape;2707;p168"/>
          <p:cNvSpPr txBox="1"/>
          <p:nvPr/>
        </p:nvSpPr>
        <p:spPr>
          <a:xfrm>
            <a:off x="5761024" y="2592638"/>
            <a:ext cx="2712899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Run models binning in avg. income to find the tipping point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9937EE-0739-0645-4035-61D4F7C6024C}"/>
                  </a:ext>
                </a:extLst>
              </p14:cNvPr>
              <p14:cNvContentPartPr/>
              <p14:nvPr/>
            </p14:nvContentPartPr>
            <p14:xfrm>
              <a:off x="2790801" y="176707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9937EE-0739-0645-4035-61D4F7C602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801" y="1659433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07CE84A-EF2B-133A-3C4B-820F74CC0483}"/>
              </a:ext>
            </a:extLst>
          </p:cNvPr>
          <p:cNvGrpSpPr/>
          <p:nvPr/>
        </p:nvGrpSpPr>
        <p:grpSpPr>
          <a:xfrm>
            <a:off x="3200121" y="1744033"/>
            <a:ext cx="7200" cy="9720"/>
            <a:chOff x="3200121" y="1744033"/>
            <a:chExt cx="7200" cy="9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DD8DDF-5152-CFC4-4E0D-3AAB8BF9C935}"/>
                    </a:ext>
                  </a:extLst>
                </p14:cNvPr>
                <p14:cNvContentPartPr/>
                <p14:nvPr/>
              </p14:nvContentPartPr>
              <p14:xfrm>
                <a:off x="3200121" y="1750873"/>
                <a:ext cx="4680" cy="2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DD8DDF-5152-CFC4-4E0D-3AAB8BF9C9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82121" y="1642873"/>
                  <a:ext cx="40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ADE9DD-2517-3708-BCBB-53DF0293525A}"/>
                    </a:ext>
                  </a:extLst>
                </p14:cNvPr>
                <p14:cNvContentPartPr/>
                <p14:nvPr/>
              </p14:nvContentPartPr>
              <p14:xfrm>
                <a:off x="3206961" y="1744033"/>
                <a:ext cx="360" cy="3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ADE9DD-2517-3708-BCBB-53DF029352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9321" y="1636033"/>
                  <a:ext cx="36000" cy="21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17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4" grpId="0"/>
      <p:bldP spid="2695" grpId="0"/>
      <p:bldP spid="2706" grpId="0"/>
      <p:bldP spid="27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71;p171">
            <a:extLst>
              <a:ext uri="{FF2B5EF4-FFF2-40B4-BE49-F238E27FC236}">
                <a16:creationId xmlns:a16="http://schemas.microsoft.com/office/drawing/2014/main" id="{88C0C70B-E1DC-4DA3-3ED2-81B97ED13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dk1"/>
                </a:solidFill>
              </a:rPr>
              <a:t>THANKS</a:t>
            </a:r>
            <a:endParaRPr sz="7000" dirty="0">
              <a:solidFill>
                <a:schemeClr val="dk1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547042-73BD-B729-59BD-98BE9A6F2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914" y="3281437"/>
            <a:ext cx="4988256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Aft>
                <a:spcPts val="1600"/>
              </a:spcAft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source:</a:t>
            </a:r>
          </a:p>
          <a:p>
            <a:pPr algn="r">
              <a:spcAft>
                <a:spcPts val="1600"/>
              </a:spcAft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https://opendata-ajuntament.barcelona.cat/</a:t>
            </a:r>
          </a:p>
          <a:p>
            <a:pPr algn="r">
              <a:spcAft>
                <a:spcPts val="1600"/>
              </a:spcAft>
            </a:pPr>
            <a:r>
              <a:rPr lang="en-US" sz="1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https://www.123coordenadas.com</a:t>
            </a:r>
            <a:endParaRPr lang="en-US"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r">
              <a:spcAft>
                <a:spcPts val="1600"/>
              </a:spcAft>
            </a:pPr>
            <a:r>
              <a:rPr lang="en-US" sz="1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https://datos.gob.es/es</a:t>
            </a:r>
          </a:p>
        </p:txBody>
      </p:sp>
    </p:spTree>
    <p:extLst>
      <p:ext uri="{BB962C8B-B14F-4D97-AF65-F5344CB8AC3E}">
        <p14:creationId xmlns:p14="http://schemas.microsoft.com/office/powerpoint/2010/main" val="310724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17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GENERAL DATA INSIGHTS</a:t>
            </a:r>
          </a:p>
        </p:txBody>
      </p:sp>
      <p:sp>
        <p:nvSpPr>
          <p:cNvPr id="1101" name="Google Shape;1101;p117"/>
          <p:cNvSpPr txBox="1">
            <a:spLocks noGrp="1"/>
          </p:cNvSpPr>
          <p:nvPr>
            <p:ph type="title" idx="2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/>
                </a:solidFill>
              </a:rPr>
              <a:t>01</a:t>
            </a:r>
            <a:endParaRPr sz="10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4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 DATA INSIGHTS</a:t>
            </a:r>
            <a:endParaRPr dirty="0"/>
          </a:p>
        </p:txBody>
      </p:sp>
      <p:sp>
        <p:nvSpPr>
          <p:cNvPr id="2079" name="Google Shape;2079;p148"/>
          <p:cNvSpPr txBox="1">
            <a:spLocks noGrp="1"/>
          </p:cNvSpPr>
          <p:nvPr>
            <p:ph type="title" idx="2"/>
          </p:nvPr>
        </p:nvSpPr>
        <p:spPr>
          <a:xfrm>
            <a:off x="4203750" y="1497374"/>
            <a:ext cx="4455753" cy="630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NATIONAL INSTITUTE OF STATISTICS</a:t>
            </a:r>
            <a:endParaRPr sz="2000" dirty="0"/>
          </a:p>
        </p:txBody>
      </p:sp>
      <p:sp>
        <p:nvSpPr>
          <p:cNvPr id="2081" name="Google Shape;2081;p148"/>
          <p:cNvSpPr txBox="1">
            <a:spLocks noGrp="1"/>
          </p:cNvSpPr>
          <p:nvPr>
            <p:ph type="title" idx="3"/>
          </p:nvPr>
        </p:nvSpPr>
        <p:spPr>
          <a:xfrm>
            <a:off x="4251518" y="2555311"/>
            <a:ext cx="4602574" cy="7396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TARGET : AVERAGE LIFE EXPECTANCY</a:t>
            </a:r>
            <a:endParaRPr sz="2000" dirty="0"/>
          </a:p>
        </p:txBody>
      </p:sp>
      <p:sp>
        <p:nvSpPr>
          <p:cNvPr id="2082" name="Google Shape;2082;p148"/>
          <p:cNvSpPr txBox="1">
            <a:spLocks noGrp="1"/>
          </p:cNvSpPr>
          <p:nvPr>
            <p:ph type="subTitle" idx="4"/>
          </p:nvPr>
        </p:nvSpPr>
        <p:spPr>
          <a:xfrm>
            <a:off x="5276592" y="3066189"/>
            <a:ext cx="35775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RANGING FROM 2005 TO 2021</a:t>
            </a:r>
            <a:endParaRPr dirty="0"/>
          </a:p>
        </p:txBody>
      </p:sp>
      <p:sp>
        <p:nvSpPr>
          <p:cNvPr id="2083" name="Google Shape;2083;p148"/>
          <p:cNvSpPr txBox="1">
            <a:spLocks noGrp="1"/>
          </p:cNvSpPr>
          <p:nvPr>
            <p:ph type="title" idx="5"/>
          </p:nvPr>
        </p:nvSpPr>
        <p:spPr>
          <a:xfrm>
            <a:off x="4203750" y="3721857"/>
            <a:ext cx="4080440" cy="691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1.636.732 </a:t>
            </a:r>
            <a:r>
              <a:rPr lang="en" sz="2800" dirty="0"/>
              <a:t>citizens</a:t>
            </a:r>
            <a:endParaRPr sz="2800" dirty="0"/>
          </a:p>
        </p:txBody>
      </p:sp>
      <p:cxnSp>
        <p:nvCxnSpPr>
          <p:cNvPr id="2085" name="Google Shape;2085;p148"/>
          <p:cNvCxnSpPr>
            <a:stCxn id="2086" idx="6"/>
          </p:cNvCxnSpPr>
          <p:nvPr/>
        </p:nvCxnSpPr>
        <p:spPr>
          <a:xfrm>
            <a:off x="2102683" y="1789098"/>
            <a:ext cx="1906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87" name="Google Shape;2087;p148"/>
          <p:cNvGrpSpPr/>
          <p:nvPr/>
        </p:nvGrpSpPr>
        <p:grpSpPr>
          <a:xfrm>
            <a:off x="1362743" y="1419270"/>
            <a:ext cx="739940" cy="739657"/>
            <a:chOff x="4138785" y="1473412"/>
            <a:chExt cx="784500" cy="784200"/>
          </a:xfrm>
        </p:grpSpPr>
        <p:sp>
          <p:nvSpPr>
            <p:cNvPr id="2086" name="Google Shape;2086;p148"/>
            <p:cNvSpPr/>
            <p:nvPr/>
          </p:nvSpPr>
          <p:spPr>
            <a:xfrm>
              <a:off x="4138785" y="1473412"/>
              <a:ext cx="784500" cy="784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48"/>
            <p:cNvSpPr/>
            <p:nvPr/>
          </p:nvSpPr>
          <p:spPr>
            <a:xfrm>
              <a:off x="4238877" y="1573511"/>
              <a:ext cx="584400" cy="5844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/>
                </a:solidFill>
                <a:latin typeface="Rozha One"/>
                <a:ea typeface="Rozha One"/>
                <a:cs typeface="Rozha One"/>
                <a:sym typeface="Rozha One"/>
              </a:endParaRPr>
            </a:p>
          </p:txBody>
        </p:sp>
      </p:grpSp>
      <p:cxnSp>
        <p:nvCxnSpPr>
          <p:cNvPr id="2089" name="Google Shape;2089;p148"/>
          <p:cNvCxnSpPr>
            <a:stCxn id="2090" idx="6"/>
          </p:cNvCxnSpPr>
          <p:nvPr/>
        </p:nvCxnSpPr>
        <p:spPr>
          <a:xfrm>
            <a:off x="2102683" y="2918048"/>
            <a:ext cx="1906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91" name="Google Shape;2091;p148"/>
          <p:cNvGrpSpPr/>
          <p:nvPr/>
        </p:nvGrpSpPr>
        <p:grpSpPr>
          <a:xfrm>
            <a:off x="1362743" y="2548219"/>
            <a:ext cx="739940" cy="739657"/>
            <a:chOff x="4138785" y="1473412"/>
            <a:chExt cx="784500" cy="784200"/>
          </a:xfrm>
        </p:grpSpPr>
        <p:sp>
          <p:nvSpPr>
            <p:cNvPr id="2090" name="Google Shape;2090;p148"/>
            <p:cNvSpPr/>
            <p:nvPr/>
          </p:nvSpPr>
          <p:spPr>
            <a:xfrm>
              <a:off x="4138785" y="1473412"/>
              <a:ext cx="784500" cy="784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48"/>
            <p:cNvSpPr/>
            <p:nvPr/>
          </p:nvSpPr>
          <p:spPr>
            <a:xfrm>
              <a:off x="4238877" y="1573511"/>
              <a:ext cx="584400" cy="5844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/>
                </a:solidFill>
                <a:latin typeface="Rozha One"/>
                <a:ea typeface="Rozha One"/>
                <a:cs typeface="Rozha One"/>
                <a:sym typeface="Rozha One"/>
              </a:endParaRPr>
            </a:p>
          </p:txBody>
        </p:sp>
      </p:grpSp>
      <p:cxnSp>
        <p:nvCxnSpPr>
          <p:cNvPr id="2093" name="Google Shape;2093;p148"/>
          <p:cNvCxnSpPr>
            <a:stCxn id="2094" idx="6"/>
          </p:cNvCxnSpPr>
          <p:nvPr/>
        </p:nvCxnSpPr>
        <p:spPr>
          <a:xfrm>
            <a:off x="2102683" y="4046997"/>
            <a:ext cx="1906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95" name="Google Shape;2095;p148"/>
          <p:cNvGrpSpPr/>
          <p:nvPr/>
        </p:nvGrpSpPr>
        <p:grpSpPr>
          <a:xfrm>
            <a:off x="1362743" y="3677169"/>
            <a:ext cx="739940" cy="739657"/>
            <a:chOff x="4138785" y="1473412"/>
            <a:chExt cx="784500" cy="784200"/>
          </a:xfrm>
        </p:grpSpPr>
        <p:sp>
          <p:nvSpPr>
            <p:cNvPr id="2094" name="Google Shape;2094;p148"/>
            <p:cNvSpPr/>
            <p:nvPr/>
          </p:nvSpPr>
          <p:spPr>
            <a:xfrm>
              <a:off x="4138785" y="1473412"/>
              <a:ext cx="784500" cy="784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48"/>
            <p:cNvSpPr/>
            <p:nvPr/>
          </p:nvSpPr>
          <p:spPr>
            <a:xfrm>
              <a:off x="4238877" y="1573511"/>
              <a:ext cx="584400" cy="5844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/>
                </a:solidFill>
                <a:latin typeface="Rozha One"/>
                <a:ea typeface="Rozha One"/>
                <a:cs typeface="Rozha One"/>
                <a:sym typeface="Rozha One"/>
              </a:endParaRPr>
            </a:p>
          </p:txBody>
        </p:sp>
      </p:grpSp>
      <p:grpSp>
        <p:nvGrpSpPr>
          <p:cNvPr id="2097" name="Google Shape;2097;p148"/>
          <p:cNvGrpSpPr/>
          <p:nvPr/>
        </p:nvGrpSpPr>
        <p:grpSpPr>
          <a:xfrm>
            <a:off x="1603531" y="1640952"/>
            <a:ext cx="258359" cy="296275"/>
            <a:chOff x="1765556" y="3371789"/>
            <a:chExt cx="258359" cy="296275"/>
          </a:xfrm>
        </p:grpSpPr>
        <p:sp>
          <p:nvSpPr>
            <p:cNvPr id="2098" name="Google Shape;2098;p148"/>
            <p:cNvSpPr/>
            <p:nvPr/>
          </p:nvSpPr>
          <p:spPr>
            <a:xfrm>
              <a:off x="1765556" y="3455712"/>
              <a:ext cx="258359" cy="212352"/>
            </a:xfrm>
            <a:custGeom>
              <a:avLst/>
              <a:gdLst/>
              <a:ahLst/>
              <a:cxnLst/>
              <a:rect l="l" t="t" r="r" b="b"/>
              <a:pathLst>
                <a:path w="11428" h="9393" extrusionOk="0">
                  <a:moveTo>
                    <a:pt x="1329" y="1686"/>
                  </a:moveTo>
                  <a:lnTo>
                    <a:pt x="5263" y="3015"/>
                  </a:lnTo>
                  <a:lnTo>
                    <a:pt x="4204" y="4188"/>
                  </a:lnTo>
                  <a:lnTo>
                    <a:pt x="635" y="2841"/>
                  </a:lnTo>
                  <a:lnTo>
                    <a:pt x="1329" y="1686"/>
                  </a:lnTo>
                  <a:close/>
                  <a:moveTo>
                    <a:pt x="10099" y="1686"/>
                  </a:moveTo>
                  <a:lnTo>
                    <a:pt x="10793" y="2841"/>
                  </a:lnTo>
                  <a:lnTo>
                    <a:pt x="7222" y="4188"/>
                  </a:lnTo>
                  <a:lnTo>
                    <a:pt x="6166" y="3015"/>
                  </a:lnTo>
                  <a:lnTo>
                    <a:pt x="10099" y="1686"/>
                  </a:lnTo>
                  <a:close/>
                  <a:moveTo>
                    <a:pt x="5457" y="3564"/>
                  </a:moveTo>
                  <a:lnTo>
                    <a:pt x="5457" y="8781"/>
                  </a:lnTo>
                  <a:lnTo>
                    <a:pt x="1471" y="7435"/>
                  </a:lnTo>
                  <a:lnTo>
                    <a:pt x="1471" y="3703"/>
                  </a:lnTo>
                  <a:lnTo>
                    <a:pt x="4188" y="4729"/>
                  </a:lnTo>
                  <a:cubicBezTo>
                    <a:pt x="4216" y="4741"/>
                    <a:pt x="4247" y="4747"/>
                    <a:pt x="4278" y="4747"/>
                  </a:cubicBezTo>
                  <a:cubicBezTo>
                    <a:pt x="4349" y="4747"/>
                    <a:pt x="4419" y="4716"/>
                    <a:pt x="4468" y="4661"/>
                  </a:cubicBezTo>
                  <a:lnTo>
                    <a:pt x="5457" y="3564"/>
                  </a:lnTo>
                  <a:close/>
                  <a:moveTo>
                    <a:pt x="5969" y="3564"/>
                  </a:moveTo>
                  <a:lnTo>
                    <a:pt x="6960" y="4661"/>
                  </a:lnTo>
                  <a:cubicBezTo>
                    <a:pt x="7009" y="4716"/>
                    <a:pt x="7079" y="4747"/>
                    <a:pt x="7150" y="4747"/>
                  </a:cubicBezTo>
                  <a:cubicBezTo>
                    <a:pt x="7181" y="4747"/>
                    <a:pt x="7212" y="4741"/>
                    <a:pt x="7241" y="4729"/>
                  </a:cubicBezTo>
                  <a:lnTo>
                    <a:pt x="9955" y="3703"/>
                  </a:lnTo>
                  <a:lnTo>
                    <a:pt x="9955" y="7435"/>
                  </a:lnTo>
                  <a:lnTo>
                    <a:pt x="5969" y="8781"/>
                  </a:lnTo>
                  <a:lnTo>
                    <a:pt x="5969" y="3564"/>
                  </a:lnTo>
                  <a:close/>
                  <a:moveTo>
                    <a:pt x="4489" y="1"/>
                  </a:moveTo>
                  <a:cubicBezTo>
                    <a:pt x="3817" y="228"/>
                    <a:pt x="1133" y="1135"/>
                    <a:pt x="1133" y="1135"/>
                  </a:cubicBezTo>
                  <a:cubicBezTo>
                    <a:pt x="1131" y="1135"/>
                    <a:pt x="1112" y="1143"/>
                    <a:pt x="1112" y="1143"/>
                  </a:cubicBezTo>
                  <a:cubicBezTo>
                    <a:pt x="1067" y="1162"/>
                    <a:pt x="1031" y="1193"/>
                    <a:pt x="1006" y="1232"/>
                  </a:cubicBezTo>
                  <a:cubicBezTo>
                    <a:pt x="1006" y="1232"/>
                    <a:pt x="996" y="1246"/>
                    <a:pt x="996" y="1246"/>
                  </a:cubicBezTo>
                  <a:lnTo>
                    <a:pt x="42" y="2833"/>
                  </a:lnTo>
                  <a:cubicBezTo>
                    <a:pt x="15" y="2878"/>
                    <a:pt x="1" y="2927"/>
                    <a:pt x="3" y="2980"/>
                  </a:cubicBezTo>
                  <a:cubicBezTo>
                    <a:pt x="7" y="3087"/>
                    <a:pt x="72" y="3175"/>
                    <a:pt x="169" y="3211"/>
                  </a:cubicBezTo>
                  <a:lnTo>
                    <a:pt x="959" y="3510"/>
                  </a:lnTo>
                  <a:lnTo>
                    <a:pt x="959" y="7620"/>
                  </a:lnTo>
                  <a:cubicBezTo>
                    <a:pt x="959" y="7728"/>
                    <a:pt x="1031" y="7826"/>
                    <a:pt x="1133" y="7861"/>
                  </a:cubicBezTo>
                  <a:lnTo>
                    <a:pt x="5631" y="9380"/>
                  </a:lnTo>
                  <a:lnTo>
                    <a:pt x="5633" y="9380"/>
                  </a:lnTo>
                  <a:cubicBezTo>
                    <a:pt x="5659" y="9389"/>
                    <a:pt x="5686" y="9393"/>
                    <a:pt x="5713" y="9393"/>
                  </a:cubicBezTo>
                  <a:cubicBezTo>
                    <a:pt x="5741" y="9393"/>
                    <a:pt x="5768" y="9389"/>
                    <a:pt x="5795" y="9380"/>
                  </a:cubicBezTo>
                  <a:lnTo>
                    <a:pt x="10293" y="7861"/>
                  </a:lnTo>
                  <a:cubicBezTo>
                    <a:pt x="10398" y="7826"/>
                    <a:pt x="10467" y="7728"/>
                    <a:pt x="10467" y="7620"/>
                  </a:cubicBezTo>
                  <a:lnTo>
                    <a:pt x="10467" y="3510"/>
                  </a:lnTo>
                  <a:lnTo>
                    <a:pt x="11260" y="3211"/>
                  </a:lnTo>
                  <a:cubicBezTo>
                    <a:pt x="11354" y="3175"/>
                    <a:pt x="11421" y="3087"/>
                    <a:pt x="11426" y="2980"/>
                  </a:cubicBezTo>
                  <a:cubicBezTo>
                    <a:pt x="11428" y="2927"/>
                    <a:pt x="11411" y="2878"/>
                    <a:pt x="11385" y="2833"/>
                  </a:cubicBezTo>
                  <a:lnTo>
                    <a:pt x="10433" y="1246"/>
                  </a:lnTo>
                  <a:cubicBezTo>
                    <a:pt x="10431" y="1246"/>
                    <a:pt x="10406" y="1209"/>
                    <a:pt x="10406" y="1209"/>
                  </a:cubicBezTo>
                  <a:cubicBezTo>
                    <a:pt x="10377" y="1176"/>
                    <a:pt x="10338" y="1150"/>
                    <a:pt x="10293" y="1135"/>
                  </a:cubicBezTo>
                  <a:lnTo>
                    <a:pt x="6938" y="1"/>
                  </a:lnTo>
                  <a:lnTo>
                    <a:pt x="6557" y="75"/>
                  </a:lnTo>
                  <a:lnTo>
                    <a:pt x="6614" y="433"/>
                  </a:lnTo>
                  <a:lnTo>
                    <a:pt x="6616" y="433"/>
                  </a:lnTo>
                  <a:lnTo>
                    <a:pt x="9413" y="1377"/>
                  </a:lnTo>
                  <a:lnTo>
                    <a:pt x="5713" y="2626"/>
                  </a:lnTo>
                  <a:lnTo>
                    <a:pt x="2015" y="1377"/>
                  </a:lnTo>
                  <a:lnTo>
                    <a:pt x="4804" y="435"/>
                  </a:lnTo>
                  <a:cubicBezTo>
                    <a:pt x="4808" y="435"/>
                    <a:pt x="4810" y="433"/>
                    <a:pt x="4814" y="433"/>
                  </a:cubicBezTo>
                  <a:lnTo>
                    <a:pt x="4863" y="89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48"/>
            <p:cNvSpPr/>
            <p:nvPr/>
          </p:nvSpPr>
          <p:spPr>
            <a:xfrm>
              <a:off x="1841746" y="3371789"/>
              <a:ext cx="105984" cy="120747"/>
            </a:xfrm>
            <a:custGeom>
              <a:avLst/>
              <a:gdLst/>
              <a:ahLst/>
              <a:cxnLst/>
              <a:rect l="l" t="t" r="r" b="b"/>
              <a:pathLst>
                <a:path w="4688" h="5341" extrusionOk="0">
                  <a:moveTo>
                    <a:pt x="1305" y="1"/>
                  </a:moveTo>
                  <a:lnTo>
                    <a:pt x="1305" y="2229"/>
                  </a:lnTo>
                  <a:lnTo>
                    <a:pt x="1" y="2229"/>
                  </a:lnTo>
                  <a:lnTo>
                    <a:pt x="2343" y="5341"/>
                  </a:lnTo>
                  <a:lnTo>
                    <a:pt x="4687" y="2229"/>
                  </a:lnTo>
                  <a:lnTo>
                    <a:pt x="3383" y="2229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148"/>
          <p:cNvGrpSpPr/>
          <p:nvPr/>
        </p:nvGrpSpPr>
        <p:grpSpPr>
          <a:xfrm>
            <a:off x="1603222" y="2769914"/>
            <a:ext cx="258969" cy="296275"/>
            <a:chOff x="2530197" y="3371789"/>
            <a:chExt cx="258969" cy="296275"/>
          </a:xfrm>
        </p:grpSpPr>
        <p:sp>
          <p:nvSpPr>
            <p:cNvPr id="2101" name="Google Shape;2101;p148"/>
            <p:cNvSpPr/>
            <p:nvPr/>
          </p:nvSpPr>
          <p:spPr>
            <a:xfrm>
              <a:off x="2530197" y="3454333"/>
              <a:ext cx="258969" cy="213731"/>
            </a:xfrm>
            <a:custGeom>
              <a:avLst/>
              <a:gdLst/>
              <a:ahLst/>
              <a:cxnLst/>
              <a:rect l="l" t="t" r="r" b="b"/>
              <a:pathLst>
                <a:path w="11455" h="9454" extrusionOk="0">
                  <a:moveTo>
                    <a:pt x="1342" y="1747"/>
                  </a:moveTo>
                  <a:lnTo>
                    <a:pt x="5277" y="3074"/>
                  </a:lnTo>
                  <a:lnTo>
                    <a:pt x="4218" y="4249"/>
                  </a:lnTo>
                  <a:lnTo>
                    <a:pt x="650" y="2900"/>
                  </a:lnTo>
                  <a:lnTo>
                    <a:pt x="1342" y="1747"/>
                  </a:lnTo>
                  <a:close/>
                  <a:moveTo>
                    <a:pt x="10111" y="1747"/>
                  </a:moveTo>
                  <a:lnTo>
                    <a:pt x="10805" y="2900"/>
                  </a:lnTo>
                  <a:lnTo>
                    <a:pt x="7236" y="4249"/>
                  </a:lnTo>
                  <a:lnTo>
                    <a:pt x="6178" y="3074"/>
                  </a:lnTo>
                  <a:lnTo>
                    <a:pt x="10111" y="1747"/>
                  </a:lnTo>
                  <a:close/>
                  <a:moveTo>
                    <a:pt x="5471" y="3623"/>
                  </a:moveTo>
                  <a:lnTo>
                    <a:pt x="5471" y="8842"/>
                  </a:lnTo>
                  <a:lnTo>
                    <a:pt x="1485" y="7496"/>
                  </a:lnTo>
                  <a:lnTo>
                    <a:pt x="1485" y="3764"/>
                  </a:lnTo>
                  <a:lnTo>
                    <a:pt x="4200" y="4790"/>
                  </a:lnTo>
                  <a:cubicBezTo>
                    <a:pt x="4231" y="4802"/>
                    <a:pt x="4261" y="4806"/>
                    <a:pt x="4290" y="4806"/>
                  </a:cubicBezTo>
                  <a:cubicBezTo>
                    <a:pt x="4362" y="4806"/>
                    <a:pt x="4431" y="4777"/>
                    <a:pt x="4480" y="4722"/>
                  </a:cubicBezTo>
                  <a:lnTo>
                    <a:pt x="5471" y="3623"/>
                  </a:lnTo>
                  <a:close/>
                  <a:moveTo>
                    <a:pt x="5983" y="3623"/>
                  </a:moveTo>
                  <a:lnTo>
                    <a:pt x="6972" y="4722"/>
                  </a:lnTo>
                  <a:cubicBezTo>
                    <a:pt x="7021" y="4777"/>
                    <a:pt x="7091" y="4806"/>
                    <a:pt x="7163" y="4806"/>
                  </a:cubicBezTo>
                  <a:cubicBezTo>
                    <a:pt x="7193" y="4806"/>
                    <a:pt x="7224" y="4802"/>
                    <a:pt x="7253" y="4790"/>
                  </a:cubicBezTo>
                  <a:lnTo>
                    <a:pt x="9970" y="3764"/>
                  </a:lnTo>
                  <a:lnTo>
                    <a:pt x="9970" y="7496"/>
                  </a:lnTo>
                  <a:lnTo>
                    <a:pt x="5983" y="8842"/>
                  </a:lnTo>
                  <a:lnTo>
                    <a:pt x="5983" y="3623"/>
                  </a:lnTo>
                  <a:close/>
                  <a:moveTo>
                    <a:pt x="6765" y="1"/>
                  </a:moveTo>
                  <a:lnTo>
                    <a:pt x="6534" y="256"/>
                  </a:lnTo>
                  <a:lnTo>
                    <a:pt x="6765" y="539"/>
                  </a:lnTo>
                  <a:lnTo>
                    <a:pt x="9425" y="1438"/>
                  </a:lnTo>
                  <a:lnTo>
                    <a:pt x="5727" y="2687"/>
                  </a:lnTo>
                  <a:lnTo>
                    <a:pt x="2030" y="1438"/>
                  </a:lnTo>
                  <a:lnTo>
                    <a:pt x="4689" y="539"/>
                  </a:lnTo>
                  <a:lnTo>
                    <a:pt x="4945" y="252"/>
                  </a:lnTo>
                  <a:lnTo>
                    <a:pt x="4689" y="3"/>
                  </a:lnTo>
                  <a:cubicBezTo>
                    <a:pt x="4677" y="5"/>
                    <a:pt x="4665" y="7"/>
                    <a:pt x="4652" y="11"/>
                  </a:cubicBezTo>
                  <a:lnTo>
                    <a:pt x="1147" y="1196"/>
                  </a:lnTo>
                  <a:cubicBezTo>
                    <a:pt x="1090" y="1215"/>
                    <a:pt x="1049" y="1243"/>
                    <a:pt x="1010" y="1305"/>
                  </a:cubicBezTo>
                  <a:cubicBezTo>
                    <a:pt x="1010" y="1305"/>
                    <a:pt x="52" y="2900"/>
                    <a:pt x="52" y="2900"/>
                  </a:cubicBezTo>
                  <a:cubicBezTo>
                    <a:pt x="1" y="2986"/>
                    <a:pt x="3" y="3098"/>
                    <a:pt x="66" y="3184"/>
                  </a:cubicBezTo>
                  <a:cubicBezTo>
                    <a:pt x="97" y="3225"/>
                    <a:pt x="140" y="3256"/>
                    <a:pt x="187" y="3274"/>
                  </a:cubicBezTo>
                  <a:lnTo>
                    <a:pt x="973" y="3571"/>
                  </a:lnTo>
                  <a:lnTo>
                    <a:pt x="973" y="7679"/>
                  </a:lnTo>
                  <a:cubicBezTo>
                    <a:pt x="973" y="7789"/>
                    <a:pt x="1043" y="7885"/>
                    <a:pt x="1147" y="7922"/>
                  </a:cubicBezTo>
                  <a:lnTo>
                    <a:pt x="5645" y="9439"/>
                  </a:lnTo>
                  <a:lnTo>
                    <a:pt x="5647" y="9441"/>
                  </a:lnTo>
                  <a:lnTo>
                    <a:pt x="5650" y="9441"/>
                  </a:lnTo>
                  <a:cubicBezTo>
                    <a:pt x="5675" y="9450"/>
                    <a:pt x="5701" y="9454"/>
                    <a:pt x="5727" y="9454"/>
                  </a:cubicBezTo>
                  <a:cubicBezTo>
                    <a:pt x="5753" y="9454"/>
                    <a:pt x="5780" y="9450"/>
                    <a:pt x="5805" y="9441"/>
                  </a:cubicBezTo>
                  <a:lnTo>
                    <a:pt x="5809" y="9439"/>
                  </a:lnTo>
                  <a:lnTo>
                    <a:pt x="10308" y="7922"/>
                  </a:lnTo>
                  <a:cubicBezTo>
                    <a:pt x="10410" y="7885"/>
                    <a:pt x="10482" y="7789"/>
                    <a:pt x="10482" y="7679"/>
                  </a:cubicBezTo>
                  <a:lnTo>
                    <a:pt x="10482" y="3571"/>
                  </a:lnTo>
                  <a:lnTo>
                    <a:pt x="11266" y="3274"/>
                  </a:lnTo>
                  <a:cubicBezTo>
                    <a:pt x="11315" y="3256"/>
                    <a:pt x="11358" y="3225"/>
                    <a:pt x="11389" y="3184"/>
                  </a:cubicBezTo>
                  <a:cubicBezTo>
                    <a:pt x="11450" y="3098"/>
                    <a:pt x="11454" y="2986"/>
                    <a:pt x="11401" y="2900"/>
                  </a:cubicBezTo>
                  <a:lnTo>
                    <a:pt x="10445" y="1307"/>
                  </a:lnTo>
                  <a:cubicBezTo>
                    <a:pt x="10406" y="1241"/>
                    <a:pt x="10349" y="1211"/>
                    <a:pt x="10308" y="1196"/>
                  </a:cubicBezTo>
                  <a:lnTo>
                    <a:pt x="6794" y="9"/>
                  </a:lnTo>
                  <a:cubicBezTo>
                    <a:pt x="6784" y="7"/>
                    <a:pt x="6774" y="3"/>
                    <a:pt x="6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48"/>
            <p:cNvSpPr/>
            <p:nvPr/>
          </p:nvSpPr>
          <p:spPr>
            <a:xfrm>
              <a:off x="2606658" y="3371789"/>
              <a:ext cx="105984" cy="114959"/>
            </a:xfrm>
            <a:custGeom>
              <a:avLst/>
              <a:gdLst/>
              <a:ahLst/>
              <a:cxnLst/>
              <a:rect l="l" t="t" r="r" b="b"/>
              <a:pathLst>
                <a:path w="4688" h="5085" extrusionOk="0">
                  <a:moveTo>
                    <a:pt x="2345" y="1"/>
                  </a:moveTo>
                  <a:lnTo>
                    <a:pt x="1" y="3113"/>
                  </a:lnTo>
                  <a:lnTo>
                    <a:pt x="1307" y="3113"/>
                  </a:lnTo>
                  <a:lnTo>
                    <a:pt x="1307" y="5085"/>
                  </a:lnTo>
                  <a:lnTo>
                    <a:pt x="3383" y="5085"/>
                  </a:lnTo>
                  <a:lnTo>
                    <a:pt x="3383" y="3113"/>
                  </a:lnTo>
                  <a:lnTo>
                    <a:pt x="4688" y="3113"/>
                  </a:lnTo>
                  <a:lnTo>
                    <a:pt x="2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148"/>
          <p:cNvGrpSpPr/>
          <p:nvPr/>
        </p:nvGrpSpPr>
        <p:grpSpPr>
          <a:xfrm>
            <a:off x="1584582" y="3927339"/>
            <a:ext cx="296278" cy="239323"/>
            <a:chOff x="3276457" y="3400276"/>
            <a:chExt cx="296278" cy="239323"/>
          </a:xfrm>
        </p:grpSpPr>
        <p:sp>
          <p:nvSpPr>
            <p:cNvPr id="2104" name="Google Shape;2104;p148"/>
            <p:cNvSpPr/>
            <p:nvPr/>
          </p:nvSpPr>
          <p:spPr>
            <a:xfrm>
              <a:off x="3329315" y="3549175"/>
              <a:ext cx="56406" cy="11598"/>
            </a:xfrm>
            <a:custGeom>
              <a:avLst/>
              <a:gdLst/>
              <a:ahLst/>
              <a:cxnLst/>
              <a:rect l="l" t="t" r="r" b="b"/>
              <a:pathLst>
                <a:path w="2495" h="513" extrusionOk="0">
                  <a:moveTo>
                    <a:pt x="257" y="1"/>
                  </a:moveTo>
                  <a:cubicBezTo>
                    <a:pt x="115" y="1"/>
                    <a:pt x="1" y="115"/>
                    <a:pt x="1" y="257"/>
                  </a:cubicBezTo>
                  <a:cubicBezTo>
                    <a:pt x="1" y="398"/>
                    <a:pt x="115" y="513"/>
                    <a:pt x="257" y="513"/>
                  </a:cubicBezTo>
                  <a:lnTo>
                    <a:pt x="2239" y="513"/>
                  </a:lnTo>
                  <a:cubicBezTo>
                    <a:pt x="2380" y="513"/>
                    <a:pt x="2495" y="398"/>
                    <a:pt x="2495" y="257"/>
                  </a:cubicBezTo>
                  <a:cubicBezTo>
                    <a:pt x="2495" y="115"/>
                    <a:pt x="2380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48"/>
            <p:cNvSpPr/>
            <p:nvPr/>
          </p:nvSpPr>
          <p:spPr>
            <a:xfrm>
              <a:off x="3329315" y="3580284"/>
              <a:ext cx="42389" cy="11598"/>
            </a:xfrm>
            <a:custGeom>
              <a:avLst/>
              <a:gdLst/>
              <a:ahLst/>
              <a:cxnLst/>
              <a:rect l="l" t="t" r="r" b="b"/>
              <a:pathLst>
                <a:path w="1875" h="513" extrusionOk="0">
                  <a:moveTo>
                    <a:pt x="257" y="1"/>
                  </a:moveTo>
                  <a:cubicBezTo>
                    <a:pt x="115" y="1"/>
                    <a:pt x="1" y="115"/>
                    <a:pt x="1" y="257"/>
                  </a:cubicBezTo>
                  <a:cubicBezTo>
                    <a:pt x="1" y="398"/>
                    <a:pt x="115" y="513"/>
                    <a:pt x="257" y="513"/>
                  </a:cubicBezTo>
                  <a:lnTo>
                    <a:pt x="1618" y="513"/>
                  </a:lnTo>
                  <a:cubicBezTo>
                    <a:pt x="1760" y="513"/>
                    <a:pt x="1874" y="398"/>
                    <a:pt x="1874" y="257"/>
                  </a:cubicBezTo>
                  <a:cubicBezTo>
                    <a:pt x="1874" y="115"/>
                    <a:pt x="1760" y="1"/>
                    <a:pt x="1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48"/>
            <p:cNvSpPr/>
            <p:nvPr/>
          </p:nvSpPr>
          <p:spPr>
            <a:xfrm>
              <a:off x="3276457" y="3400276"/>
              <a:ext cx="248954" cy="239323"/>
            </a:xfrm>
            <a:custGeom>
              <a:avLst/>
              <a:gdLst/>
              <a:ahLst/>
              <a:cxnLst/>
              <a:rect l="l" t="t" r="r" b="b"/>
              <a:pathLst>
                <a:path w="11012" h="10586" extrusionOk="0">
                  <a:moveTo>
                    <a:pt x="3930" y="512"/>
                  </a:moveTo>
                  <a:lnTo>
                    <a:pt x="3930" y="2293"/>
                  </a:lnTo>
                  <a:lnTo>
                    <a:pt x="512" y="2293"/>
                  </a:lnTo>
                  <a:lnTo>
                    <a:pt x="512" y="512"/>
                  </a:lnTo>
                  <a:close/>
                  <a:moveTo>
                    <a:pt x="10500" y="512"/>
                  </a:moveTo>
                  <a:lnTo>
                    <a:pt x="10500" y="2293"/>
                  </a:lnTo>
                  <a:lnTo>
                    <a:pt x="7083" y="2293"/>
                  </a:lnTo>
                  <a:lnTo>
                    <a:pt x="7083" y="512"/>
                  </a:lnTo>
                  <a:close/>
                  <a:moveTo>
                    <a:pt x="6571" y="506"/>
                  </a:moveTo>
                  <a:lnTo>
                    <a:pt x="6571" y="3948"/>
                  </a:lnTo>
                  <a:lnTo>
                    <a:pt x="5596" y="3581"/>
                  </a:lnTo>
                  <a:cubicBezTo>
                    <a:pt x="5568" y="3569"/>
                    <a:pt x="5537" y="3565"/>
                    <a:pt x="5506" y="3565"/>
                  </a:cubicBezTo>
                  <a:cubicBezTo>
                    <a:pt x="5476" y="3565"/>
                    <a:pt x="5445" y="3569"/>
                    <a:pt x="5416" y="3581"/>
                  </a:cubicBezTo>
                  <a:lnTo>
                    <a:pt x="4442" y="3948"/>
                  </a:lnTo>
                  <a:lnTo>
                    <a:pt x="4442" y="506"/>
                  </a:lnTo>
                  <a:close/>
                  <a:moveTo>
                    <a:pt x="257" y="0"/>
                  </a:moveTo>
                  <a:cubicBezTo>
                    <a:pt x="115" y="0"/>
                    <a:pt x="1" y="115"/>
                    <a:pt x="1" y="256"/>
                  </a:cubicBezTo>
                  <a:lnTo>
                    <a:pt x="1" y="2549"/>
                  </a:lnTo>
                  <a:cubicBezTo>
                    <a:pt x="1" y="2690"/>
                    <a:pt x="115" y="2805"/>
                    <a:pt x="257" y="2805"/>
                  </a:cubicBezTo>
                  <a:lnTo>
                    <a:pt x="353" y="2805"/>
                  </a:lnTo>
                  <a:lnTo>
                    <a:pt x="353" y="9769"/>
                  </a:lnTo>
                  <a:cubicBezTo>
                    <a:pt x="353" y="10219"/>
                    <a:pt x="717" y="10586"/>
                    <a:pt x="1166" y="10586"/>
                  </a:cubicBezTo>
                  <a:lnTo>
                    <a:pt x="9847" y="10586"/>
                  </a:lnTo>
                  <a:cubicBezTo>
                    <a:pt x="10295" y="10586"/>
                    <a:pt x="10660" y="10219"/>
                    <a:pt x="10660" y="9769"/>
                  </a:cubicBezTo>
                  <a:lnTo>
                    <a:pt x="10660" y="8802"/>
                  </a:lnTo>
                  <a:cubicBezTo>
                    <a:pt x="10574" y="8810"/>
                    <a:pt x="10488" y="8814"/>
                    <a:pt x="10400" y="8814"/>
                  </a:cubicBezTo>
                  <a:cubicBezTo>
                    <a:pt x="10316" y="8814"/>
                    <a:pt x="10232" y="8810"/>
                    <a:pt x="10148" y="8804"/>
                  </a:cubicBezTo>
                  <a:lnTo>
                    <a:pt x="10148" y="9769"/>
                  </a:lnTo>
                  <a:cubicBezTo>
                    <a:pt x="10148" y="9939"/>
                    <a:pt x="10013" y="10074"/>
                    <a:pt x="9847" y="10074"/>
                  </a:cubicBezTo>
                  <a:lnTo>
                    <a:pt x="1166" y="10074"/>
                  </a:lnTo>
                  <a:cubicBezTo>
                    <a:pt x="1000" y="10074"/>
                    <a:pt x="865" y="9939"/>
                    <a:pt x="865" y="9769"/>
                  </a:cubicBezTo>
                  <a:lnTo>
                    <a:pt x="865" y="2805"/>
                  </a:lnTo>
                  <a:lnTo>
                    <a:pt x="3930" y="2805"/>
                  </a:lnTo>
                  <a:lnTo>
                    <a:pt x="3930" y="4318"/>
                  </a:lnTo>
                  <a:cubicBezTo>
                    <a:pt x="3930" y="4402"/>
                    <a:pt x="3971" y="4480"/>
                    <a:pt x="4040" y="4527"/>
                  </a:cubicBezTo>
                  <a:cubicBezTo>
                    <a:pt x="4084" y="4558"/>
                    <a:pt x="4136" y="4574"/>
                    <a:pt x="4187" y="4574"/>
                  </a:cubicBezTo>
                  <a:cubicBezTo>
                    <a:pt x="4217" y="4574"/>
                    <a:pt x="4247" y="4568"/>
                    <a:pt x="4276" y="4558"/>
                  </a:cubicBezTo>
                  <a:lnTo>
                    <a:pt x="5506" y="4093"/>
                  </a:lnTo>
                  <a:lnTo>
                    <a:pt x="6737" y="4558"/>
                  </a:lnTo>
                  <a:cubicBezTo>
                    <a:pt x="6768" y="4568"/>
                    <a:pt x="6798" y="4574"/>
                    <a:pt x="6827" y="4574"/>
                  </a:cubicBezTo>
                  <a:cubicBezTo>
                    <a:pt x="6878" y="4574"/>
                    <a:pt x="6929" y="4558"/>
                    <a:pt x="6974" y="4527"/>
                  </a:cubicBezTo>
                  <a:cubicBezTo>
                    <a:pt x="7042" y="4480"/>
                    <a:pt x="7083" y="4402"/>
                    <a:pt x="7083" y="4318"/>
                  </a:cubicBezTo>
                  <a:lnTo>
                    <a:pt x="7083" y="2805"/>
                  </a:lnTo>
                  <a:lnTo>
                    <a:pt x="10148" y="2805"/>
                  </a:lnTo>
                  <a:lnTo>
                    <a:pt x="10148" y="3872"/>
                  </a:lnTo>
                  <a:cubicBezTo>
                    <a:pt x="10232" y="3864"/>
                    <a:pt x="10316" y="3860"/>
                    <a:pt x="10400" y="3860"/>
                  </a:cubicBezTo>
                  <a:cubicBezTo>
                    <a:pt x="10488" y="3860"/>
                    <a:pt x="10574" y="3864"/>
                    <a:pt x="10660" y="3872"/>
                  </a:cubicBezTo>
                  <a:lnTo>
                    <a:pt x="10660" y="2805"/>
                  </a:lnTo>
                  <a:lnTo>
                    <a:pt x="10756" y="2805"/>
                  </a:lnTo>
                  <a:cubicBezTo>
                    <a:pt x="10899" y="2805"/>
                    <a:pt x="11012" y="2690"/>
                    <a:pt x="11012" y="2549"/>
                  </a:cubicBezTo>
                  <a:lnTo>
                    <a:pt x="11012" y="256"/>
                  </a:lnTo>
                  <a:cubicBezTo>
                    <a:pt x="11012" y="115"/>
                    <a:pt x="10899" y="0"/>
                    <a:pt x="10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48"/>
            <p:cNvSpPr/>
            <p:nvPr/>
          </p:nvSpPr>
          <p:spPr>
            <a:xfrm>
              <a:off x="3450428" y="3481734"/>
              <a:ext cx="122307" cy="123618"/>
            </a:xfrm>
            <a:custGeom>
              <a:avLst/>
              <a:gdLst/>
              <a:ahLst/>
              <a:cxnLst/>
              <a:rect l="l" t="t" r="r" b="b"/>
              <a:pathLst>
                <a:path w="5410" h="5468" extrusionOk="0">
                  <a:moveTo>
                    <a:pt x="2705" y="1"/>
                  </a:moveTo>
                  <a:cubicBezTo>
                    <a:pt x="1210" y="1"/>
                    <a:pt x="0" y="1225"/>
                    <a:pt x="0" y="2734"/>
                  </a:cubicBezTo>
                  <a:cubicBezTo>
                    <a:pt x="0" y="4243"/>
                    <a:pt x="1210" y="5467"/>
                    <a:pt x="2705" y="5467"/>
                  </a:cubicBezTo>
                  <a:cubicBezTo>
                    <a:pt x="4199" y="5467"/>
                    <a:pt x="5409" y="4243"/>
                    <a:pt x="5409" y="2734"/>
                  </a:cubicBezTo>
                  <a:cubicBezTo>
                    <a:pt x="5409" y="1225"/>
                    <a:pt x="4199" y="1"/>
                    <a:pt x="27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48"/>
            <p:cNvSpPr/>
            <p:nvPr/>
          </p:nvSpPr>
          <p:spPr>
            <a:xfrm>
              <a:off x="3490920" y="3522700"/>
              <a:ext cx="42886" cy="35539"/>
            </a:xfrm>
            <a:custGeom>
              <a:avLst/>
              <a:gdLst/>
              <a:ahLst/>
              <a:cxnLst/>
              <a:rect l="l" t="t" r="r" b="b"/>
              <a:pathLst>
                <a:path w="1897" h="1572" extrusionOk="0">
                  <a:moveTo>
                    <a:pt x="1610" y="1"/>
                  </a:moveTo>
                  <a:cubicBezTo>
                    <a:pt x="1536" y="1"/>
                    <a:pt x="1464" y="32"/>
                    <a:pt x="1413" y="93"/>
                  </a:cubicBezTo>
                  <a:lnTo>
                    <a:pt x="709" y="936"/>
                  </a:lnTo>
                  <a:lnTo>
                    <a:pt x="463" y="691"/>
                  </a:lnTo>
                  <a:cubicBezTo>
                    <a:pt x="413" y="640"/>
                    <a:pt x="348" y="615"/>
                    <a:pt x="282" y="615"/>
                  </a:cubicBezTo>
                  <a:cubicBezTo>
                    <a:pt x="217" y="615"/>
                    <a:pt x="151" y="640"/>
                    <a:pt x="101" y="691"/>
                  </a:cubicBezTo>
                  <a:cubicBezTo>
                    <a:pt x="3" y="791"/>
                    <a:pt x="1" y="953"/>
                    <a:pt x="101" y="1053"/>
                  </a:cubicBezTo>
                  <a:lnTo>
                    <a:pt x="543" y="1497"/>
                  </a:lnTo>
                  <a:cubicBezTo>
                    <a:pt x="592" y="1544"/>
                    <a:pt x="658" y="1571"/>
                    <a:pt x="725" y="1571"/>
                  </a:cubicBezTo>
                  <a:lnTo>
                    <a:pt x="736" y="1571"/>
                  </a:lnTo>
                  <a:cubicBezTo>
                    <a:pt x="807" y="1569"/>
                    <a:pt x="875" y="1536"/>
                    <a:pt x="922" y="1481"/>
                  </a:cubicBezTo>
                  <a:lnTo>
                    <a:pt x="1806" y="420"/>
                  </a:lnTo>
                  <a:cubicBezTo>
                    <a:pt x="1897" y="312"/>
                    <a:pt x="1882" y="150"/>
                    <a:pt x="1774" y="60"/>
                  </a:cubicBezTo>
                  <a:cubicBezTo>
                    <a:pt x="1726" y="20"/>
                    <a:pt x="1668" y="1"/>
                    <a:pt x="1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409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18"/>
          <p:cNvSpPr/>
          <p:nvPr/>
        </p:nvSpPr>
        <p:spPr>
          <a:xfrm>
            <a:off x="1568790" y="3635425"/>
            <a:ext cx="426000" cy="42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3" name="Google Shape;1113;p118"/>
          <p:cNvCxnSpPr/>
          <p:nvPr/>
        </p:nvCxnSpPr>
        <p:spPr>
          <a:xfrm>
            <a:off x="1790432" y="3276650"/>
            <a:ext cx="0" cy="4083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114" name="Google Shape;1114;p118"/>
          <p:cNvCxnSpPr>
            <a:stCxn id="1115" idx="3"/>
          </p:cNvCxnSpPr>
          <p:nvPr/>
        </p:nvCxnSpPr>
        <p:spPr>
          <a:xfrm>
            <a:off x="1963302" y="3850288"/>
            <a:ext cx="72000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p118"/>
          <p:cNvCxnSpPr/>
          <p:nvPr/>
        </p:nvCxnSpPr>
        <p:spPr>
          <a:xfrm>
            <a:off x="4577032" y="3276650"/>
            <a:ext cx="0" cy="4083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17" name="Google Shape;1117;p118"/>
          <p:cNvSpPr txBox="1"/>
          <p:nvPr/>
        </p:nvSpPr>
        <p:spPr>
          <a:xfrm>
            <a:off x="4404302" y="3671380"/>
            <a:ext cx="345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endParaRPr sz="2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118" name="Google Shape;1118;p118"/>
          <p:cNvCxnSpPr/>
          <p:nvPr/>
        </p:nvCxnSpPr>
        <p:spPr>
          <a:xfrm>
            <a:off x="7401382" y="3276650"/>
            <a:ext cx="0" cy="4083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19" name="Google Shape;1119;p118"/>
          <p:cNvSpPr txBox="1"/>
          <p:nvPr/>
        </p:nvSpPr>
        <p:spPr>
          <a:xfrm>
            <a:off x="7228652" y="3671380"/>
            <a:ext cx="345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endParaRPr sz="2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15" name="Google Shape;1115;p118"/>
          <p:cNvSpPr txBox="1"/>
          <p:nvPr/>
        </p:nvSpPr>
        <p:spPr>
          <a:xfrm>
            <a:off x="1617702" y="3681688"/>
            <a:ext cx="345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1</a:t>
            </a:r>
            <a:endParaRPr sz="200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20" name="Google Shape;1120;p118"/>
          <p:cNvSpPr/>
          <p:nvPr/>
        </p:nvSpPr>
        <p:spPr>
          <a:xfrm>
            <a:off x="4359482" y="3633211"/>
            <a:ext cx="426000" cy="42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118"/>
          <p:cNvSpPr/>
          <p:nvPr/>
        </p:nvSpPr>
        <p:spPr>
          <a:xfrm>
            <a:off x="7184455" y="3653826"/>
            <a:ext cx="426000" cy="42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11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 DATA INSIGHTS</a:t>
            </a:r>
            <a:endParaRPr sz="2700" dirty="0">
              <a:solidFill>
                <a:schemeClr val="dk1"/>
              </a:solidFill>
            </a:endParaRPr>
          </a:p>
        </p:txBody>
      </p:sp>
      <p:sp>
        <p:nvSpPr>
          <p:cNvPr id="1123" name="Google Shape;1123;p118"/>
          <p:cNvSpPr txBox="1"/>
          <p:nvPr/>
        </p:nvSpPr>
        <p:spPr>
          <a:xfrm>
            <a:off x="4399918" y="3679473"/>
            <a:ext cx="345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2</a:t>
            </a:r>
            <a:endParaRPr sz="200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24" name="Google Shape;1124;p118"/>
          <p:cNvSpPr txBox="1"/>
          <p:nvPr/>
        </p:nvSpPr>
        <p:spPr>
          <a:xfrm>
            <a:off x="7229625" y="3700089"/>
            <a:ext cx="345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3</a:t>
            </a:r>
            <a:endParaRPr sz="200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25" name="Google Shape;1125;p118"/>
          <p:cNvSpPr txBox="1"/>
          <p:nvPr/>
        </p:nvSpPr>
        <p:spPr>
          <a:xfrm>
            <a:off x="820690" y="2054171"/>
            <a:ext cx="2004715" cy="33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QUESTION</a:t>
            </a:r>
            <a:endParaRPr sz="2000" dirty="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26" name="Google Shape;1126;p118"/>
          <p:cNvSpPr txBox="1"/>
          <p:nvPr/>
        </p:nvSpPr>
        <p:spPr>
          <a:xfrm>
            <a:off x="836950" y="2395726"/>
            <a:ext cx="19071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Does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Wealth have a significant impact on life expectancy?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7" name="Google Shape;1127;p118"/>
          <p:cNvSpPr txBox="1"/>
          <p:nvPr/>
        </p:nvSpPr>
        <p:spPr>
          <a:xfrm>
            <a:off x="3759294" y="2054171"/>
            <a:ext cx="1625412" cy="29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HYPOTHESIS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28" name="Google Shape;1128;p118"/>
          <p:cNvSpPr txBox="1"/>
          <p:nvPr/>
        </p:nvSpPr>
        <p:spPr>
          <a:xfrm>
            <a:off x="2841665" y="2374780"/>
            <a:ext cx="4135021" cy="118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H0: </a:t>
            </a:r>
            <a:r>
              <a:rPr lang="en-US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there is no relationship between salary and life expectancy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H1: </a:t>
            </a:r>
            <a:r>
              <a:rPr lang="en-US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there is a relationship between salary and life expectancy</a:t>
            </a:r>
            <a:endParaRPr sz="11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9" name="Google Shape;1129;p118"/>
          <p:cNvSpPr txBox="1"/>
          <p:nvPr/>
        </p:nvSpPr>
        <p:spPr>
          <a:xfrm>
            <a:off x="6588082" y="2054171"/>
            <a:ext cx="1626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MODEL</a:t>
            </a:r>
            <a:endParaRPr sz="2000" dirty="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2" name="Google Shape;1128;p118">
            <a:extLst>
              <a:ext uri="{FF2B5EF4-FFF2-40B4-BE49-F238E27FC236}">
                <a16:creationId xmlns:a16="http://schemas.microsoft.com/office/drawing/2014/main" id="{803B4973-C686-FD74-F49D-1977CD60C862}"/>
              </a:ext>
            </a:extLst>
          </p:cNvPr>
          <p:cNvSpPr txBox="1"/>
          <p:nvPr/>
        </p:nvSpPr>
        <p:spPr>
          <a:xfrm>
            <a:off x="6789264" y="2405562"/>
            <a:ext cx="2374036" cy="7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Predict lifespan through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avg.household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income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" grpId="0"/>
      <p:bldP spid="1126" grpId="0"/>
      <p:bldP spid="1127" grpId="0"/>
      <p:bldP spid="1128" grpId="0"/>
      <p:bldP spid="112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17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ANALYSIS</a:t>
            </a:r>
          </a:p>
        </p:txBody>
      </p:sp>
      <p:sp>
        <p:nvSpPr>
          <p:cNvPr id="1101" name="Google Shape;1101;p117"/>
          <p:cNvSpPr txBox="1">
            <a:spLocks noGrp="1"/>
          </p:cNvSpPr>
          <p:nvPr>
            <p:ph type="title" idx="2"/>
          </p:nvPr>
        </p:nvSpPr>
        <p:spPr>
          <a:xfrm>
            <a:off x="3850375" y="1276877"/>
            <a:ext cx="1595082" cy="1370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/>
                </a:solidFill>
              </a:rPr>
              <a:t>02</a:t>
            </a:r>
            <a:endParaRPr sz="1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1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0B2CF4-D2D4-A489-5212-E2A2D03F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785"/>
            <a:ext cx="5936657" cy="3817515"/>
          </a:xfrm>
          <a:prstGeom prst="rect">
            <a:avLst/>
          </a:prstGeom>
        </p:spPr>
      </p:pic>
      <p:sp>
        <p:nvSpPr>
          <p:cNvPr id="1167" name="Google Shape;1167;p120"/>
          <p:cNvSpPr txBox="1">
            <a:spLocks noGrp="1"/>
          </p:cNvSpPr>
          <p:nvPr>
            <p:ph type="body" idx="1"/>
          </p:nvPr>
        </p:nvSpPr>
        <p:spPr>
          <a:xfrm>
            <a:off x="5786651" y="1890215"/>
            <a:ext cx="3473353" cy="846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s-ES" dirty="0"/>
              <a:t>Sarrià-Sant Gervasi </a:t>
            </a:r>
            <a:r>
              <a:rPr lang="es-ES" dirty="0" err="1"/>
              <a:t>averages</a:t>
            </a:r>
            <a:r>
              <a:rPr lang="es-ES" dirty="0"/>
              <a:t> 66k per </a:t>
            </a:r>
            <a:r>
              <a:rPr lang="es-ES" dirty="0" err="1"/>
              <a:t>household</a:t>
            </a:r>
            <a:endParaRPr lang="es-ES" dirty="0"/>
          </a:p>
          <a:p>
            <a:pPr marL="285750" indent="-285750" algn="l">
              <a:spcAft>
                <a:spcPts val="1600"/>
              </a:spcAft>
            </a:pPr>
            <a:r>
              <a:rPr lang="es-ES" dirty="0" err="1"/>
              <a:t>Ciutat</a:t>
            </a:r>
            <a:r>
              <a:rPr lang="es-ES" dirty="0"/>
              <a:t> Vella scores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lowest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27,8k</a:t>
            </a:r>
          </a:p>
          <a:p>
            <a:pPr marL="285750" indent="-285750">
              <a:spcAft>
                <a:spcPts val="1600"/>
              </a:spcAft>
            </a:pPr>
            <a:endParaRPr lang="es-ES" dirty="0"/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0B2CF4-D2D4-A489-5212-E2A2D03F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785"/>
            <a:ext cx="5936657" cy="3817515"/>
          </a:xfrm>
          <a:prstGeom prst="rect">
            <a:avLst/>
          </a:prstGeom>
        </p:spPr>
      </p:pic>
      <p:sp>
        <p:nvSpPr>
          <p:cNvPr id="1167" name="Google Shape;1167;p120"/>
          <p:cNvSpPr txBox="1">
            <a:spLocks noGrp="1"/>
          </p:cNvSpPr>
          <p:nvPr>
            <p:ph type="body" idx="1"/>
          </p:nvPr>
        </p:nvSpPr>
        <p:spPr>
          <a:xfrm>
            <a:off x="5786651" y="1890215"/>
            <a:ext cx="3473353" cy="846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s-ES" dirty="0"/>
              <a:t>Sarrià-Sant Gervasi </a:t>
            </a:r>
            <a:r>
              <a:rPr lang="es-ES" dirty="0" err="1"/>
              <a:t>averages</a:t>
            </a:r>
            <a:r>
              <a:rPr lang="es-ES" dirty="0"/>
              <a:t> 66k per </a:t>
            </a:r>
            <a:r>
              <a:rPr lang="es-ES" dirty="0" err="1"/>
              <a:t>household</a:t>
            </a:r>
            <a:endParaRPr lang="es-ES" dirty="0"/>
          </a:p>
          <a:p>
            <a:pPr marL="285750" indent="-285750" algn="l">
              <a:spcAft>
                <a:spcPts val="1600"/>
              </a:spcAft>
            </a:pPr>
            <a:r>
              <a:rPr lang="es-ES" dirty="0" err="1"/>
              <a:t>Ciutat</a:t>
            </a:r>
            <a:r>
              <a:rPr lang="es-ES" dirty="0"/>
              <a:t> Vella scores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lowest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27,8k</a:t>
            </a:r>
          </a:p>
          <a:p>
            <a:pPr marL="285750" indent="-285750">
              <a:spcAft>
                <a:spcPts val="1600"/>
              </a:spcAft>
            </a:pPr>
            <a:endParaRPr lang="es-ES" dirty="0"/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54F842-3FFA-8B9A-2F85-FFF12EC9C667}"/>
                  </a:ext>
                </a:extLst>
              </p14:cNvPr>
              <p14:cNvContentPartPr/>
              <p14:nvPr/>
            </p14:nvContentPartPr>
            <p14:xfrm>
              <a:off x="2899521" y="955155"/>
              <a:ext cx="458280" cy="37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54F842-3FFA-8B9A-2F85-FFF12EC9C6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1521" y="847155"/>
                <a:ext cx="493920" cy="59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93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0B2CF4-D2D4-A489-5212-E2A2D03F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785"/>
            <a:ext cx="5936657" cy="3817515"/>
          </a:xfrm>
          <a:prstGeom prst="rect">
            <a:avLst/>
          </a:prstGeom>
        </p:spPr>
      </p:pic>
      <p:sp>
        <p:nvSpPr>
          <p:cNvPr id="1167" name="Google Shape;1167;p120"/>
          <p:cNvSpPr txBox="1">
            <a:spLocks noGrp="1"/>
          </p:cNvSpPr>
          <p:nvPr>
            <p:ph type="body" idx="1"/>
          </p:nvPr>
        </p:nvSpPr>
        <p:spPr>
          <a:xfrm>
            <a:off x="5786651" y="1890215"/>
            <a:ext cx="3473353" cy="846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s-ES" dirty="0"/>
              <a:t>Sarrià-Sant Gervasi </a:t>
            </a:r>
            <a:r>
              <a:rPr lang="es-ES" dirty="0" err="1"/>
              <a:t>averages</a:t>
            </a:r>
            <a:r>
              <a:rPr lang="es-ES" dirty="0"/>
              <a:t> 66k per </a:t>
            </a:r>
            <a:r>
              <a:rPr lang="es-ES" dirty="0" err="1"/>
              <a:t>household</a:t>
            </a:r>
            <a:endParaRPr lang="es-ES" dirty="0"/>
          </a:p>
          <a:p>
            <a:pPr marL="285750" indent="-285750" algn="l">
              <a:spcAft>
                <a:spcPts val="1600"/>
              </a:spcAft>
            </a:pPr>
            <a:r>
              <a:rPr lang="es-ES" dirty="0" err="1"/>
              <a:t>Ciutat</a:t>
            </a:r>
            <a:r>
              <a:rPr lang="es-ES" dirty="0"/>
              <a:t> Vella scores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lowest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27,8k</a:t>
            </a:r>
          </a:p>
          <a:p>
            <a:pPr marL="285750" indent="-285750">
              <a:spcAft>
                <a:spcPts val="1600"/>
              </a:spcAft>
            </a:pPr>
            <a:endParaRPr lang="es-ES" dirty="0"/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54F842-3FFA-8B9A-2F85-FFF12EC9C667}"/>
                  </a:ext>
                </a:extLst>
              </p14:cNvPr>
              <p14:cNvContentPartPr/>
              <p14:nvPr/>
            </p14:nvContentPartPr>
            <p14:xfrm>
              <a:off x="2899521" y="955155"/>
              <a:ext cx="458280" cy="37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54F842-3FFA-8B9A-2F85-FFF12EC9C6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1521" y="847155"/>
                <a:ext cx="4939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DECC45-47B0-2AB9-31D1-DCCCF968C6B3}"/>
                  </a:ext>
                </a:extLst>
              </p14:cNvPr>
              <p14:cNvContentPartPr/>
              <p14:nvPr/>
            </p14:nvContentPartPr>
            <p14:xfrm>
              <a:off x="2804121" y="3611595"/>
              <a:ext cx="499320" cy="551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DECC45-47B0-2AB9-31D1-DCCCF968C6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6121" y="3503955"/>
                <a:ext cx="534960" cy="76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289490"/>
      </p:ext>
    </p:extLst>
  </p:cSld>
  <p:clrMapOvr>
    <a:masterClrMapping/>
  </p:clrMapOvr>
</p:sld>
</file>

<file path=ppt/theme/theme1.xml><?xml version="1.0" encoding="utf-8"?>
<a:theme xmlns:a="http://schemas.openxmlformats.org/drawingml/2006/main" name="2021 Marketing Plan by Slidesgo">
  <a:themeElements>
    <a:clrScheme name="Simple Light">
      <a:dk1>
        <a:srgbClr val="1D262D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359</Words>
  <Application>Microsoft Office PowerPoint</Application>
  <PresentationFormat>On-screen Show (16:9)</PresentationFormat>
  <Paragraphs>90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Barlow</vt:lpstr>
      <vt:lpstr>Manjari</vt:lpstr>
      <vt:lpstr>Barlow Condensed</vt:lpstr>
      <vt:lpstr>Poppins</vt:lpstr>
      <vt:lpstr>Arial</vt:lpstr>
      <vt:lpstr>Rozha One</vt:lpstr>
      <vt:lpstr>Barlow Condensed Light</vt:lpstr>
      <vt:lpstr>2021 Marketing Plan by Slidesgo</vt:lpstr>
      <vt:lpstr>2021 Marketing Plan XL by Slidesgo</vt:lpstr>
      <vt:lpstr>DOES WEALTH PLAY A ROLE IN LIFE EXPECTANCY</vt:lpstr>
      <vt:lpstr>TABLE OF CONTENTS</vt:lpstr>
      <vt:lpstr>GENERAL DATA INSIGHTS</vt:lpstr>
      <vt:lpstr>GENERAL DATA INSIGHTS</vt:lpstr>
      <vt:lpstr>GENERAL DATA INSIGHTS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LOCATION</vt:lpstr>
      <vt:lpstr>NEXT STEPS</vt:lpstr>
      <vt:lpstr>IMPROVING THE ANALYSIS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MARKETING PLAN</dc:title>
  <cp:lastModifiedBy>Adrian Larrea Gomez</cp:lastModifiedBy>
  <cp:revision>1</cp:revision>
  <dcterms:modified xsi:type="dcterms:W3CDTF">2023-02-02T19:33:51Z</dcterms:modified>
</cp:coreProperties>
</file>