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0"/>
  </p:notesMasterIdLst>
  <p:sldIdLst>
    <p:sldId id="256" r:id="rId2"/>
    <p:sldId id="258" r:id="rId3"/>
    <p:sldId id="306" r:id="rId4"/>
    <p:sldId id="260" r:id="rId5"/>
    <p:sldId id="262" r:id="rId6"/>
    <p:sldId id="304" r:id="rId7"/>
    <p:sldId id="305" r:id="rId8"/>
    <p:sldId id="264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B2D0E2-A58C-4A88-AFB4-BF1CB6A8377E}">
  <a:tblStyle styleId="{9DB2D0E2-A58C-4A88-AFB4-BF1CB6A837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7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Google Shape;3661;g13df605a03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2" name="Google Shape;3662;g13df605a03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80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28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g11bc263f502_0_2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8" name="Google Shape;3548;g11bc263f502_0_2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25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6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83" name="Google Shape;83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6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91" name="Google Shape;91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6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6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97" name="Google Shape;97;p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101" name="Google Shape;101;p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0" name="Google Shape;110;p8"/>
          <p:cNvGrpSpPr/>
          <p:nvPr/>
        </p:nvGrpSpPr>
        <p:grpSpPr>
          <a:xfrm>
            <a:off x="1421742" y="-126724"/>
            <a:ext cx="768173" cy="588522"/>
            <a:chOff x="8650400" y="824125"/>
            <a:chExt cx="124750" cy="95575"/>
          </a:xfrm>
        </p:grpSpPr>
        <p:sp>
          <p:nvSpPr>
            <p:cNvPr id="111" name="Google Shape;111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8"/>
          <p:cNvGrpSpPr/>
          <p:nvPr/>
        </p:nvGrpSpPr>
        <p:grpSpPr>
          <a:xfrm>
            <a:off x="540779" y="2271575"/>
            <a:ext cx="234762" cy="218290"/>
            <a:chOff x="8652775" y="883650"/>
            <a:chExt cx="38125" cy="35450"/>
          </a:xfrm>
        </p:grpSpPr>
        <p:sp>
          <p:nvSpPr>
            <p:cNvPr id="119" name="Google Shape;119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124" name="Google Shape;124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127;p8"/>
          <p:cNvGrpSpPr/>
          <p:nvPr/>
        </p:nvGrpSpPr>
        <p:grpSpPr>
          <a:xfrm>
            <a:off x="8499454" y="3238200"/>
            <a:ext cx="234762" cy="218290"/>
            <a:chOff x="8652775" y="883650"/>
            <a:chExt cx="38125" cy="35450"/>
          </a:xfrm>
        </p:grpSpPr>
        <p:sp>
          <p:nvSpPr>
            <p:cNvPr id="128" name="Google Shape;128;p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8"/>
          <p:cNvGrpSpPr/>
          <p:nvPr/>
        </p:nvGrpSpPr>
        <p:grpSpPr>
          <a:xfrm>
            <a:off x="5791168" y="4604107"/>
            <a:ext cx="430885" cy="203666"/>
            <a:chOff x="8703675" y="886625"/>
            <a:chExt cx="69975" cy="33075"/>
          </a:xfrm>
        </p:grpSpPr>
        <p:sp>
          <p:nvSpPr>
            <p:cNvPr id="133" name="Google Shape;133;p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-7050" y="0"/>
            <a:ext cx="13146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7134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/>
          </p:nvPr>
        </p:nvSpPr>
        <p:spPr>
          <a:xfrm>
            <a:off x="1620450" y="3148050"/>
            <a:ext cx="41409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subTitle" idx="1"/>
          </p:nvPr>
        </p:nvSpPr>
        <p:spPr>
          <a:xfrm>
            <a:off x="1620450" y="1502850"/>
            <a:ext cx="4140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>
            <a:off x="230416" y="1659932"/>
            <a:ext cx="234762" cy="218290"/>
            <a:chOff x="8652775" y="883650"/>
            <a:chExt cx="38125" cy="35450"/>
          </a:xfrm>
        </p:grpSpPr>
        <p:sp>
          <p:nvSpPr>
            <p:cNvPr id="216" name="Google Shape;216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14"/>
          <p:cNvSpPr/>
          <p:nvPr/>
        </p:nvSpPr>
        <p:spPr>
          <a:xfrm>
            <a:off x="8507855" y="4884119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8697691" y="4385807"/>
            <a:ext cx="234762" cy="218290"/>
            <a:chOff x="8652775" y="883650"/>
            <a:chExt cx="38125" cy="35450"/>
          </a:xfrm>
        </p:grpSpPr>
        <p:sp>
          <p:nvSpPr>
            <p:cNvPr id="222" name="Google Shape;222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4"/>
          <p:cNvGrpSpPr/>
          <p:nvPr/>
        </p:nvGrpSpPr>
        <p:grpSpPr>
          <a:xfrm>
            <a:off x="6176268" y="437544"/>
            <a:ext cx="430885" cy="203666"/>
            <a:chOff x="8703675" y="886625"/>
            <a:chExt cx="69975" cy="33075"/>
          </a:xfrm>
        </p:grpSpPr>
        <p:sp>
          <p:nvSpPr>
            <p:cNvPr id="227" name="Google Shape;227;p1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4"/>
          <p:cNvGrpSpPr/>
          <p:nvPr/>
        </p:nvGrpSpPr>
        <p:grpSpPr>
          <a:xfrm>
            <a:off x="5845216" y="430225"/>
            <a:ext cx="234762" cy="218290"/>
            <a:chOff x="8652775" y="883650"/>
            <a:chExt cx="38125" cy="35450"/>
          </a:xfrm>
        </p:grpSpPr>
        <p:sp>
          <p:nvSpPr>
            <p:cNvPr id="230" name="Google Shape;230;p1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/>
          <p:nvPr/>
        </p:nvSpPr>
        <p:spPr>
          <a:xfrm>
            <a:off x="-7050" y="2843400"/>
            <a:ext cx="9144000" cy="2300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title" idx="2"/>
          </p:nvPr>
        </p:nvSpPr>
        <p:spPr>
          <a:xfrm>
            <a:off x="713400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1"/>
          </p:nvPr>
        </p:nvSpPr>
        <p:spPr>
          <a:xfrm>
            <a:off x="713400" y="3489524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22"/>
          <p:cNvSpPr txBox="1">
            <a:spLocks noGrp="1"/>
          </p:cNvSpPr>
          <p:nvPr>
            <p:ph type="title" idx="3"/>
          </p:nvPr>
        </p:nvSpPr>
        <p:spPr>
          <a:xfrm>
            <a:off x="3369386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ubTitle" idx="4"/>
          </p:nvPr>
        </p:nvSpPr>
        <p:spPr>
          <a:xfrm>
            <a:off x="3369375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22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22"/>
          <p:cNvSpPr txBox="1">
            <a:spLocks noGrp="1"/>
          </p:cNvSpPr>
          <p:nvPr>
            <p:ph type="subTitle" idx="6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563005" y="15295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2"/>
          <p:cNvGrpSpPr/>
          <p:nvPr/>
        </p:nvGrpSpPr>
        <p:grpSpPr>
          <a:xfrm>
            <a:off x="8112566" y="1529588"/>
            <a:ext cx="234762" cy="218290"/>
            <a:chOff x="8652775" y="883650"/>
            <a:chExt cx="38125" cy="35450"/>
          </a:xfrm>
        </p:grpSpPr>
        <p:sp>
          <p:nvSpPr>
            <p:cNvPr id="379" name="Google Shape;379;p2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/>
          <p:nvPr/>
        </p:nvSpPr>
        <p:spPr>
          <a:xfrm>
            <a:off x="25" y="3550525"/>
            <a:ext cx="9144000" cy="1601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5"/>
          <p:cNvSpPr txBox="1">
            <a:spLocks noGrp="1"/>
          </p:cNvSpPr>
          <p:nvPr>
            <p:ph type="title" idx="2"/>
          </p:nvPr>
        </p:nvSpPr>
        <p:spPr>
          <a:xfrm>
            <a:off x="855113" y="310812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8" name="Google Shape;428;p25"/>
          <p:cNvSpPr txBox="1">
            <a:spLocks noGrp="1"/>
          </p:cNvSpPr>
          <p:nvPr>
            <p:ph type="subTitle" idx="1"/>
          </p:nvPr>
        </p:nvSpPr>
        <p:spPr>
          <a:xfrm>
            <a:off x="855113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title" idx="3"/>
          </p:nvPr>
        </p:nvSpPr>
        <p:spPr>
          <a:xfrm>
            <a:off x="3570782" y="310812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subTitle" idx="4"/>
          </p:nvPr>
        </p:nvSpPr>
        <p:spPr>
          <a:xfrm>
            <a:off x="3570782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5"/>
          </p:nvPr>
        </p:nvSpPr>
        <p:spPr>
          <a:xfrm>
            <a:off x="6287926" y="310812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subTitle" idx="6"/>
          </p:nvPr>
        </p:nvSpPr>
        <p:spPr>
          <a:xfrm>
            <a:off x="6287926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7"/>
          </p:nvPr>
        </p:nvSpPr>
        <p:spPr>
          <a:xfrm>
            <a:off x="855113" y="172307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8"/>
          </p:nvPr>
        </p:nvSpPr>
        <p:spPr>
          <a:xfrm>
            <a:off x="855113" y="213152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9"/>
          </p:nvPr>
        </p:nvSpPr>
        <p:spPr>
          <a:xfrm>
            <a:off x="3570782" y="169432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13"/>
          </p:nvPr>
        </p:nvSpPr>
        <p:spPr>
          <a:xfrm>
            <a:off x="3570782" y="2102775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title" idx="14"/>
          </p:nvPr>
        </p:nvSpPr>
        <p:spPr>
          <a:xfrm>
            <a:off x="6286426" y="1694325"/>
            <a:ext cx="2002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subTitle" idx="15"/>
          </p:nvPr>
        </p:nvSpPr>
        <p:spPr>
          <a:xfrm>
            <a:off x="6284926" y="2102775"/>
            <a:ext cx="2005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" name="Google Shape;439;p25"/>
          <p:cNvGrpSpPr/>
          <p:nvPr/>
        </p:nvGrpSpPr>
        <p:grpSpPr>
          <a:xfrm>
            <a:off x="4567291" y="4550320"/>
            <a:ext cx="744312" cy="221985"/>
            <a:chOff x="8652775" y="883650"/>
            <a:chExt cx="120875" cy="36050"/>
          </a:xfrm>
        </p:grpSpPr>
        <p:sp>
          <p:nvSpPr>
            <p:cNvPr id="440" name="Google Shape;440;p2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173591" y="3781190"/>
            <a:ext cx="234762" cy="86362"/>
            <a:chOff x="8652775" y="905075"/>
            <a:chExt cx="38125" cy="14025"/>
          </a:xfrm>
        </p:grpSpPr>
        <p:sp>
          <p:nvSpPr>
            <p:cNvPr id="447" name="Google Shape;447;p2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8745691" y="1115124"/>
            <a:ext cx="234762" cy="218290"/>
            <a:chOff x="8652775" y="883650"/>
            <a:chExt cx="38125" cy="35450"/>
          </a:xfrm>
        </p:grpSpPr>
        <p:sp>
          <p:nvSpPr>
            <p:cNvPr id="450" name="Google Shape;450;p2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59" r:id="rId5"/>
    <p:sldLayoutId id="2147483660" r:id="rId6"/>
    <p:sldLayoutId id="2147483668" r:id="rId7"/>
    <p:sldLayoutId id="2147483671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i="0" u="none" strike="noStrike" dirty="0">
                <a:effectLst/>
                <a:latin typeface="Apercu"/>
              </a:rPr>
              <a:t>Stop Robots From Becoming Racist</a:t>
            </a:r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 FT Nov21st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Adrián Larrea</a:t>
            </a:r>
            <a:endParaRPr dirty="0"/>
          </a:p>
        </p:txBody>
      </p:sp>
      <p:grpSp>
        <p:nvGrpSpPr>
          <p:cNvPr id="551" name="Google Shape;551;p32"/>
          <p:cNvGrpSpPr/>
          <p:nvPr/>
        </p:nvGrpSpPr>
        <p:grpSpPr>
          <a:xfrm>
            <a:off x="4887216" y="3056825"/>
            <a:ext cx="1105074" cy="1682325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532491" y="2964925"/>
            <a:ext cx="1513185" cy="1767836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230350" y="3152477"/>
            <a:ext cx="1106227" cy="1554217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3287244" y="3233707"/>
            <a:ext cx="1088317" cy="866935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>
            <a:off x="2337118" y="30485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C32850EB-097C-37E7-9213-A41997653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84" y="377802"/>
            <a:ext cx="3206095" cy="24014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597682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6" name="Google Shape;836;p34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</a:t>
            </a:r>
            <a:endParaRPr dirty="0"/>
          </a:p>
        </p:txBody>
      </p:sp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Do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say</a:t>
            </a:r>
            <a:r>
              <a:rPr lang="es-ES" dirty="0"/>
              <a:t> machines are </a:t>
            </a:r>
            <a:r>
              <a:rPr lang="es-ES" dirty="0" err="1"/>
              <a:t>Racist</a:t>
            </a:r>
            <a:r>
              <a:rPr lang="es-ES" dirty="0"/>
              <a:t>? </a:t>
            </a:r>
            <a:endParaRPr dirty="0"/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 idx="3"/>
          </p:nvPr>
        </p:nvSpPr>
        <p:spPr>
          <a:xfrm>
            <a:off x="3369325" y="1728212"/>
            <a:ext cx="2405400" cy="887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PLAY A GAME</a:t>
            </a:r>
            <a:endParaRPr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title" idx="9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6" name="Google Shape;846;p34"/>
          <p:cNvSpPr txBox="1">
            <a:spLocks noGrp="1"/>
          </p:cNvSpPr>
          <p:nvPr>
            <p:ph type="title" idx="14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48" name="Google Shape;848;p34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ACTIONS</a:t>
            </a:r>
            <a:endParaRPr dirty="0"/>
          </a:p>
        </p:txBody>
      </p:sp>
      <p:sp>
        <p:nvSpPr>
          <p:cNvPr id="849" name="Google Shape;849;p34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</a:t>
            </a:r>
            <a:r>
              <a:rPr lang="en" dirty="0"/>
              <a:t>o reduce machine bias</a:t>
            </a:r>
            <a:endParaRPr dirty="0"/>
          </a:p>
        </p:txBody>
      </p:sp>
      <p:sp>
        <p:nvSpPr>
          <p:cNvPr id="852" name="Google Shape;852;p34"/>
          <p:cNvSpPr txBox="1">
            <a:spLocks noGrp="1"/>
          </p:cNvSpPr>
          <p:nvPr>
            <p:ph type="title" idx="20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54" name="Google Shape;854;p34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855" name="Google Shape;85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4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862" name="Google Shape;862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34"/>
          <p:cNvSpPr/>
          <p:nvPr/>
        </p:nvSpPr>
        <p:spPr>
          <a:xfrm>
            <a:off x="6182818" y="15445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 rot="-1110522">
            <a:off x="1289727" y="3506687"/>
            <a:ext cx="1055995" cy="905507"/>
            <a:chOff x="4041575" y="1574875"/>
            <a:chExt cx="296475" cy="254225"/>
          </a:xfrm>
        </p:grpSpPr>
        <p:sp>
          <p:nvSpPr>
            <p:cNvPr id="882" name="Google Shape;882;p3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4" name="Google Shape;894;p34"/>
          <p:cNvGrpSpPr/>
          <p:nvPr/>
        </p:nvGrpSpPr>
        <p:grpSpPr>
          <a:xfrm rot="398693">
            <a:off x="6229321" y="3564415"/>
            <a:ext cx="1088305" cy="866925"/>
            <a:chOff x="5784050" y="1584700"/>
            <a:chExt cx="294100" cy="234275"/>
          </a:xfrm>
        </p:grpSpPr>
        <p:sp>
          <p:nvSpPr>
            <p:cNvPr id="895" name="Google Shape;895;p34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34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897" name="Google Shape;897;p34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Google Shape;834;p34">
            <a:extLst>
              <a:ext uri="{FF2B5EF4-FFF2-40B4-BE49-F238E27FC236}">
                <a16:creationId xmlns:a16="http://schemas.microsoft.com/office/drawing/2014/main" id="{0BDAC34D-01A3-E22D-D4D1-D5E96A5B5ADC}"/>
              </a:ext>
            </a:extLst>
          </p:cNvPr>
          <p:cNvSpPr/>
          <p:nvPr/>
        </p:nvSpPr>
        <p:spPr>
          <a:xfrm>
            <a:off x="3264965" y="3051194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46;p34">
            <a:extLst>
              <a:ext uri="{FF2B5EF4-FFF2-40B4-BE49-F238E27FC236}">
                <a16:creationId xmlns:a16="http://schemas.microsoft.com/office/drawing/2014/main" id="{DE24B865-B50B-0B80-E694-E4A20B6E2C83}"/>
              </a:ext>
            </a:extLst>
          </p:cNvPr>
          <p:cNvSpPr txBox="1">
            <a:spLocks/>
          </p:cNvSpPr>
          <p:nvPr/>
        </p:nvSpPr>
        <p:spPr>
          <a:xfrm>
            <a:off x="5021756" y="3030714"/>
            <a:ext cx="752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1800" b="1" i="0" u="none" strike="noStrike" cap="non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Inter"/>
              <a:buNone/>
              <a:defRPr sz="4800" b="1" i="0" u="none" strike="noStrike" cap="none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2" name="Google Shape;838;p34">
            <a:extLst>
              <a:ext uri="{FF2B5EF4-FFF2-40B4-BE49-F238E27FC236}">
                <a16:creationId xmlns:a16="http://schemas.microsoft.com/office/drawing/2014/main" id="{ABBA6BC7-2ACF-FC45-53BD-4FDE9EF2F1C2}"/>
              </a:ext>
            </a:extLst>
          </p:cNvPr>
          <p:cNvSpPr txBox="1">
            <a:spLocks/>
          </p:cNvSpPr>
          <p:nvPr/>
        </p:nvSpPr>
        <p:spPr>
          <a:xfrm>
            <a:off x="3393234" y="3510091"/>
            <a:ext cx="2405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400" b="1" i="0" u="none" strike="noStrike" cap="none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s-ES" dirty="0"/>
              <a:t>DEBATE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8" name="Google Shape;3668;p56"/>
          <p:cNvCxnSpPr/>
          <p:nvPr/>
        </p:nvCxnSpPr>
        <p:spPr>
          <a:xfrm>
            <a:off x="4618074" y="2350746"/>
            <a:ext cx="7968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9" name="Google Shape;3669;p56"/>
          <p:cNvSpPr/>
          <p:nvPr/>
        </p:nvSpPr>
        <p:spPr>
          <a:xfrm>
            <a:off x="958200" y="1716638"/>
            <a:ext cx="12711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0" name="Google Shape;3670;p56"/>
          <p:cNvSpPr/>
          <p:nvPr/>
        </p:nvSpPr>
        <p:spPr>
          <a:xfrm>
            <a:off x="5414874" y="1716638"/>
            <a:ext cx="12711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3" name="Google Shape;3673;p5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experiment</a:t>
            </a:r>
            <a:endParaRPr dirty="0"/>
          </a:p>
        </p:txBody>
      </p:sp>
      <p:sp>
        <p:nvSpPr>
          <p:cNvPr id="3674" name="Google Shape;3674;p56"/>
          <p:cNvSpPr txBox="1"/>
          <p:nvPr/>
        </p:nvSpPr>
        <p:spPr>
          <a:xfrm>
            <a:off x="619950" y="3230049"/>
            <a:ext cx="1947600" cy="11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black and white doll test</a:t>
            </a:r>
            <a:endParaRPr sz="24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8" name="Google Shape;3678;p56"/>
          <p:cNvSpPr txBox="1"/>
          <p:nvPr/>
        </p:nvSpPr>
        <p:spPr>
          <a:xfrm>
            <a:off x="5016474" y="3004869"/>
            <a:ext cx="1947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AI test</a:t>
            </a:r>
            <a:endParaRPr sz="24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9" name="Google Shape;3679;p56"/>
          <p:cNvSpPr txBox="1"/>
          <p:nvPr/>
        </p:nvSpPr>
        <p:spPr>
          <a:xfrm>
            <a:off x="4386324" y="3676413"/>
            <a:ext cx="194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1A1A"/>
                </a:solidFill>
                <a:latin typeface="BreveText"/>
              </a:rPr>
              <a:t>C</a:t>
            </a:r>
            <a:r>
              <a:rPr lang="en-US" b="0" i="0" dirty="0">
                <a:solidFill>
                  <a:srgbClr val="1A1A1A"/>
                </a:solidFill>
                <a:effectLst/>
                <a:latin typeface="BreveText"/>
              </a:rPr>
              <a:t>ubes adorned with passport-style photos of men and women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1" name="Google Shape;3681;p56"/>
          <p:cNvSpPr txBox="1"/>
          <p:nvPr/>
        </p:nvSpPr>
        <p:spPr>
          <a:xfrm>
            <a:off x="6576150" y="3659351"/>
            <a:ext cx="194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A1A1A"/>
                </a:solidFill>
                <a:latin typeface="BreveText"/>
              </a:rPr>
              <a:t>S</a:t>
            </a:r>
            <a:r>
              <a:rPr lang="en-US" b="0" i="0" dirty="0">
                <a:solidFill>
                  <a:srgbClr val="1A1A1A"/>
                </a:solidFill>
                <a:effectLst/>
                <a:latin typeface="BreveText"/>
              </a:rPr>
              <a:t>elf-identified as Asian, Black, Latino, or white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3" name="Google Shape;3683;p56"/>
          <p:cNvSpPr txBox="1"/>
          <p:nvPr/>
        </p:nvSpPr>
        <p:spPr>
          <a:xfrm>
            <a:off x="980400" y="2073638"/>
            <a:ext cx="1230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1940s</a:t>
            </a:r>
            <a:endParaRPr sz="2400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84" name="Google Shape;3684;p56"/>
          <p:cNvSpPr txBox="1"/>
          <p:nvPr/>
        </p:nvSpPr>
        <p:spPr>
          <a:xfrm>
            <a:off x="5428762" y="2070361"/>
            <a:ext cx="12306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2021</a:t>
            </a:r>
            <a:endParaRPr sz="2400" b="1" dirty="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686" name="Google Shape;3686;p56"/>
          <p:cNvGrpSpPr/>
          <p:nvPr/>
        </p:nvGrpSpPr>
        <p:grpSpPr>
          <a:xfrm>
            <a:off x="713266" y="1304349"/>
            <a:ext cx="744312" cy="218290"/>
            <a:chOff x="8652775" y="883650"/>
            <a:chExt cx="120875" cy="35450"/>
          </a:xfrm>
        </p:grpSpPr>
        <p:sp>
          <p:nvSpPr>
            <p:cNvPr id="3687" name="Google Shape;3687;p5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5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5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5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56"/>
            <p:cNvSpPr/>
            <p:nvPr/>
          </p:nvSpPr>
          <p:spPr>
            <a:xfrm>
              <a:off x="8703675" y="895112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2" name="Google Shape;3692;p56"/>
          <p:cNvGrpSpPr/>
          <p:nvPr/>
        </p:nvGrpSpPr>
        <p:grpSpPr>
          <a:xfrm>
            <a:off x="6964074" y="1619757"/>
            <a:ext cx="234762" cy="218290"/>
            <a:chOff x="8652775" y="883650"/>
            <a:chExt cx="38125" cy="35450"/>
          </a:xfrm>
        </p:grpSpPr>
        <p:sp>
          <p:nvSpPr>
            <p:cNvPr id="3693" name="Google Shape;3693;p5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5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5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5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7" name="Google Shape;3697;p56"/>
          <p:cNvGrpSpPr/>
          <p:nvPr/>
        </p:nvGrpSpPr>
        <p:grpSpPr>
          <a:xfrm>
            <a:off x="4452707" y="2856488"/>
            <a:ext cx="234762" cy="218290"/>
            <a:chOff x="8652775" y="883650"/>
            <a:chExt cx="38125" cy="35450"/>
          </a:xfrm>
        </p:grpSpPr>
        <p:sp>
          <p:nvSpPr>
            <p:cNvPr id="3698" name="Google Shape;3698;p5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5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5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1" name="Google Shape;3701;p56"/>
          <p:cNvSpPr/>
          <p:nvPr/>
        </p:nvSpPr>
        <p:spPr>
          <a:xfrm>
            <a:off x="8215280" y="315293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3666;p56">
            <a:extLst>
              <a:ext uri="{FF2B5EF4-FFF2-40B4-BE49-F238E27FC236}">
                <a16:creationId xmlns:a16="http://schemas.microsoft.com/office/drawing/2014/main" id="{34F72019-79AF-5F22-4A14-53F568EC4A43}"/>
              </a:ext>
            </a:extLst>
          </p:cNvPr>
          <p:cNvCxnSpPr/>
          <p:nvPr/>
        </p:nvCxnSpPr>
        <p:spPr>
          <a:xfrm>
            <a:off x="2229300" y="2352938"/>
            <a:ext cx="1023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3666;p56">
            <a:extLst>
              <a:ext uri="{FF2B5EF4-FFF2-40B4-BE49-F238E27FC236}">
                <a16:creationId xmlns:a16="http://schemas.microsoft.com/office/drawing/2014/main" id="{D03734DE-70EA-82AF-7137-B9D397C9B0CE}"/>
              </a:ext>
            </a:extLst>
          </p:cNvPr>
          <p:cNvCxnSpPr/>
          <p:nvPr/>
        </p:nvCxnSpPr>
        <p:spPr>
          <a:xfrm>
            <a:off x="3253200" y="2350746"/>
            <a:ext cx="1023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Google Shape;3666;p56">
            <a:extLst>
              <a:ext uri="{FF2B5EF4-FFF2-40B4-BE49-F238E27FC236}">
                <a16:creationId xmlns:a16="http://schemas.microsoft.com/office/drawing/2014/main" id="{E9CA914D-284C-B19B-BDDE-FD5652233ABE}"/>
              </a:ext>
            </a:extLst>
          </p:cNvPr>
          <p:cNvCxnSpPr/>
          <p:nvPr/>
        </p:nvCxnSpPr>
        <p:spPr>
          <a:xfrm>
            <a:off x="4277100" y="2350746"/>
            <a:ext cx="1023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48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9" grpId="0"/>
      <p:bldP spid="36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6"/>
          <p:cNvSpPr txBox="1">
            <a:spLocks noGrp="1"/>
          </p:cNvSpPr>
          <p:nvPr>
            <p:ph type="title"/>
          </p:nvPr>
        </p:nvSpPr>
        <p:spPr>
          <a:xfrm>
            <a:off x="2324000" y="1555800"/>
            <a:ext cx="44961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PLAY  A GAME</a:t>
            </a:r>
            <a:endParaRPr dirty="0"/>
          </a:p>
        </p:txBody>
      </p:sp>
      <p:grpSp>
        <p:nvGrpSpPr>
          <p:cNvPr id="1207" name="Google Shape;1207;p36"/>
          <p:cNvGrpSpPr/>
          <p:nvPr/>
        </p:nvGrpSpPr>
        <p:grpSpPr>
          <a:xfrm rot="461313">
            <a:off x="7562893" y="180757"/>
            <a:ext cx="1374880" cy="2436445"/>
            <a:chOff x="2225575" y="3305850"/>
            <a:chExt cx="380125" cy="673625"/>
          </a:xfrm>
        </p:grpSpPr>
        <p:sp>
          <p:nvSpPr>
            <p:cNvPr id="1208" name="Google Shape;1208;p36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9" name="Google Shape;1209;p36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210" name="Google Shape;1210;p36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6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6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6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6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6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6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6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6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6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6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6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6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6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6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6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6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6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6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6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6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6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6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6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6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6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6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6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6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6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6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6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6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6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6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6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6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6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6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6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6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6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6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6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6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6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9" name="Google Shape;1289;p36"/>
          <p:cNvGrpSpPr/>
          <p:nvPr/>
        </p:nvGrpSpPr>
        <p:grpSpPr>
          <a:xfrm rot="750384">
            <a:off x="489316" y="3744074"/>
            <a:ext cx="1088316" cy="1251959"/>
            <a:chOff x="2258600" y="1433188"/>
            <a:chExt cx="467050" cy="537300"/>
          </a:xfrm>
        </p:grpSpPr>
        <p:sp>
          <p:nvSpPr>
            <p:cNvPr id="1290" name="Google Shape;1290;p36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1" name="Google Shape;1291;p36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1292" name="Google Shape;1292;p36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6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6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6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6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6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12" name="Google Shape;1312;p36"/>
          <p:cNvGrpSpPr/>
          <p:nvPr/>
        </p:nvGrpSpPr>
        <p:grpSpPr>
          <a:xfrm rot="-974363">
            <a:off x="436083" y="343936"/>
            <a:ext cx="752067" cy="1129228"/>
            <a:chOff x="6630575" y="1482600"/>
            <a:chExt cx="292025" cy="438475"/>
          </a:xfrm>
        </p:grpSpPr>
        <p:sp>
          <p:nvSpPr>
            <p:cNvPr id="1313" name="Google Shape;1313;p36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36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315" name="Google Shape;1315;p36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6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6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547534" y="226654"/>
            <a:ext cx="3638840" cy="644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criminal?</a:t>
            </a:r>
            <a:endParaRPr dirty="0"/>
          </a:p>
        </p:txBody>
      </p:sp>
      <p:sp>
        <p:nvSpPr>
          <p:cNvPr id="1558" name="Google Shape;1558;p38"/>
          <p:cNvSpPr txBox="1">
            <a:spLocks noGrp="1"/>
          </p:cNvSpPr>
          <p:nvPr>
            <p:ph type="subTitle" idx="1"/>
          </p:nvPr>
        </p:nvSpPr>
        <p:spPr>
          <a:xfrm>
            <a:off x="650743" y="3075482"/>
            <a:ext cx="2537547" cy="808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 men are 10% more likely to be categorised as “Criminal” than other groups</a:t>
            </a:r>
            <a:endParaRPr dirty="0"/>
          </a:p>
        </p:txBody>
      </p:sp>
      <p:grpSp>
        <p:nvGrpSpPr>
          <p:cNvPr id="1563" name="Google Shape;1563;p38"/>
          <p:cNvGrpSpPr/>
          <p:nvPr/>
        </p:nvGrpSpPr>
        <p:grpSpPr>
          <a:xfrm>
            <a:off x="1102186" y="1923136"/>
            <a:ext cx="1622240" cy="757444"/>
            <a:chOff x="583400" y="1583225"/>
            <a:chExt cx="508125" cy="237250"/>
          </a:xfrm>
        </p:grpSpPr>
        <p:sp>
          <p:nvSpPr>
            <p:cNvPr id="1564" name="Google Shape;1564;p38"/>
            <p:cNvSpPr/>
            <p:nvPr/>
          </p:nvSpPr>
          <p:spPr>
            <a:xfrm>
              <a:off x="583400" y="1583363"/>
              <a:ext cx="508125" cy="236975"/>
            </a:xfrm>
            <a:custGeom>
              <a:avLst/>
              <a:gdLst/>
              <a:ahLst/>
              <a:cxnLst/>
              <a:rect l="l" t="t" r="r" b="b"/>
              <a:pathLst>
                <a:path w="20325" h="9479" extrusionOk="0">
                  <a:moveTo>
                    <a:pt x="5644" y="1"/>
                  </a:moveTo>
                  <a:cubicBezTo>
                    <a:pt x="5037" y="1"/>
                    <a:pt x="4560" y="489"/>
                    <a:pt x="4560" y="1084"/>
                  </a:cubicBezTo>
                  <a:lnTo>
                    <a:pt x="4560" y="3001"/>
                  </a:lnTo>
                  <a:cubicBezTo>
                    <a:pt x="4310" y="3013"/>
                    <a:pt x="4120" y="3215"/>
                    <a:pt x="4120" y="3465"/>
                  </a:cubicBezTo>
                  <a:lnTo>
                    <a:pt x="4120" y="3954"/>
                  </a:lnTo>
                  <a:lnTo>
                    <a:pt x="3632" y="3954"/>
                  </a:lnTo>
                  <a:lnTo>
                    <a:pt x="3632" y="4287"/>
                  </a:lnTo>
                  <a:lnTo>
                    <a:pt x="2179" y="4287"/>
                  </a:lnTo>
                  <a:cubicBezTo>
                    <a:pt x="2036" y="3835"/>
                    <a:pt x="1620" y="3501"/>
                    <a:pt x="1108" y="3501"/>
                  </a:cubicBezTo>
                  <a:cubicBezTo>
                    <a:pt x="500" y="3501"/>
                    <a:pt x="0" y="4001"/>
                    <a:pt x="0" y="4608"/>
                  </a:cubicBezTo>
                  <a:cubicBezTo>
                    <a:pt x="0" y="5228"/>
                    <a:pt x="500" y="5728"/>
                    <a:pt x="1108" y="5728"/>
                  </a:cubicBezTo>
                  <a:cubicBezTo>
                    <a:pt x="1608" y="5728"/>
                    <a:pt x="2024" y="5406"/>
                    <a:pt x="2167" y="4954"/>
                  </a:cubicBezTo>
                  <a:lnTo>
                    <a:pt x="3632" y="4954"/>
                  </a:lnTo>
                  <a:lnTo>
                    <a:pt x="3632" y="5299"/>
                  </a:lnTo>
                  <a:lnTo>
                    <a:pt x="4120" y="5299"/>
                  </a:lnTo>
                  <a:lnTo>
                    <a:pt x="4120" y="5728"/>
                  </a:lnTo>
                  <a:cubicBezTo>
                    <a:pt x="4120" y="5978"/>
                    <a:pt x="4310" y="6180"/>
                    <a:pt x="4560" y="6192"/>
                  </a:cubicBezTo>
                  <a:lnTo>
                    <a:pt x="4560" y="8395"/>
                  </a:lnTo>
                  <a:cubicBezTo>
                    <a:pt x="4560" y="8990"/>
                    <a:pt x="5037" y="9478"/>
                    <a:pt x="5644" y="9478"/>
                  </a:cubicBezTo>
                  <a:lnTo>
                    <a:pt x="14657" y="9478"/>
                  </a:lnTo>
                  <a:cubicBezTo>
                    <a:pt x="15252" y="9478"/>
                    <a:pt x="15740" y="8990"/>
                    <a:pt x="15740" y="8395"/>
                  </a:cubicBezTo>
                  <a:lnTo>
                    <a:pt x="15740" y="6192"/>
                  </a:lnTo>
                  <a:cubicBezTo>
                    <a:pt x="16002" y="6192"/>
                    <a:pt x="16205" y="5990"/>
                    <a:pt x="16205" y="5728"/>
                  </a:cubicBezTo>
                  <a:lnTo>
                    <a:pt x="16205" y="5240"/>
                  </a:lnTo>
                  <a:lnTo>
                    <a:pt x="16693" y="5240"/>
                  </a:lnTo>
                  <a:lnTo>
                    <a:pt x="16693" y="4906"/>
                  </a:lnTo>
                  <a:lnTo>
                    <a:pt x="18145" y="4906"/>
                  </a:lnTo>
                  <a:cubicBezTo>
                    <a:pt x="18288" y="5359"/>
                    <a:pt x="18705" y="5692"/>
                    <a:pt x="19217" y="5692"/>
                  </a:cubicBezTo>
                  <a:cubicBezTo>
                    <a:pt x="19824" y="5692"/>
                    <a:pt x="20324" y="5192"/>
                    <a:pt x="20324" y="4573"/>
                  </a:cubicBezTo>
                  <a:cubicBezTo>
                    <a:pt x="20324" y="3966"/>
                    <a:pt x="19824" y="3465"/>
                    <a:pt x="19217" y="3465"/>
                  </a:cubicBezTo>
                  <a:cubicBezTo>
                    <a:pt x="18717" y="3465"/>
                    <a:pt x="18288" y="3787"/>
                    <a:pt x="18145" y="4239"/>
                  </a:cubicBezTo>
                  <a:lnTo>
                    <a:pt x="16693" y="4239"/>
                  </a:lnTo>
                  <a:lnTo>
                    <a:pt x="16693" y="3894"/>
                  </a:lnTo>
                  <a:lnTo>
                    <a:pt x="16205" y="3894"/>
                  </a:lnTo>
                  <a:lnTo>
                    <a:pt x="16205" y="3465"/>
                  </a:lnTo>
                  <a:cubicBezTo>
                    <a:pt x="16205" y="3204"/>
                    <a:pt x="16002" y="3001"/>
                    <a:pt x="15740" y="3001"/>
                  </a:cubicBezTo>
                  <a:lnTo>
                    <a:pt x="15740" y="1084"/>
                  </a:lnTo>
                  <a:cubicBezTo>
                    <a:pt x="15740" y="489"/>
                    <a:pt x="15252" y="1"/>
                    <a:pt x="14657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5" name="Google Shape;1565;p38"/>
            <p:cNvGrpSpPr/>
            <p:nvPr/>
          </p:nvGrpSpPr>
          <p:grpSpPr>
            <a:xfrm>
              <a:off x="583400" y="1583225"/>
              <a:ext cx="508125" cy="237250"/>
              <a:chOff x="583400" y="-106425"/>
              <a:chExt cx="508125" cy="237250"/>
            </a:xfrm>
          </p:grpSpPr>
          <p:sp>
            <p:nvSpPr>
              <p:cNvPr id="1566" name="Google Shape;1566;p38"/>
              <p:cNvSpPr/>
              <p:nvPr/>
            </p:nvSpPr>
            <p:spPr>
              <a:xfrm>
                <a:off x="988500" y="-17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8"/>
              <p:cNvSpPr/>
              <p:nvPr/>
            </p:nvSpPr>
            <p:spPr>
              <a:xfrm>
                <a:off x="976900" y="-9100"/>
                <a:ext cx="23825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47" extrusionOk="0">
                    <a:moveTo>
                      <a:pt x="0" y="1"/>
                    </a:moveTo>
                    <a:lnTo>
                      <a:pt x="0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8"/>
              <p:cNvSpPr/>
              <p:nvPr/>
            </p:nvSpPr>
            <p:spPr>
              <a:xfrm>
                <a:off x="9652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15" y="3192"/>
                      <a:pt x="465" y="3192"/>
                    </a:cubicBezTo>
                    <a:cubicBezTo>
                      <a:pt x="727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27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38"/>
              <p:cNvSpPr/>
              <p:nvPr/>
            </p:nvSpPr>
            <p:spPr>
              <a:xfrm>
                <a:off x="1035825" y="-19825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20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8"/>
              <p:cNvSpPr/>
              <p:nvPr/>
            </p:nvSpPr>
            <p:spPr>
              <a:xfrm>
                <a:off x="611075" y="1325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0"/>
                    </a:moveTo>
                    <a:lnTo>
                      <a:pt x="1" y="643"/>
                    </a:lnTo>
                    <a:lnTo>
                      <a:pt x="3013" y="643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8"/>
              <p:cNvSpPr/>
              <p:nvPr/>
            </p:nvSpPr>
            <p:spPr>
              <a:xfrm>
                <a:off x="674175" y="-7300"/>
                <a:ext cx="23850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34" extrusionOk="0">
                    <a:moveTo>
                      <a:pt x="1" y="0"/>
                    </a:moveTo>
                    <a:lnTo>
                      <a:pt x="1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8"/>
              <p:cNvSpPr/>
              <p:nvPr/>
            </p:nvSpPr>
            <p:spPr>
              <a:xfrm>
                <a:off x="686375" y="-31425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1"/>
                    </a:moveTo>
                    <a:cubicBezTo>
                      <a:pt x="203" y="1"/>
                      <a:pt x="1" y="215"/>
                      <a:pt x="1" y="465"/>
                    </a:cubicBezTo>
                    <a:lnTo>
                      <a:pt x="1" y="2739"/>
                    </a:lnTo>
                    <a:cubicBezTo>
                      <a:pt x="1" y="2989"/>
                      <a:pt x="203" y="3192"/>
                      <a:pt x="465" y="3192"/>
                    </a:cubicBezTo>
                    <a:cubicBezTo>
                      <a:pt x="715" y="3192"/>
                      <a:pt x="930" y="2989"/>
                      <a:pt x="930" y="2739"/>
                    </a:cubicBezTo>
                    <a:lnTo>
                      <a:pt x="930" y="465"/>
                    </a:lnTo>
                    <a:cubicBezTo>
                      <a:pt x="930" y="215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8"/>
              <p:cNvSpPr/>
              <p:nvPr/>
            </p:nvSpPr>
            <p:spPr>
              <a:xfrm>
                <a:off x="583400" y="-18925"/>
                <a:ext cx="5567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8" extrusionOk="0">
                    <a:moveTo>
                      <a:pt x="1119" y="1"/>
                    </a:moveTo>
                    <a:cubicBezTo>
                      <a:pt x="500" y="1"/>
                      <a:pt x="0" y="501"/>
                      <a:pt x="0" y="1120"/>
                    </a:cubicBezTo>
                    <a:cubicBezTo>
                      <a:pt x="0" y="1739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20"/>
                    </a:cubicBezTo>
                    <a:cubicBezTo>
                      <a:pt x="2227" y="501"/>
                      <a:pt x="1727" y="1"/>
                      <a:pt x="11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8"/>
              <p:cNvSpPr/>
              <p:nvPr/>
            </p:nvSpPr>
            <p:spPr>
              <a:xfrm>
                <a:off x="697400" y="-106425"/>
                <a:ext cx="279525" cy="237250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90" extrusionOk="0">
                    <a:moveTo>
                      <a:pt x="1084" y="0"/>
                    </a:moveTo>
                    <a:cubicBezTo>
                      <a:pt x="489" y="0"/>
                      <a:pt x="0" y="488"/>
                      <a:pt x="0" y="1096"/>
                    </a:cubicBezTo>
                    <a:lnTo>
                      <a:pt x="0" y="8394"/>
                    </a:lnTo>
                    <a:cubicBezTo>
                      <a:pt x="0" y="9001"/>
                      <a:pt x="489" y="9490"/>
                      <a:pt x="1084" y="9490"/>
                    </a:cubicBezTo>
                    <a:lnTo>
                      <a:pt x="10097" y="9490"/>
                    </a:lnTo>
                    <a:cubicBezTo>
                      <a:pt x="10692" y="9490"/>
                      <a:pt x="11180" y="9001"/>
                      <a:pt x="11180" y="8394"/>
                    </a:cubicBezTo>
                    <a:lnTo>
                      <a:pt x="11180" y="1096"/>
                    </a:lnTo>
                    <a:cubicBezTo>
                      <a:pt x="11180" y="488"/>
                      <a:pt x="10692" y="0"/>
                      <a:pt x="10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8"/>
              <p:cNvSpPr/>
              <p:nvPr/>
            </p:nvSpPr>
            <p:spPr>
              <a:xfrm>
                <a:off x="723000" y="33175"/>
                <a:ext cx="228325" cy="72050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2" extrusionOk="0">
                    <a:moveTo>
                      <a:pt x="1381" y="0"/>
                    </a:moveTo>
                    <a:cubicBezTo>
                      <a:pt x="619" y="0"/>
                      <a:pt x="0" y="655"/>
                      <a:pt x="0" y="1441"/>
                    </a:cubicBezTo>
                    <a:cubicBezTo>
                      <a:pt x="0" y="2239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39"/>
                      <a:pt x="9132" y="1441"/>
                    </a:cubicBezTo>
                    <a:cubicBezTo>
                      <a:pt x="9132" y="643"/>
                      <a:pt x="8513" y="0"/>
                      <a:pt x="7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7506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8"/>
                    </a:cubicBezTo>
                    <a:cubicBezTo>
                      <a:pt x="787" y="1125"/>
                      <a:pt x="1335" y="1697"/>
                      <a:pt x="1895" y="2233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8"/>
                      <a:pt x="2371" y="1756"/>
                    </a:cubicBezTo>
                    <a:cubicBezTo>
                      <a:pt x="1811" y="1221"/>
                      <a:pt x="1264" y="649"/>
                      <a:pt x="716" y="101"/>
                    </a:cubicBezTo>
                    <a:cubicBezTo>
                      <a:pt x="645" y="31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50375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1"/>
                      <a:pt x="1906" y="101"/>
                    </a:cubicBezTo>
                    <a:cubicBezTo>
                      <a:pt x="1358" y="649"/>
                      <a:pt x="810" y="1221"/>
                      <a:pt x="251" y="1756"/>
                    </a:cubicBezTo>
                    <a:cubicBezTo>
                      <a:pt x="1" y="1988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3"/>
                    </a:cubicBezTo>
                    <a:cubicBezTo>
                      <a:pt x="1287" y="1697"/>
                      <a:pt x="1834" y="1125"/>
                      <a:pt x="2382" y="578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8"/>
              <p:cNvSpPr/>
              <p:nvPr/>
            </p:nvSpPr>
            <p:spPr>
              <a:xfrm>
                <a:off x="854550" y="-48825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8"/>
                    </a:cubicBezTo>
                    <a:cubicBezTo>
                      <a:pt x="787" y="1125"/>
                      <a:pt x="1334" y="1697"/>
                      <a:pt x="1894" y="2233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8"/>
                      <a:pt x="2370" y="1756"/>
                    </a:cubicBezTo>
                    <a:cubicBezTo>
                      <a:pt x="1811" y="1221"/>
                      <a:pt x="1263" y="649"/>
                      <a:pt x="715" y="101"/>
                    </a:cubicBezTo>
                    <a:cubicBezTo>
                      <a:pt x="644" y="31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8"/>
              <p:cNvSpPr/>
              <p:nvPr/>
            </p:nvSpPr>
            <p:spPr>
              <a:xfrm>
                <a:off x="854275" y="-48825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1"/>
                      <a:pt x="1905" y="101"/>
                    </a:cubicBezTo>
                    <a:cubicBezTo>
                      <a:pt x="1357" y="649"/>
                      <a:pt x="810" y="1221"/>
                      <a:pt x="250" y="1756"/>
                    </a:cubicBezTo>
                    <a:cubicBezTo>
                      <a:pt x="0" y="1988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3"/>
                    </a:cubicBezTo>
                    <a:cubicBezTo>
                      <a:pt x="1286" y="1697"/>
                      <a:pt x="1834" y="1125"/>
                      <a:pt x="2381" y="578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8"/>
              <p:cNvSpPr/>
              <p:nvPr/>
            </p:nvSpPr>
            <p:spPr>
              <a:xfrm>
                <a:off x="734900" y="42700"/>
                <a:ext cx="28000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0" extrusionOk="0">
                    <a:moveTo>
                      <a:pt x="1060" y="0"/>
                    </a:moveTo>
                    <a:cubicBezTo>
                      <a:pt x="477" y="0"/>
                      <a:pt x="1" y="477"/>
                      <a:pt x="1" y="1060"/>
                    </a:cubicBezTo>
                    <a:cubicBezTo>
                      <a:pt x="1" y="1643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8"/>
              <p:cNvSpPr/>
              <p:nvPr/>
            </p:nvSpPr>
            <p:spPr>
              <a:xfrm>
                <a:off x="762875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8"/>
              <p:cNvSpPr/>
              <p:nvPr/>
            </p:nvSpPr>
            <p:spPr>
              <a:xfrm>
                <a:off x="8001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8"/>
              <p:cNvSpPr/>
              <p:nvPr/>
            </p:nvSpPr>
            <p:spPr>
              <a:xfrm>
                <a:off x="874200" y="42700"/>
                <a:ext cx="372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8"/>
              <p:cNvSpPr/>
              <p:nvPr/>
            </p:nvSpPr>
            <p:spPr>
              <a:xfrm>
                <a:off x="911400" y="42700"/>
                <a:ext cx="280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0" extrusionOk="0">
                    <a:moveTo>
                      <a:pt x="1" y="0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3"/>
                      <a:pt x="1120" y="1060"/>
                    </a:cubicBezTo>
                    <a:cubicBezTo>
                      <a:pt x="1120" y="477"/>
                      <a:pt x="644" y="0"/>
                      <a:pt x="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8"/>
              <p:cNvSpPr/>
              <p:nvPr/>
            </p:nvSpPr>
            <p:spPr>
              <a:xfrm>
                <a:off x="837300" y="42700"/>
                <a:ext cx="3692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0" extrusionOk="0">
                    <a:moveTo>
                      <a:pt x="0" y="0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38"/>
          <p:cNvGrpSpPr/>
          <p:nvPr/>
        </p:nvGrpSpPr>
        <p:grpSpPr>
          <a:xfrm>
            <a:off x="1543941" y="4379112"/>
            <a:ext cx="744312" cy="221985"/>
            <a:chOff x="8652775" y="883650"/>
            <a:chExt cx="120875" cy="36050"/>
          </a:xfrm>
        </p:grpSpPr>
        <p:sp>
          <p:nvSpPr>
            <p:cNvPr id="1625" name="Google Shape;1625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191929" y="4380950"/>
            <a:ext cx="760137" cy="218290"/>
            <a:chOff x="4191929" y="4380950"/>
            <a:chExt cx="760137" cy="218290"/>
          </a:xfrm>
        </p:grpSpPr>
        <p:sp>
          <p:nvSpPr>
            <p:cNvPr id="1632" name="Google Shape;1632;p38"/>
            <p:cNvSpPr/>
            <p:nvPr/>
          </p:nvSpPr>
          <p:spPr>
            <a:xfrm>
              <a:off x="4521180" y="4451544"/>
              <a:ext cx="430885" cy="771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38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634" name="Google Shape;1634;p38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8"/>
          <p:cNvGrpSpPr/>
          <p:nvPr/>
        </p:nvGrpSpPr>
        <p:grpSpPr>
          <a:xfrm>
            <a:off x="7110691" y="4380963"/>
            <a:ext cx="234762" cy="218290"/>
            <a:chOff x="8652775" y="883650"/>
            <a:chExt cx="38125" cy="35450"/>
          </a:xfrm>
        </p:grpSpPr>
        <p:sp>
          <p:nvSpPr>
            <p:cNvPr id="1638" name="Google Shape;1638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8"/>
          <p:cNvGrpSpPr/>
          <p:nvPr/>
        </p:nvGrpSpPr>
        <p:grpSpPr>
          <a:xfrm>
            <a:off x="3188291" y="1617638"/>
            <a:ext cx="234762" cy="218290"/>
            <a:chOff x="8652775" y="883650"/>
            <a:chExt cx="38125" cy="35450"/>
          </a:xfrm>
        </p:grpSpPr>
        <p:sp>
          <p:nvSpPr>
            <p:cNvPr id="1643" name="Google Shape;1643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8"/>
          <p:cNvGrpSpPr/>
          <p:nvPr/>
        </p:nvGrpSpPr>
        <p:grpSpPr>
          <a:xfrm>
            <a:off x="930016" y="2743157"/>
            <a:ext cx="234762" cy="218290"/>
            <a:chOff x="8652775" y="883650"/>
            <a:chExt cx="38125" cy="35450"/>
          </a:xfrm>
        </p:grpSpPr>
        <p:sp>
          <p:nvSpPr>
            <p:cNvPr id="1650" name="Google Shape;1650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38"/>
          <p:cNvSpPr/>
          <p:nvPr/>
        </p:nvSpPr>
        <p:spPr>
          <a:xfrm>
            <a:off x="3681555" y="281373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6342141" y="2743150"/>
            <a:ext cx="234762" cy="218290"/>
            <a:chOff x="8652775" y="883650"/>
            <a:chExt cx="38125" cy="35450"/>
          </a:xfrm>
        </p:grpSpPr>
        <p:sp>
          <p:nvSpPr>
            <p:cNvPr id="1656" name="Google Shape;1656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 descr="A collage of people&#10;&#10;Description automatically generated with low confidence">
            <a:extLst>
              <a:ext uri="{FF2B5EF4-FFF2-40B4-BE49-F238E27FC236}">
                <a16:creationId xmlns:a16="http://schemas.microsoft.com/office/drawing/2014/main" id="{D6D9753E-7EA7-6D50-62D8-2A017C8ED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562" y="44221"/>
            <a:ext cx="3962400" cy="423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8"/>
          <p:cNvSpPr txBox="1">
            <a:spLocks noGrp="1"/>
          </p:cNvSpPr>
          <p:nvPr>
            <p:ph type="title"/>
          </p:nvPr>
        </p:nvSpPr>
        <p:spPr>
          <a:xfrm>
            <a:off x="547534" y="226654"/>
            <a:ext cx="3638840" cy="644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Who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doctor?</a:t>
            </a:r>
            <a:endParaRPr dirty="0"/>
          </a:p>
        </p:txBody>
      </p:sp>
      <p:sp>
        <p:nvSpPr>
          <p:cNvPr id="1558" name="Google Shape;1558;p38"/>
          <p:cNvSpPr txBox="1">
            <a:spLocks noGrp="1"/>
          </p:cNvSpPr>
          <p:nvPr>
            <p:ph type="subTitle" idx="1"/>
          </p:nvPr>
        </p:nvSpPr>
        <p:spPr>
          <a:xfrm>
            <a:off x="650744" y="3075482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 are more likely to be categorised as “Doctor”</a:t>
            </a:r>
            <a:endParaRPr dirty="0"/>
          </a:p>
        </p:txBody>
      </p:sp>
      <p:sp>
        <p:nvSpPr>
          <p:cNvPr id="1561" name="Google Shape;1561;p38"/>
          <p:cNvSpPr txBox="1">
            <a:spLocks noGrp="1"/>
          </p:cNvSpPr>
          <p:nvPr>
            <p:ph type="title" idx="5"/>
          </p:nvPr>
        </p:nvSpPr>
        <p:spPr>
          <a:xfrm>
            <a:off x="6025372" y="30599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Sorry guys, not my fault!</a:t>
            </a:r>
            <a:endParaRPr dirty="0"/>
          </a:p>
        </p:txBody>
      </p:sp>
      <p:sp>
        <p:nvSpPr>
          <p:cNvPr id="1562" name="Google Shape;1562;p38"/>
          <p:cNvSpPr txBox="1">
            <a:spLocks noGrp="1"/>
          </p:cNvSpPr>
          <p:nvPr>
            <p:ph type="subTitle" idx="6"/>
          </p:nvPr>
        </p:nvSpPr>
        <p:spPr>
          <a:xfrm>
            <a:off x="6025368" y="3489525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fed me with biased data</a:t>
            </a:r>
            <a:endParaRPr dirty="0"/>
          </a:p>
        </p:txBody>
      </p:sp>
      <p:grpSp>
        <p:nvGrpSpPr>
          <p:cNvPr id="1586" name="Google Shape;1586;p38"/>
          <p:cNvGrpSpPr/>
          <p:nvPr/>
        </p:nvGrpSpPr>
        <p:grpSpPr>
          <a:xfrm>
            <a:off x="1344267" y="1704000"/>
            <a:ext cx="1052121" cy="990345"/>
            <a:chOff x="3685713" y="4288888"/>
            <a:chExt cx="329550" cy="310200"/>
          </a:xfrm>
        </p:grpSpPr>
        <p:sp>
          <p:nvSpPr>
            <p:cNvPr id="1587" name="Google Shape;1587;p38"/>
            <p:cNvSpPr/>
            <p:nvPr/>
          </p:nvSpPr>
          <p:spPr>
            <a:xfrm>
              <a:off x="3685713" y="4288888"/>
              <a:ext cx="329550" cy="310200"/>
            </a:xfrm>
            <a:custGeom>
              <a:avLst/>
              <a:gdLst/>
              <a:ahLst/>
              <a:cxnLst/>
              <a:rect l="l" t="t" r="r" b="b"/>
              <a:pathLst>
                <a:path w="13182" h="12408" extrusionOk="0">
                  <a:moveTo>
                    <a:pt x="6740" y="1"/>
                  </a:moveTo>
                  <a:cubicBezTo>
                    <a:pt x="6430" y="1"/>
                    <a:pt x="6168" y="263"/>
                    <a:pt x="6168" y="572"/>
                  </a:cubicBezTo>
                  <a:cubicBezTo>
                    <a:pt x="6168" y="834"/>
                    <a:pt x="6347" y="1049"/>
                    <a:pt x="6597" y="1120"/>
                  </a:cubicBezTo>
                  <a:lnTo>
                    <a:pt x="6585" y="1120"/>
                  </a:lnTo>
                  <a:lnTo>
                    <a:pt x="6585" y="2787"/>
                  </a:lnTo>
                  <a:cubicBezTo>
                    <a:pt x="5704" y="2846"/>
                    <a:pt x="4990" y="3430"/>
                    <a:pt x="4763" y="4192"/>
                  </a:cubicBezTo>
                  <a:lnTo>
                    <a:pt x="2692" y="4192"/>
                  </a:lnTo>
                  <a:cubicBezTo>
                    <a:pt x="1858" y="4192"/>
                    <a:pt x="1180" y="4930"/>
                    <a:pt x="1180" y="5847"/>
                  </a:cubicBezTo>
                  <a:lnTo>
                    <a:pt x="1180" y="6561"/>
                  </a:lnTo>
                  <a:cubicBezTo>
                    <a:pt x="1144" y="6549"/>
                    <a:pt x="1108" y="6549"/>
                    <a:pt x="1061" y="6549"/>
                  </a:cubicBezTo>
                  <a:cubicBezTo>
                    <a:pt x="799" y="6549"/>
                    <a:pt x="584" y="6764"/>
                    <a:pt x="584" y="7025"/>
                  </a:cubicBezTo>
                  <a:lnTo>
                    <a:pt x="584" y="7156"/>
                  </a:lnTo>
                  <a:lnTo>
                    <a:pt x="572" y="7156"/>
                  </a:lnTo>
                  <a:cubicBezTo>
                    <a:pt x="251" y="7156"/>
                    <a:pt x="1" y="7406"/>
                    <a:pt x="1" y="7728"/>
                  </a:cubicBezTo>
                  <a:cubicBezTo>
                    <a:pt x="1" y="8049"/>
                    <a:pt x="251" y="8299"/>
                    <a:pt x="572" y="8299"/>
                  </a:cubicBezTo>
                  <a:lnTo>
                    <a:pt x="584" y="8299"/>
                  </a:lnTo>
                  <a:lnTo>
                    <a:pt x="584" y="8418"/>
                  </a:lnTo>
                  <a:cubicBezTo>
                    <a:pt x="584" y="8692"/>
                    <a:pt x="799" y="8907"/>
                    <a:pt x="1061" y="8907"/>
                  </a:cubicBezTo>
                  <a:cubicBezTo>
                    <a:pt x="1108" y="8907"/>
                    <a:pt x="1144" y="8895"/>
                    <a:pt x="1180" y="8895"/>
                  </a:cubicBezTo>
                  <a:lnTo>
                    <a:pt x="1180" y="10038"/>
                  </a:lnTo>
                  <a:cubicBezTo>
                    <a:pt x="1180" y="10157"/>
                    <a:pt x="1191" y="10276"/>
                    <a:pt x="1215" y="10383"/>
                  </a:cubicBezTo>
                  <a:cubicBezTo>
                    <a:pt x="668" y="10395"/>
                    <a:pt x="227" y="10847"/>
                    <a:pt x="227" y="11395"/>
                  </a:cubicBezTo>
                  <a:cubicBezTo>
                    <a:pt x="227" y="11955"/>
                    <a:pt x="680" y="12407"/>
                    <a:pt x="1227" y="12407"/>
                  </a:cubicBezTo>
                  <a:lnTo>
                    <a:pt x="11943" y="12407"/>
                  </a:lnTo>
                  <a:cubicBezTo>
                    <a:pt x="12502" y="12407"/>
                    <a:pt x="12955" y="11955"/>
                    <a:pt x="12955" y="11395"/>
                  </a:cubicBezTo>
                  <a:cubicBezTo>
                    <a:pt x="12955" y="10847"/>
                    <a:pt x="12502" y="10395"/>
                    <a:pt x="11955" y="10383"/>
                  </a:cubicBezTo>
                  <a:cubicBezTo>
                    <a:pt x="11979" y="10276"/>
                    <a:pt x="11990" y="10157"/>
                    <a:pt x="11990" y="10038"/>
                  </a:cubicBezTo>
                  <a:lnTo>
                    <a:pt x="11990" y="8883"/>
                  </a:lnTo>
                  <a:cubicBezTo>
                    <a:pt x="12026" y="8895"/>
                    <a:pt x="12074" y="8907"/>
                    <a:pt x="12110" y="8907"/>
                  </a:cubicBezTo>
                  <a:cubicBezTo>
                    <a:pt x="12383" y="8907"/>
                    <a:pt x="12598" y="8692"/>
                    <a:pt x="12598" y="8418"/>
                  </a:cubicBezTo>
                  <a:lnTo>
                    <a:pt x="12598" y="8299"/>
                  </a:lnTo>
                  <a:lnTo>
                    <a:pt x="12610" y="8299"/>
                  </a:lnTo>
                  <a:cubicBezTo>
                    <a:pt x="12919" y="8299"/>
                    <a:pt x="13181" y="8037"/>
                    <a:pt x="13181" y="7728"/>
                  </a:cubicBezTo>
                  <a:cubicBezTo>
                    <a:pt x="13181" y="7406"/>
                    <a:pt x="12919" y="7156"/>
                    <a:pt x="12610" y="7156"/>
                  </a:cubicBezTo>
                  <a:lnTo>
                    <a:pt x="12598" y="7156"/>
                  </a:lnTo>
                  <a:lnTo>
                    <a:pt x="12598" y="7025"/>
                  </a:lnTo>
                  <a:cubicBezTo>
                    <a:pt x="12598" y="6764"/>
                    <a:pt x="12371" y="6549"/>
                    <a:pt x="12110" y="6549"/>
                  </a:cubicBezTo>
                  <a:cubicBezTo>
                    <a:pt x="12062" y="6549"/>
                    <a:pt x="12026" y="6549"/>
                    <a:pt x="11990" y="6561"/>
                  </a:cubicBezTo>
                  <a:lnTo>
                    <a:pt x="11990" y="5847"/>
                  </a:lnTo>
                  <a:cubicBezTo>
                    <a:pt x="11990" y="4930"/>
                    <a:pt x="11312" y="4192"/>
                    <a:pt x="10490" y="4192"/>
                  </a:cubicBezTo>
                  <a:lnTo>
                    <a:pt x="8716" y="4192"/>
                  </a:lnTo>
                  <a:cubicBezTo>
                    <a:pt x="8490" y="3430"/>
                    <a:pt x="7776" y="2846"/>
                    <a:pt x="6895" y="2787"/>
                  </a:cubicBezTo>
                  <a:lnTo>
                    <a:pt x="6895" y="1120"/>
                  </a:lnTo>
                  <a:lnTo>
                    <a:pt x="6883" y="1120"/>
                  </a:lnTo>
                  <a:cubicBezTo>
                    <a:pt x="7133" y="1060"/>
                    <a:pt x="7311" y="834"/>
                    <a:pt x="7311" y="572"/>
                  </a:cubicBezTo>
                  <a:cubicBezTo>
                    <a:pt x="7311" y="263"/>
                    <a:pt x="7049" y="1"/>
                    <a:pt x="674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8" name="Google Shape;1588;p38"/>
            <p:cNvGrpSpPr/>
            <p:nvPr/>
          </p:nvGrpSpPr>
          <p:grpSpPr>
            <a:xfrm>
              <a:off x="3685713" y="4289050"/>
              <a:ext cx="329550" cy="309875"/>
              <a:chOff x="3816825" y="4572725"/>
              <a:chExt cx="329550" cy="309875"/>
            </a:xfrm>
          </p:grpSpPr>
          <p:sp>
            <p:nvSpPr>
              <p:cNvPr id="1589" name="Google Shape;1589;p38"/>
              <p:cNvSpPr/>
              <p:nvPr/>
            </p:nvSpPr>
            <p:spPr>
              <a:xfrm>
                <a:off x="3816825" y="47513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572" y="1"/>
                    </a:moveTo>
                    <a:cubicBezTo>
                      <a:pt x="251" y="1"/>
                      <a:pt x="1" y="263"/>
                      <a:pt x="1" y="572"/>
                    </a:cubicBezTo>
                    <a:cubicBezTo>
                      <a:pt x="1" y="894"/>
                      <a:pt x="251" y="1144"/>
                      <a:pt x="572" y="1144"/>
                    </a:cubicBezTo>
                    <a:cubicBezTo>
                      <a:pt x="882" y="1144"/>
                      <a:pt x="1144" y="894"/>
                      <a:pt x="1144" y="572"/>
                    </a:cubicBezTo>
                    <a:cubicBezTo>
                      <a:pt x="1144" y="263"/>
                      <a:pt x="882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81450" y="4600400"/>
                <a:ext cx="775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4525" extrusionOk="0">
                    <a:moveTo>
                      <a:pt x="0" y="0"/>
                    </a:moveTo>
                    <a:lnTo>
                      <a:pt x="0" y="4525"/>
                    </a:lnTo>
                    <a:lnTo>
                      <a:pt x="310" y="452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33825" y="4642075"/>
                <a:ext cx="10300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1941" extrusionOk="0">
                    <a:moveTo>
                      <a:pt x="2060" y="0"/>
                    </a:moveTo>
                    <a:cubicBezTo>
                      <a:pt x="917" y="0"/>
                      <a:pt x="0" y="869"/>
                      <a:pt x="0" y="1941"/>
                    </a:cubicBezTo>
                    <a:lnTo>
                      <a:pt x="4120" y="1941"/>
                    </a:lnTo>
                    <a:cubicBezTo>
                      <a:pt x="4120" y="869"/>
                      <a:pt x="3191" y="0"/>
                      <a:pt x="20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3831425" y="4736125"/>
                <a:ext cx="241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370" extrusionOk="0">
                    <a:moveTo>
                      <a:pt x="477" y="1"/>
                    </a:moveTo>
                    <a:cubicBezTo>
                      <a:pt x="215" y="1"/>
                      <a:pt x="0" y="227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77" y="2370"/>
                    </a:cubicBezTo>
                    <a:cubicBezTo>
                      <a:pt x="750" y="2370"/>
                      <a:pt x="965" y="2144"/>
                      <a:pt x="965" y="1882"/>
                    </a:cubicBezTo>
                    <a:lnTo>
                      <a:pt x="965" y="489"/>
                    </a:lnTo>
                    <a:cubicBezTo>
                      <a:pt x="965" y="215"/>
                      <a:pt x="750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17475" y="4751300"/>
                <a:ext cx="289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44" extrusionOk="0">
                    <a:moveTo>
                      <a:pt x="584" y="1"/>
                    </a:moveTo>
                    <a:cubicBezTo>
                      <a:pt x="262" y="1"/>
                      <a:pt x="0" y="263"/>
                      <a:pt x="0" y="572"/>
                    </a:cubicBezTo>
                    <a:cubicBezTo>
                      <a:pt x="0" y="894"/>
                      <a:pt x="262" y="1144"/>
                      <a:pt x="584" y="1144"/>
                    </a:cubicBezTo>
                    <a:cubicBezTo>
                      <a:pt x="893" y="1144"/>
                      <a:pt x="1155" y="894"/>
                      <a:pt x="1155" y="572"/>
                    </a:cubicBezTo>
                    <a:cubicBezTo>
                      <a:pt x="1155" y="263"/>
                      <a:pt x="893" y="1"/>
                      <a:pt x="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8"/>
              <p:cNvSpPr/>
              <p:nvPr/>
            </p:nvSpPr>
            <p:spPr>
              <a:xfrm>
                <a:off x="4107350" y="4736125"/>
                <a:ext cx="24425" cy="592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370" extrusionOk="0">
                    <a:moveTo>
                      <a:pt x="489" y="1"/>
                    </a:moveTo>
                    <a:cubicBezTo>
                      <a:pt x="227" y="1"/>
                      <a:pt x="0" y="215"/>
                      <a:pt x="0" y="489"/>
                    </a:cubicBezTo>
                    <a:lnTo>
                      <a:pt x="0" y="1882"/>
                    </a:lnTo>
                    <a:cubicBezTo>
                      <a:pt x="0" y="2144"/>
                      <a:pt x="215" y="2370"/>
                      <a:pt x="489" y="2370"/>
                    </a:cubicBezTo>
                    <a:cubicBezTo>
                      <a:pt x="750" y="2370"/>
                      <a:pt x="977" y="2144"/>
                      <a:pt x="977" y="1882"/>
                    </a:cubicBezTo>
                    <a:lnTo>
                      <a:pt x="977" y="489"/>
                    </a:lnTo>
                    <a:cubicBezTo>
                      <a:pt x="977" y="227"/>
                      <a:pt x="750" y="1"/>
                      <a:pt x="4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8"/>
              <p:cNvSpPr/>
              <p:nvPr/>
            </p:nvSpPr>
            <p:spPr>
              <a:xfrm>
                <a:off x="3846300" y="4677500"/>
                <a:ext cx="270300" cy="18755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7502" extrusionOk="0">
                    <a:moveTo>
                      <a:pt x="1513" y="0"/>
                    </a:moveTo>
                    <a:cubicBezTo>
                      <a:pt x="679" y="0"/>
                      <a:pt x="1" y="738"/>
                      <a:pt x="1" y="1655"/>
                    </a:cubicBezTo>
                    <a:lnTo>
                      <a:pt x="1" y="5846"/>
                    </a:lnTo>
                    <a:cubicBezTo>
                      <a:pt x="1" y="6763"/>
                      <a:pt x="679" y="7501"/>
                      <a:pt x="1513" y="7501"/>
                    </a:cubicBezTo>
                    <a:lnTo>
                      <a:pt x="9311" y="7501"/>
                    </a:lnTo>
                    <a:cubicBezTo>
                      <a:pt x="10133" y="7501"/>
                      <a:pt x="10811" y="6763"/>
                      <a:pt x="10811" y="5846"/>
                    </a:cubicBezTo>
                    <a:lnTo>
                      <a:pt x="10811" y="1655"/>
                    </a:lnTo>
                    <a:cubicBezTo>
                      <a:pt x="10811" y="738"/>
                      <a:pt x="10133" y="0"/>
                      <a:pt x="93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822500" y="4832275"/>
                <a:ext cx="317900" cy="50325"/>
              </a:xfrm>
              <a:custGeom>
                <a:avLst/>
                <a:gdLst/>
                <a:ahLst/>
                <a:cxnLst/>
                <a:rect l="l" t="t" r="r" b="b"/>
                <a:pathLst>
                  <a:path w="12716" h="2013" extrusionOk="0">
                    <a:moveTo>
                      <a:pt x="1000" y="0"/>
                    </a:moveTo>
                    <a:cubicBezTo>
                      <a:pt x="453" y="0"/>
                      <a:pt x="0" y="453"/>
                      <a:pt x="0" y="1012"/>
                    </a:cubicBezTo>
                    <a:cubicBezTo>
                      <a:pt x="0" y="1560"/>
                      <a:pt x="453" y="2013"/>
                      <a:pt x="1000" y="2013"/>
                    </a:cubicBezTo>
                    <a:lnTo>
                      <a:pt x="11716" y="2013"/>
                    </a:lnTo>
                    <a:cubicBezTo>
                      <a:pt x="12275" y="2013"/>
                      <a:pt x="12716" y="1560"/>
                      <a:pt x="12716" y="1012"/>
                    </a:cubicBezTo>
                    <a:cubicBezTo>
                      <a:pt x="12716" y="453"/>
                      <a:pt x="12264" y="0"/>
                      <a:pt x="117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912975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48" y="1"/>
                    </a:moveTo>
                    <a:cubicBezTo>
                      <a:pt x="673" y="1"/>
                      <a:pt x="497" y="61"/>
                      <a:pt x="358" y="184"/>
                    </a:cubicBezTo>
                    <a:cubicBezTo>
                      <a:pt x="36" y="458"/>
                      <a:pt x="1" y="946"/>
                      <a:pt x="274" y="1256"/>
                    </a:cubicBezTo>
                    <a:cubicBezTo>
                      <a:pt x="425" y="1433"/>
                      <a:pt x="640" y="1523"/>
                      <a:pt x="855" y="1523"/>
                    </a:cubicBezTo>
                    <a:cubicBezTo>
                      <a:pt x="1031" y="1523"/>
                      <a:pt x="1207" y="1463"/>
                      <a:pt x="1346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3" y="1"/>
                      <a:pt x="8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4005250" y="4719325"/>
                <a:ext cx="426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1524" extrusionOk="0">
                    <a:moveTo>
                      <a:pt x="853" y="1"/>
                    </a:moveTo>
                    <a:cubicBezTo>
                      <a:pt x="678" y="1"/>
                      <a:pt x="502" y="61"/>
                      <a:pt x="358" y="184"/>
                    </a:cubicBezTo>
                    <a:cubicBezTo>
                      <a:pt x="36" y="458"/>
                      <a:pt x="1" y="946"/>
                      <a:pt x="286" y="1256"/>
                    </a:cubicBezTo>
                    <a:cubicBezTo>
                      <a:pt x="437" y="1433"/>
                      <a:pt x="649" y="1523"/>
                      <a:pt x="862" y="1523"/>
                    </a:cubicBezTo>
                    <a:cubicBezTo>
                      <a:pt x="1037" y="1523"/>
                      <a:pt x="1213" y="1463"/>
                      <a:pt x="1358" y="1339"/>
                    </a:cubicBezTo>
                    <a:cubicBezTo>
                      <a:pt x="1667" y="1054"/>
                      <a:pt x="1703" y="577"/>
                      <a:pt x="1429" y="268"/>
                    </a:cubicBezTo>
                    <a:cubicBezTo>
                      <a:pt x="1279" y="91"/>
                      <a:pt x="1067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71025" y="4572725"/>
                <a:ext cx="2860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32" extrusionOk="0">
                    <a:moveTo>
                      <a:pt x="572" y="0"/>
                    </a:moveTo>
                    <a:cubicBezTo>
                      <a:pt x="250" y="0"/>
                      <a:pt x="0" y="250"/>
                      <a:pt x="0" y="560"/>
                    </a:cubicBezTo>
                    <a:cubicBezTo>
                      <a:pt x="0" y="881"/>
                      <a:pt x="250" y="1131"/>
                      <a:pt x="572" y="1131"/>
                    </a:cubicBezTo>
                    <a:cubicBezTo>
                      <a:pt x="881" y="1131"/>
                      <a:pt x="1143" y="881"/>
                      <a:pt x="1143" y="560"/>
                    </a:cubicBezTo>
                    <a:cubicBezTo>
                      <a:pt x="1143" y="250"/>
                      <a:pt x="881" y="0"/>
                      <a:pt x="5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3932325" y="4776025"/>
                <a:ext cx="96175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1036" extrusionOk="0">
                    <a:moveTo>
                      <a:pt x="489" y="0"/>
                    </a:moveTo>
                    <a:cubicBezTo>
                      <a:pt x="215" y="0"/>
                      <a:pt x="0" y="226"/>
                      <a:pt x="0" y="488"/>
                    </a:cubicBezTo>
                    <a:lnTo>
                      <a:pt x="0" y="560"/>
                    </a:lnTo>
                    <a:cubicBezTo>
                      <a:pt x="0" y="822"/>
                      <a:pt x="215" y="1036"/>
                      <a:pt x="489" y="1036"/>
                    </a:cubicBezTo>
                    <a:lnTo>
                      <a:pt x="3370" y="1036"/>
                    </a:lnTo>
                    <a:cubicBezTo>
                      <a:pt x="3632" y="1036"/>
                      <a:pt x="3846" y="822"/>
                      <a:pt x="3846" y="560"/>
                    </a:cubicBezTo>
                    <a:lnTo>
                      <a:pt x="3846" y="488"/>
                    </a:lnTo>
                    <a:cubicBezTo>
                      <a:pt x="3846" y="214"/>
                      <a:pt x="3632" y="0"/>
                      <a:pt x="3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3941250" y="4785825"/>
                <a:ext cx="78300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51" extrusionOk="0">
                    <a:moveTo>
                      <a:pt x="132" y="1"/>
                    </a:moveTo>
                    <a:cubicBezTo>
                      <a:pt x="60" y="1"/>
                      <a:pt x="1" y="61"/>
                      <a:pt x="1" y="132"/>
                    </a:cubicBezTo>
                    <a:cubicBezTo>
                      <a:pt x="1" y="203"/>
                      <a:pt x="60" y="251"/>
                      <a:pt x="132" y="251"/>
                    </a:cubicBezTo>
                    <a:lnTo>
                      <a:pt x="3001" y="251"/>
                    </a:lnTo>
                    <a:cubicBezTo>
                      <a:pt x="3072" y="251"/>
                      <a:pt x="3132" y="203"/>
                      <a:pt x="3132" y="132"/>
                    </a:cubicBezTo>
                    <a:cubicBezTo>
                      <a:pt x="3132" y="61"/>
                      <a:pt x="3072" y="1"/>
                      <a:pt x="30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8"/>
              <p:cNvSpPr/>
              <p:nvPr/>
            </p:nvSpPr>
            <p:spPr>
              <a:xfrm>
                <a:off x="386862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8"/>
              <p:cNvSpPr/>
              <p:nvPr/>
            </p:nvSpPr>
            <p:spPr>
              <a:xfrm>
                <a:off x="389870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392905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1" y="131"/>
                      <a:pt x="1" y="274"/>
                    </a:cubicBezTo>
                    <a:cubicBezTo>
                      <a:pt x="1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8"/>
              <p:cNvSpPr/>
              <p:nvPr/>
            </p:nvSpPr>
            <p:spPr>
              <a:xfrm>
                <a:off x="3959125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8"/>
              <p:cNvSpPr/>
              <p:nvPr/>
            </p:nvSpPr>
            <p:spPr>
              <a:xfrm>
                <a:off x="3989475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4019550" y="4851925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31" y="0"/>
                      <a:pt x="0" y="131"/>
                      <a:pt x="0" y="274"/>
                    </a:cubicBezTo>
                    <a:cubicBezTo>
                      <a:pt x="0" y="429"/>
                      <a:pt x="131" y="560"/>
                      <a:pt x="286" y="560"/>
                    </a:cubicBezTo>
                    <a:cubicBezTo>
                      <a:pt x="441" y="560"/>
                      <a:pt x="560" y="429"/>
                      <a:pt x="560" y="274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38"/>
              <p:cNvSpPr/>
              <p:nvPr/>
            </p:nvSpPr>
            <p:spPr>
              <a:xfrm>
                <a:off x="4049900" y="4851925"/>
                <a:ext cx="137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60" extrusionOk="0">
                    <a:moveTo>
                      <a:pt x="274" y="0"/>
                    </a:moveTo>
                    <a:cubicBezTo>
                      <a:pt x="120" y="0"/>
                      <a:pt x="0" y="131"/>
                      <a:pt x="0" y="274"/>
                    </a:cubicBezTo>
                    <a:cubicBezTo>
                      <a:pt x="0" y="429"/>
                      <a:pt x="120" y="560"/>
                      <a:pt x="274" y="560"/>
                    </a:cubicBezTo>
                    <a:cubicBezTo>
                      <a:pt x="429" y="560"/>
                      <a:pt x="548" y="429"/>
                      <a:pt x="548" y="274"/>
                    </a:cubicBezTo>
                    <a:cubicBezTo>
                      <a:pt x="548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38"/>
              <p:cNvSpPr/>
              <p:nvPr/>
            </p:nvSpPr>
            <p:spPr>
              <a:xfrm>
                <a:off x="4079950" y="4851925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32" y="0"/>
                      <a:pt x="1" y="131"/>
                      <a:pt x="1" y="274"/>
                    </a:cubicBezTo>
                    <a:cubicBezTo>
                      <a:pt x="1" y="429"/>
                      <a:pt x="132" y="560"/>
                      <a:pt x="287" y="560"/>
                    </a:cubicBezTo>
                    <a:cubicBezTo>
                      <a:pt x="442" y="560"/>
                      <a:pt x="561" y="429"/>
                      <a:pt x="561" y="274"/>
                    </a:cubicBezTo>
                    <a:cubicBezTo>
                      <a:pt x="561" y="131"/>
                      <a:pt x="442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38"/>
          <p:cNvGrpSpPr/>
          <p:nvPr/>
        </p:nvGrpSpPr>
        <p:grpSpPr>
          <a:xfrm>
            <a:off x="6711575" y="1745384"/>
            <a:ext cx="1073911" cy="907576"/>
            <a:chOff x="4380300" y="4287850"/>
            <a:chExt cx="336375" cy="284275"/>
          </a:xfrm>
        </p:grpSpPr>
        <p:sp>
          <p:nvSpPr>
            <p:cNvPr id="1611" name="Google Shape;1611;p38"/>
            <p:cNvSpPr/>
            <p:nvPr/>
          </p:nvSpPr>
          <p:spPr>
            <a:xfrm>
              <a:off x="4380300" y="4287850"/>
              <a:ext cx="336375" cy="284275"/>
            </a:xfrm>
            <a:custGeom>
              <a:avLst/>
              <a:gdLst/>
              <a:ahLst/>
              <a:cxnLst/>
              <a:rect l="l" t="t" r="r" b="b"/>
              <a:pathLst>
                <a:path w="13455" h="11371" extrusionOk="0">
                  <a:moveTo>
                    <a:pt x="6656" y="0"/>
                  </a:moveTo>
                  <a:cubicBezTo>
                    <a:pt x="6513" y="0"/>
                    <a:pt x="6394" y="119"/>
                    <a:pt x="6394" y="262"/>
                  </a:cubicBezTo>
                  <a:cubicBezTo>
                    <a:pt x="6394" y="369"/>
                    <a:pt x="6442" y="453"/>
                    <a:pt x="6525" y="500"/>
                  </a:cubicBezTo>
                  <a:lnTo>
                    <a:pt x="6525" y="1012"/>
                  </a:lnTo>
                  <a:cubicBezTo>
                    <a:pt x="6418" y="1060"/>
                    <a:pt x="6335" y="1179"/>
                    <a:pt x="6335" y="1310"/>
                  </a:cubicBezTo>
                  <a:cubicBezTo>
                    <a:pt x="6335" y="1453"/>
                    <a:pt x="6418" y="1560"/>
                    <a:pt x="6525" y="1619"/>
                  </a:cubicBezTo>
                  <a:lnTo>
                    <a:pt x="6525" y="2131"/>
                  </a:lnTo>
                  <a:cubicBezTo>
                    <a:pt x="6346" y="2179"/>
                    <a:pt x="6215" y="2346"/>
                    <a:pt x="6215" y="2548"/>
                  </a:cubicBezTo>
                  <a:cubicBezTo>
                    <a:pt x="6215" y="2739"/>
                    <a:pt x="6346" y="2905"/>
                    <a:pt x="6525" y="2965"/>
                  </a:cubicBezTo>
                  <a:lnTo>
                    <a:pt x="6525" y="3429"/>
                  </a:lnTo>
                  <a:lnTo>
                    <a:pt x="6215" y="3429"/>
                  </a:lnTo>
                  <a:cubicBezTo>
                    <a:pt x="6049" y="3429"/>
                    <a:pt x="5918" y="3560"/>
                    <a:pt x="5918" y="3739"/>
                  </a:cubicBezTo>
                  <a:cubicBezTo>
                    <a:pt x="5918" y="3858"/>
                    <a:pt x="5977" y="3953"/>
                    <a:pt x="6084" y="4001"/>
                  </a:cubicBezTo>
                  <a:cubicBezTo>
                    <a:pt x="3060" y="4334"/>
                    <a:pt x="667" y="7013"/>
                    <a:pt x="417" y="10370"/>
                  </a:cubicBezTo>
                  <a:cubicBezTo>
                    <a:pt x="191" y="10370"/>
                    <a:pt x="0" y="10549"/>
                    <a:pt x="0" y="10775"/>
                  </a:cubicBezTo>
                  <a:lnTo>
                    <a:pt x="0" y="10966"/>
                  </a:lnTo>
                  <a:cubicBezTo>
                    <a:pt x="0" y="11192"/>
                    <a:pt x="179" y="11371"/>
                    <a:pt x="417" y="11371"/>
                  </a:cubicBezTo>
                  <a:lnTo>
                    <a:pt x="13050" y="11371"/>
                  </a:lnTo>
                  <a:cubicBezTo>
                    <a:pt x="13276" y="11371"/>
                    <a:pt x="13454" y="11192"/>
                    <a:pt x="13454" y="10966"/>
                  </a:cubicBezTo>
                  <a:lnTo>
                    <a:pt x="13454" y="10775"/>
                  </a:lnTo>
                  <a:cubicBezTo>
                    <a:pt x="13454" y="10549"/>
                    <a:pt x="13276" y="10370"/>
                    <a:pt x="13050" y="10370"/>
                  </a:cubicBezTo>
                  <a:lnTo>
                    <a:pt x="13002" y="10370"/>
                  </a:lnTo>
                  <a:cubicBezTo>
                    <a:pt x="12740" y="6977"/>
                    <a:pt x="10311" y="4286"/>
                    <a:pt x="7251" y="4001"/>
                  </a:cubicBezTo>
                  <a:cubicBezTo>
                    <a:pt x="7347" y="3941"/>
                    <a:pt x="7406" y="3846"/>
                    <a:pt x="7406" y="3739"/>
                  </a:cubicBezTo>
                  <a:cubicBezTo>
                    <a:pt x="7406" y="3560"/>
                    <a:pt x="7263" y="3429"/>
                    <a:pt x="7097" y="3429"/>
                  </a:cubicBezTo>
                  <a:lnTo>
                    <a:pt x="6787" y="3429"/>
                  </a:lnTo>
                  <a:lnTo>
                    <a:pt x="6787" y="2965"/>
                  </a:lnTo>
                  <a:cubicBezTo>
                    <a:pt x="6966" y="2905"/>
                    <a:pt x="7097" y="2739"/>
                    <a:pt x="7097" y="2548"/>
                  </a:cubicBezTo>
                  <a:cubicBezTo>
                    <a:pt x="7097" y="2346"/>
                    <a:pt x="6966" y="2179"/>
                    <a:pt x="6787" y="2131"/>
                  </a:cubicBezTo>
                  <a:lnTo>
                    <a:pt x="6787" y="1619"/>
                  </a:lnTo>
                  <a:cubicBezTo>
                    <a:pt x="6906" y="1560"/>
                    <a:pt x="6989" y="1453"/>
                    <a:pt x="6989" y="1310"/>
                  </a:cubicBezTo>
                  <a:cubicBezTo>
                    <a:pt x="6989" y="1179"/>
                    <a:pt x="6906" y="1060"/>
                    <a:pt x="6787" y="1012"/>
                  </a:cubicBezTo>
                  <a:lnTo>
                    <a:pt x="6787" y="500"/>
                  </a:lnTo>
                  <a:cubicBezTo>
                    <a:pt x="6870" y="453"/>
                    <a:pt x="6930" y="369"/>
                    <a:pt x="6930" y="262"/>
                  </a:cubicBezTo>
                  <a:cubicBezTo>
                    <a:pt x="6930" y="119"/>
                    <a:pt x="6811" y="0"/>
                    <a:pt x="6656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2" name="Google Shape;1612;p38"/>
            <p:cNvGrpSpPr/>
            <p:nvPr/>
          </p:nvGrpSpPr>
          <p:grpSpPr>
            <a:xfrm>
              <a:off x="4380300" y="4287850"/>
              <a:ext cx="336375" cy="284275"/>
              <a:chOff x="4380300" y="4571525"/>
              <a:chExt cx="336375" cy="284275"/>
            </a:xfrm>
          </p:grpSpPr>
          <p:sp>
            <p:nvSpPr>
              <p:cNvPr id="1613" name="Google Shape;1613;p38"/>
              <p:cNvSpPr/>
              <p:nvPr/>
            </p:nvSpPr>
            <p:spPr>
              <a:xfrm>
                <a:off x="4543425" y="4576875"/>
                <a:ext cx="6550" cy="14172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5669" extrusionOk="0">
                    <a:moveTo>
                      <a:pt x="0" y="1"/>
                    </a:moveTo>
                    <a:lnTo>
                      <a:pt x="0" y="5668"/>
                    </a:lnTo>
                    <a:lnTo>
                      <a:pt x="262" y="5668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38"/>
              <p:cNvSpPr/>
              <p:nvPr/>
            </p:nvSpPr>
            <p:spPr>
              <a:xfrm>
                <a:off x="4390125" y="4670950"/>
                <a:ext cx="315825" cy="174750"/>
              </a:xfrm>
              <a:custGeom>
                <a:avLst/>
                <a:gdLst/>
                <a:ahLst/>
                <a:cxnLst/>
                <a:rect l="l" t="t" r="r" b="b"/>
                <a:pathLst>
                  <a:path w="12633" h="6990" extrusionOk="0">
                    <a:moveTo>
                      <a:pt x="6311" y="0"/>
                    </a:moveTo>
                    <a:cubicBezTo>
                      <a:pt x="2822" y="0"/>
                      <a:pt x="0" y="3132"/>
                      <a:pt x="0" y="6989"/>
                    </a:cubicBezTo>
                    <a:lnTo>
                      <a:pt x="12633" y="6989"/>
                    </a:lnTo>
                    <a:cubicBezTo>
                      <a:pt x="12633" y="3132"/>
                      <a:pt x="9811" y="0"/>
                      <a:pt x="63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38"/>
              <p:cNvSpPr/>
              <p:nvPr/>
            </p:nvSpPr>
            <p:spPr>
              <a:xfrm>
                <a:off x="4535675" y="4624200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1" y="1"/>
                    </a:moveTo>
                    <a:cubicBezTo>
                      <a:pt x="203" y="1"/>
                      <a:pt x="0" y="203"/>
                      <a:pt x="0" y="441"/>
                    </a:cubicBezTo>
                    <a:cubicBezTo>
                      <a:pt x="0" y="680"/>
                      <a:pt x="203" y="882"/>
                      <a:pt x="441" y="882"/>
                    </a:cubicBezTo>
                    <a:cubicBezTo>
                      <a:pt x="691" y="882"/>
                      <a:pt x="882" y="680"/>
                      <a:pt x="882" y="441"/>
                    </a:cubicBezTo>
                    <a:cubicBezTo>
                      <a:pt x="882" y="203"/>
                      <a:pt x="691" y="1"/>
                      <a:pt x="4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8"/>
              <p:cNvSpPr/>
              <p:nvPr/>
            </p:nvSpPr>
            <p:spPr>
              <a:xfrm>
                <a:off x="4538650" y="4596225"/>
                <a:ext cx="16400" cy="164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656" extrusionOk="0">
                    <a:moveTo>
                      <a:pt x="322" y="1"/>
                    </a:moveTo>
                    <a:cubicBezTo>
                      <a:pt x="143" y="1"/>
                      <a:pt x="1" y="144"/>
                      <a:pt x="1" y="334"/>
                    </a:cubicBezTo>
                    <a:cubicBezTo>
                      <a:pt x="1" y="513"/>
                      <a:pt x="143" y="656"/>
                      <a:pt x="322" y="656"/>
                    </a:cubicBezTo>
                    <a:cubicBezTo>
                      <a:pt x="501" y="656"/>
                      <a:pt x="655" y="513"/>
                      <a:pt x="655" y="334"/>
                    </a:cubicBezTo>
                    <a:cubicBezTo>
                      <a:pt x="655" y="144"/>
                      <a:pt x="501" y="1"/>
                      <a:pt x="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8"/>
              <p:cNvSpPr/>
              <p:nvPr/>
            </p:nvSpPr>
            <p:spPr>
              <a:xfrm>
                <a:off x="4540150" y="4571525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74"/>
                    </a:cubicBezTo>
                    <a:cubicBezTo>
                      <a:pt x="0" y="417"/>
                      <a:pt x="119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38"/>
              <p:cNvSpPr/>
              <p:nvPr/>
            </p:nvSpPr>
            <p:spPr>
              <a:xfrm>
                <a:off x="4380300" y="4830775"/>
                <a:ext cx="33637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001" extrusionOk="0">
                    <a:moveTo>
                      <a:pt x="405" y="1"/>
                    </a:moveTo>
                    <a:cubicBezTo>
                      <a:pt x="179" y="1"/>
                      <a:pt x="0" y="191"/>
                      <a:pt x="0" y="418"/>
                    </a:cubicBezTo>
                    <a:lnTo>
                      <a:pt x="0" y="596"/>
                    </a:lnTo>
                    <a:cubicBezTo>
                      <a:pt x="0" y="822"/>
                      <a:pt x="179" y="1001"/>
                      <a:pt x="405" y="1001"/>
                    </a:cubicBezTo>
                    <a:lnTo>
                      <a:pt x="13038" y="1001"/>
                    </a:lnTo>
                    <a:cubicBezTo>
                      <a:pt x="13276" y="1001"/>
                      <a:pt x="13454" y="822"/>
                      <a:pt x="13454" y="596"/>
                    </a:cubicBezTo>
                    <a:lnTo>
                      <a:pt x="13454" y="418"/>
                    </a:lnTo>
                    <a:cubicBezTo>
                      <a:pt x="13454" y="179"/>
                      <a:pt x="13264" y="1"/>
                      <a:pt x="130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38"/>
              <p:cNvSpPr/>
              <p:nvPr/>
            </p:nvSpPr>
            <p:spPr>
              <a:xfrm>
                <a:off x="4490725" y="4721700"/>
                <a:ext cx="315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132" extrusionOk="0">
                    <a:moveTo>
                      <a:pt x="634" y="0"/>
                    </a:moveTo>
                    <a:cubicBezTo>
                      <a:pt x="503" y="0"/>
                      <a:pt x="370" y="45"/>
                      <a:pt x="263" y="137"/>
                    </a:cubicBezTo>
                    <a:cubicBezTo>
                      <a:pt x="24" y="340"/>
                      <a:pt x="1" y="697"/>
                      <a:pt x="203" y="935"/>
                    </a:cubicBezTo>
                    <a:cubicBezTo>
                      <a:pt x="320" y="1065"/>
                      <a:pt x="477" y="1131"/>
                      <a:pt x="633" y="1131"/>
                    </a:cubicBezTo>
                    <a:cubicBezTo>
                      <a:pt x="763" y="1131"/>
                      <a:pt x="893" y="1086"/>
                      <a:pt x="1001" y="994"/>
                    </a:cubicBezTo>
                    <a:cubicBezTo>
                      <a:pt x="1239" y="792"/>
                      <a:pt x="1263" y="435"/>
                      <a:pt x="1060" y="197"/>
                    </a:cubicBezTo>
                    <a:cubicBezTo>
                      <a:pt x="949" y="66"/>
                      <a:pt x="792" y="0"/>
                      <a:pt x="6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38"/>
              <p:cNvSpPr/>
              <p:nvPr/>
            </p:nvSpPr>
            <p:spPr>
              <a:xfrm>
                <a:off x="4569300" y="4721700"/>
                <a:ext cx="31275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32" extrusionOk="0">
                    <a:moveTo>
                      <a:pt x="622" y="0"/>
                    </a:moveTo>
                    <a:cubicBezTo>
                      <a:pt x="491" y="0"/>
                      <a:pt x="359" y="45"/>
                      <a:pt x="251" y="137"/>
                    </a:cubicBezTo>
                    <a:cubicBezTo>
                      <a:pt x="25" y="340"/>
                      <a:pt x="1" y="697"/>
                      <a:pt x="203" y="935"/>
                    </a:cubicBezTo>
                    <a:cubicBezTo>
                      <a:pt x="314" y="1065"/>
                      <a:pt x="471" y="1131"/>
                      <a:pt x="628" y="1131"/>
                    </a:cubicBezTo>
                    <a:cubicBezTo>
                      <a:pt x="757" y="1131"/>
                      <a:pt x="887" y="1086"/>
                      <a:pt x="989" y="994"/>
                    </a:cubicBezTo>
                    <a:cubicBezTo>
                      <a:pt x="1227" y="792"/>
                      <a:pt x="1251" y="435"/>
                      <a:pt x="1049" y="197"/>
                    </a:cubicBezTo>
                    <a:cubicBezTo>
                      <a:pt x="938" y="66"/>
                      <a:pt x="781" y="0"/>
                      <a:pt x="6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38"/>
              <p:cNvSpPr/>
              <p:nvPr/>
            </p:nvSpPr>
            <p:spPr>
              <a:xfrm>
                <a:off x="4487450" y="4767975"/>
                <a:ext cx="1167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1251" extrusionOk="0">
                    <a:moveTo>
                      <a:pt x="584" y="1"/>
                    </a:moveTo>
                    <a:cubicBezTo>
                      <a:pt x="263" y="1"/>
                      <a:pt x="1" y="263"/>
                      <a:pt x="1" y="584"/>
                    </a:cubicBezTo>
                    <a:lnTo>
                      <a:pt x="1" y="667"/>
                    </a:lnTo>
                    <a:cubicBezTo>
                      <a:pt x="1" y="989"/>
                      <a:pt x="263" y="1251"/>
                      <a:pt x="584" y="1251"/>
                    </a:cubicBezTo>
                    <a:lnTo>
                      <a:pt x="4084" y="1251"/>
                    </a:lnTo>
                    <a:cubicBezTo>
                      <a:pt x="4406" y="1251"/>
                      <a:pt x="4668" y="989"/>
                      <a:pt x="4668" y="667"/>
                    </a:cubicBezTo>
                    <a:lnTo>
                      <a:pt x="4668" y="584"/>
                    </a:lnTo>
                    <a:cubicBezTo>
                      <a:pt x="4668" y="263"/>
                      <a:pt x="4406" y="1"/>
                      <a:pt x="4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38"/>
              <p:cNvSpPr/>
              <p:nvPr/>
            </p:nvSpPr>
            <p:spPr>
              <a:xfrm>
                <a:off x="4498175" y="4779575"/>
                <a:ext cx="94975" cy="77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11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6"/>
                    </a:cubicBezTo>
                    <a:cubicBezTo>
                      <a:pt x="0" y="239"/>
                      <a:pt x="72" y="311"/>
                      <a:pt x="155" y="311"/>
                    </a:cubicBezTo>
                    <a:lnTo>
                      <a:pt x="3644" y="311"/>
                    </a:lnTo>
                    <a:cubicBezTo>
                      <a:pt x="3727" y="311"/>
                      <a:pt x="3798" y="239"/>
                      <a:pt x="3798" y="156"/>
                    </a:cubicBezTo>
                    <a:cubicBezTo>
                      <a:pt x="3798" y="72"/>
                      <a:pt x="3739" y="1"/>
                      <a:pt x="364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38"/>
              <p:cNvSpPr/>
              <p:nvPr/>
            </p:nvSpPr>
            <p:spPr>
              <a:xfrm>
                <a:off x="4528225" y="4657250"/>
                <a:ext cx="372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620" extrusionOk="0">
                    <a:moveTo>
                      <a:pt x="298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20"/>
                      <a:pt x="298" y="620"/>
                    </a:cubicBezTo>
                    <a:lnTo>
                      <a:pt x="1180" y="620"/>
                    </a:lnTo>
                    <a:cubicBezTo>
                      <a:pt x="1346" y="620"/>
                      <a:pt x="1489" y="477"/>
                      <a:pt x="1489" y="310"/>
                    </a:cubicBezTo>
                    <a:cubicBezTo>
                      <a:pt x="1489" y="143"/>
                      <a:pt x="1346" y="0"/>
                      <a:pt x="1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38"/>
          <p:cNvGrpSpPr/>
          <p:nvPr/>
        </p:nvGrpSpPr>
        <p:grpSpPr>
          <a:xfrm>
            <a:off x="1543941" y="4379112"/>
            <a:ext cx="744312" cy="221985"/>
            <a:chOff x="8652775" y="883650"/>
            <a:chExt cx="120875" cy="36050"/>
          </a:xfrm>
        </p:grpSpPr>
        <p:sp>
          <p:nvSpPr>
            <p:cNvPr id="1625" name="Google Shape;1625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38"/>
          <p:cNvGrpSpPr/>
          <p:nvPr/>
        </p:nvGrpSpPr>
        <p:grpSpPr>
          <a:xfrm>
            <a:off x="4191929" y="4380950"/>
            <a:ext cx="760137" cy="218290"/>
            <a:chOff x="4191929" y="4380950"/>
            <a:chExt cx="760137" cy="218290"/>
          </a:xfrm>
        </p:grpSpPr>
        <p:sp>
          <p:nvSpPr>
            <p:cNvPr id="1632" name="Google Shape;1632;p38"/>
            <p:cNvSpPr/>
            <p:nvPr/>
          </p:nvSpPr>
          <p:spPr>
            <a:xfrm>
              <a:off x="4521180" y="4451544"/>
              <a:ext cx="430885" cy="771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3" name="Google Shape;1633;p38"/>
            <p:cNvGrpSpPr/>
            <p:nvPr/>
          </p:nvGrpSpPr>
          <p:grpSpPr>
            <a:xfrm>
              <a:off x="4191929" y="4380950"/>
              <a:ext cx="234762" cy="218290"/>
              <a:chOff x="8652775" y="883650"/>
              <a:chExt cx="38125" cy="35450"/>
            </a:xfrm>
          </p:grpSpPr>
          <p:sp>
            <p:nvSpPr>
              <p:cNvPr id="1634" name="Google Shape;1634;p38"/>
              <p:cNvSpPr/>
              <p:nvPr/>
            </p:nvSpPr>
            <p:spPr>
              <a:xfrm>
                <a:off x="8676900" y="883650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0"/>
                    </a:moveTo>
                    <a:cubicBezTo>
                      <a:pt x="119" y="0"/>
                      <a:pt x="0" y="131"/>
                      <a:pt x="0" y="286"/>
                    </a:cubicBezTo>
                    <a:cubicBezTo>
                      <a:pt x="0" y="441"/>
                      <a:pt x="119" y="560"/>
                      <a:pt x="274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8676900" y="905075"/>
                <a:ext cx="14000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1" extrusionOk="0">
                    <a:moveTo>
                      <a:pt x="274" y="1"/>
                    </a:moveTo>
                    <a:cubicBezTo>
                      <a:pt x="119" y="1"/>
                      <a:pt x="0" y="120"/>
                      <a:pt x="0" y="275"/>
                    </a:cubicBezTo>
                    <a:cubicBezTo>
                      <a:pt x="0" y="429"/>
                      <a:pt x="119" y="560"/>
                      <a:pt x="274" y="560"/>
                    </a:cubicBezTo>
                    <a:cubicBezTo>
                      <a:pt x="429" y="560"/>
                      <a:pt x="560" y="429"/>
                      <a:pt x="560" y="275"/>
                    </a:cubicBezTo>
                    <a:cubicBezTo>
                      <a:pt x="560" y="120"/>
                      <a:pt x="429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8652775" y="905075"/>
                <a:ext cx="14025" cy="1402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1" extrusionOk="0">
                    <a:moveTo>
                      <a:pt x="286" y="1"/>
                    </a:moveTo>
                    <a:cubicBezTo>
                      <a:pt x="132" y="1"/>
                      <a:pt x="1" y="120"/>
                      <a:pt x="1" y="275"/>
                    </a:cubicBezTo>
                    <a:cubicBezTo>
                      <a:pt x="1" y="429"/>
                      <a:pt x="132" y="560"/>
                      <a:pt x="286" y="560"/>
                    </a:cubicBezTo>
                    <a:cubicBezTo>
                      <a:pt x="441" y="560"/>
                      <a:pt x="560" y="429"/>
                      <a:pt x="560" y="275"/>
                    </a:cubicBezTo>
                    <a:cubicBezTo>
                      <a:pt x="560" y="120"/>
                      <a:pt x="441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7" name="Google Shape;1637;p38"/>
          <p:cNvGrpSpPr/>
          <p:nvPr/>
        </p:nvGrpSpPr>
        <p:grpSpPr>
          <a:xfrm>
            <a:off x="7110691" y="4380963"/>
            <a:ext cx="234762" cy="218290"/>
            <a:chOff x="8652775" y="883650"/>
            <a:chExt cx="38125" cy="35450"/>
          </a:xfrm>
        </p:grpSpPr>
        <p:sp>
          <p:nvSpPr>
            <p:cNvPr id="1638" name="Google Shape;1638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38"/>
          <p:cNvGrpSpPr/>
          <p:nvPr/>
        </p:nvGrpSpPr>
        <p:grpSpPr>
          <a:xfrm>
            <a:off x="3188291" y="1617638"/>
            <a:ext cx="234762" cy="218290"/>
            <a:chOff x="8652775" y="883650"/>
            <a:chExt cx="38125" cy="35450"/>
          </a:xfrm>
        </p:grpSpPr>
        <p:sp>
          <p:nvSpPr>
            <p:cNvPr id="1643" name="Google Shape;1643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38"/>
          <p:cNvGrpSpPr/>
          <p:nvPr/>
        </p:nvGrpSpPr>
        <p:grpSpPr>
          <a:xfrm>
            <a:off x="930016" y="2743157"/>
            <a:ext cx="234762" cy="218290"/>
            <a:chOff x="8652775" y="883650"/>
            <a:chExt cx="38125" cy="35450"/>
          </a:xfrm>
        </p:grpSpPr>
        <p:sp>
          <p:nvSpPr>
            <p:cNvPr id="1650" name="Google Shape;1650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4" name="Google Shape;1654;p38"/>
          <p:cNvSpPr/>
          <p:nvPr/>
        </p:nvSpPr>
        <p:spPr>
          <a:xfrm>
            <a:off x="3681555" y="281373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5" name="Google Shape;1655;p38"/>
          <p:cNvGrpSpPr/>
          <p:nvPr/>
        </p:nvGrpSpPr>
        <p:grpSpPr>
          <a:xfrm>
            <a:off x="6342141" y="2743150"/>
            <a:ext cx="234762" cy="218290"/>
            <a:chOff x="8652775" y="883650"/>
            <a:chExt cx="38125" cy="35450"/>
          </a:xfrm>
        </p:grpSpPr>
        <p:sp>
          <p:nvSpPr>
            <p:cNvPr id="1656" name="Google Shape;1656;p3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picture containing text, person, posing, group&#10;&#10;Description automatically generated">
            <a:extLst>
              <a:ext uri="{FF2B5EF4-FFF2-40B4-BE49-F238E27FC236}">
                <a16:creationId xmlns:a16="http://schemas.microsoft.com/office/drawing/2014/main" id="{319C9CF5-BC07-5D38-2D03-AF47692C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40" y="290337"/>
            <a:ext cx="3971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" grpId="0" build="p"/>
      <p:bldP spid="1561" grpId="0"/>
      <p:bldP spid="15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" name="Google Shape;3550;p55"/>
          <p:cNvSpPr/>
          <p:nvPr/>
        </p:nvSpPr>
        <p:spPr>
          <a:xfrm>
            <a:off x="548675" y="1586238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1" name="Google Shape;3551;p55"/>
          <p:cNvSpPr/>
          <p:nvPr/>
        </p:nvSpPr>
        <p:spPr>
          <a:xfrm>
            <a:off x="3264340" y="1586238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2" name="Google Shape;3552;p55"/>
          <p:cNvSpPr/>
          <p:nvPr/>
        </p:nvSpPr>
        <p:spPr>
          <a:xfrm>
            <a:off x="5979979" y="1586238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3" name="Google Shape;3553;p55"/>
          <p:cNvSpPr/>
          <p:nvPr/>
        </p:nvSpPr>
        <p:spPr>
          <a:xfrm>
            <a:off x="548675" y="2987175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55"/>
          <p:cNvSpPr/>
          <p:nvPr/>
        </p:nvSpPr>
        <p:spPr>
          <a:xfrm>
            <a:off x="3264340" y="2971997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5" name="Google Shape;3555;p55"/>
          <p:cNvSpPr/>
          <p:nvPr/>
        </p:nvSpPr>
        <p:spPr>
          <a:xfrm>
            <a:off x="5979979" y="2987175"/>
            <a:ext cx="2615400" cy="1272600"/>
          </a:xfrm>
          <a:prstGeom prst="roundRect">
            <a:avLst>
              <a:gd name="adj" fmla="val 86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6" name="Google Shape;3556;p55"/>
          <p:cNvSpPr/>
          <p:nvPr/>
        </p:nvSpPr>
        <p:spPr>
          <a:xfrm>
            <a:off x="2600682" y="182239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7" name="Google Shape;3557;p55"/>
          <p:cNvGrpSpPr/>
          <p:nvPr/>
        </p:nvGrpSpPr>
        <p:grpSpPr>
          <a:xfrm>
            <a:off x="7741591" y="3093699"/>
            <a:ext cx="744312" cy="221985"/>
            <a:chOff x="8652775" y="883650"/>
            <a:chExt cx="120875" cy="36050"/>
          </a:xfrm>
        </p:grpSpPr>
        <p:sp>
          <p:nvSpPr>
            <p:cNvPr id="3558" name="Google Shape;3558;p5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5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5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5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5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5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4" name="Google Shape;3564;p55"/>
          <p:cNvGrpSpPr/>
          <p:nvPr/>
        </p:nvGrpSpPr>
        <p:grpSpPr>
          <a:xfrm>
            <a:off x="2599193" y="3144181"/>
            <a:ext cx="430885" cy="203666"/>
            <a:chOff x="8703675" y="886625"/>
            <a:chExt cx="69975" cy="33075"/>
          </a:xfrm>
        </p:grpSpPr>
        <p:sp>
          <p:nvSpPr>
            <p:cNvPr id="3565" name="Google Shape;3565;p5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5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55"/>
          <p:cNvGrpSpPr/>
          <p:nvPr/>
        </p:nvGrpSpPr>
        <p:grpSpPr>
          <a:xfrm>
            <a:off x="5512466" y="1723070"/>
            <a:ext cx="234762" cy="218290"/>
            <a:chOff x="8652775" y="883650"/>
            <a:chExt cx="38125" cy="35450"/>
          </a:xfrm>
        </p:grpSpPr>
        <p:sp>
          <p:nvSpPr>
            <p:cNvPr id="3568" name="Google Shape;3568;p5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5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55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5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2" name="Google Shape;3572;p55"/>
          <p:cNvGrpSpPr/>
          <p:nvPr/>
        </p:nvGrpSpPr>
        <p:grpSpPr>
          <a:xfrm>
            <a:off x="8033493" y="1730381"/>
            <a:ext cx="430885" cy="203666"/>
            <a:chOff x="8703675" y="886625"/>
            <a:chExt cx="69975" cy="33075"/>
          </a:xfrm>
        </p:grpSpPr>
        <p:sp>
          <p:nvSpPr>
            <p:cNvPr id="3573" name="Google Shape;3573;p55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55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55"/>
          <p:cNvGrpSpPr/>
          <p:nvPr/>
        </p:nvGrpSpPr>
        <p:grpSpPr>
          <a:xfrm>
            <a:off x="5512469" y="3095538"/>
            <a:ext cx="234762" cy="218290"/>
            <a:chOff x="8652775" y="883650"/>
            <a:chExt cx="38125" cy="35450"/>
          </a:xfrm>
        </p:grpSpPr>
        <p:sp>
          <p:nvSpPr>
            <p:cNvPr id="3576" name="Google Shape;3576;p55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55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55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0" name="Google Shape;3580;p55"/>
          <p:cNvSpPr txBox="1">
            <a:spLocks noGrp="1"/>
          </p:cNvSpPr>
          <p:nvPr>
            <p:ph type="subTitle" idx="8"/>
          </p:nvPr>
        </p:nvSpPr>
        <p:spPr>
          <a:xfrm>
            <a:off x="855113" y="2102774"/>
            <a:ext cx="2002500" cy="644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 USING PRETRAINED MODELS</a:t>
            </a:r>
            <a:endParaRPr dirty="0"/>
          </a:p>
        </p:txBody>
      </p:sp>
      <p:sp>
        <p:nvSpPr>
          <p:cNvPr id="3582" name="Google Shape;3582;p55"/>
          <p:cNvSpPr txBox="1">
            <a:spLocks noGrp="1"/>
          </p:cNvSpPr>
          <p:nvPr>
            <p:ph type="subTitle" idx="13"/>
          </p:nvPr>
        </p:nvSpPr>
        <p:spPr>
          <a:xfrm>
            <a:off x="3570782" y="2102775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PHYSIOGNOMY</a:t>
            </a:r>
          </a:p>
        </p:txBody>
      </p:sp>
      <p:sp>
        <p:nvSpPr>
          <p:cNvPr id="3584" name="Google Shape;3584;p55"/>
          <p:cNvSpPr txBox="1">
            <a:spLocks noGrp="1"/>
          </p:cNvSpPr>
          <p:nvPr>
            <p:ph type="subTitle" idx="15"/>
          </p:nvPr>
        </p:nvSpPr>
        <p:spPr>
          <a:xfrm>
            <a:off x="6284926" y="2102775"/>
            <a:ext cx="2005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DIVERSIFYING TRAINING DATA</a:t>
            </a:r>
            <a:endParaRPr dirty="0"/>
          </a:p>
        </p:txBody>
      </p:sp>
      <p:sp>
        <p:nvSpPr>
          <p:cNvPr id="3585" name="Google Shape;3585;p5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ACTIONS TO REDUCE BIAS</a:t>
            </a:r>
            <a:endParaRPr dirty="0"/>
          </a:p>
        </p:txBody>
      </p:sp>
      <p:sp>
        <p:nvSpPr>
          <p:cNvPr id="3587" name="Google Shape;3587;p55"/>
          <p:cNvSpPr txBox="1">
            <a:spLocks noGrp="1"/>
          </p:cNvSpPr>
          <p:nvPr>
            <p:ph type="subTitle" idx="1"/>
          </p:nvPr>
        </p:nvSpPr>
        <p:spPr>
          <a:xfrm>
            <a:off x="855113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EXPLAINABLE AI</a:t>
            </a:r>
            <a:endParaRPr dirty="0"/>
          </a:p>
        </p:txBody>
      </p:sp>
      <p:sp>
        <p:nvSpPr>
          <p:cNvPr id="3589" name="Google Shape;3589;p55"/>
          <p:cNvSpPr txBox="1">
            <a:spLocks noGrp="1"/>
          </p:cNvSpPr>
          <p:nvPr>
            <p:ph type="subTitle" idx="4"/>
          </p:nvPr>
        </p:nvSpPr>
        <p:spPr>
          <a:xfrm>
            <a:off x="3570782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 OVERSIGHT</a:t>
            </a:r>
            <a:endParaRPr dirty="0"/>
          </a:p>
        </p:txBody>
      </p:sp>
      <p:sp>
        <p:nvSpPr>
          <p:cNvPr id="3591" name="Google Shape;3591;p55"/>
          <p:cNvSpPr txBox="1">
            <a:spLocks noGrp="1"/>
          </p:cNvSpPr>
          <p:nvPr>
            <p:ph type="subTitle" idx="6"/>
          </p:nvPr>
        </p:nvSpPr>
        <p:spPr>
          <a:xfrm>
            <a:off x="6287926" y="3516574"/>
            <a:ext cx="200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REGULAR AUDITING</a:t>
            </a:r>
            <a:endParaRPr dirty="0"/>
          </a:p>
        </p:txBody>
      </p:sp>
      <p:grpSp>
        <p:nvGrpSpPr>
          <p:cNvPr id="3592" name="Google Shape;3592;p55"/>
          <p:cNvGrpSpPr/>
          <p:nvPr/>
        </p:nvGrpSpPr>
        <p:grpSpPr>
          <a:xfrm rot="1785379">
            <a:off x="157352" y="4281728"/>
            <a:ext cx="744306" cy="870537"/>
            <a:chOff x="1550475" y="1522188"/>
            <a:chExt cx="307200" cy="359300"/>
          </a:xfrm>
        </p:grpSpPr>
        <p:sp>
          <p:nvSpPr>
            <p:cNvPr id="3593" name="Google Shape;3593;p55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4" name="Google Shape;3594;p55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3595" name="Google Shape;3595;p55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55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55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55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55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55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55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55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55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55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55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55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55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55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55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55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55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55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55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55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55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6" name="Google Shape;3616;p55"/>
          <p:cNvGrpSpPr/>
          <p:nvPr/>
        </p:nvGrpSpPr>
        <p:grpSpPr>
          <a:xfrm rot="-434757">
            <a:off x="8131910" y="4293473"/>
            <a:ext cx="926830" cy="794750"/>
            <a:chOff x="4041575" y="1574875"/>
            <a:chExt cx="296475" cy="254225"/>
          </a:xfrm>
        </p:grpSpPr>
        <p:sp>
          <p:nvSpPr>
            <p:cNvPr id="3617" name="Google Shape;3617;p55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accent5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8" name="Google Shape;3618;p55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3619" name="Google Shape;3619;p55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55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55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55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55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55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55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55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55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55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9" name="Google Shape;3629;p55"/>
          <p:cNvGrpSpPr/>
          <p:nvPr/>
        </p:nvGrpSpPr>
        <p:grpSpPr>
          <a:xfrm rot="751769">
            <a:off x="8166569" y="-26330"/>
            <a:ext cx="1088326" cy="866942"/>
            <a:chOff x="5784050" y="1584700"/>
            <a:chExt cx="294100" cy="234275"/>
          </a:xfrm>
        </p:grpSpPr>
        <p:sp>
          <p:nvSpPr>
            <p:cNvPr id="3630" name="Google Shape;3630;p55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31" name="Google Shape;3631;p55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3632" name="Google Shape;3632;p55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55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55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55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55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55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38" name="Google Shape;3638;p55"/>
          <p:cNvGrpSpPr/>
          <p:nvPr/>
        </p:nvGrpSpPr>
        <p:grpSpPr>
          <a:xfrm rot="-974363">
            <a:off x="128886" y="108072"/>
            <a:ext cx="752067" cy="1129228"/>
            <a:chOff x="6630575" y="1482600"/>
            <a:chExt cx="292025" cy="438475"/>
          </a:xfrm>
        </p:grpSpPr>
        <p:sp>
          <p:nvSpPr>
            <p:cNvPr id="3639" name="Google Shape;3639;p55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0" name="Google Shape;3640;p55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3641" name="Google Shape;3641;p55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55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55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55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55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55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55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55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55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55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55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55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55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55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55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55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55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55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55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296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0" grpId="0" build="p"/>
      <p:bldP spid="3582" grpId="0" build="p"/>
      <p:bldP spid="3584" grpId="0" build="p"/>
      <p:bldP spid="3587" grpId="0" build="p"/>
      <p:bldP spid="3589" grpId="0" build="p"/>
      <p:bldP spid="35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40"/>
          <p:cNvSpPr txBox="1">
            <a:spLocks noGrp="1"/>
          </p:cNvSpPr>
          <p:nvPr>
            <p:ph type="title"/>
          </p:nvPr>
        </p:nvSpPr>
        <p:spPr>
          <a:xfrm>
            <a:off x="1927781" y="2272985"/>
            <a:ext cx="3949830" cy="1342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— Will robots </a:t>
            </a:r>
            <a:r>
              <a:rPr lang="es-ES" sz="1600" dirty="0" err="1"/>
              <a:t>inherit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earth</a:t>
            </a:r>
            <a:r>
              <a:rPr lang="es-ES" sz="1600" dirty="0"/>
              <a:t>?</a:t>
            </a:r>
            <a:br>
              <a:rPr lang="es-ES" sz="1600" dirty="0"/>
            </a:br>
            <a:r>
              <a:rPr lang="es-ES" sz="1600" dirty="0"/>
              <a:t>Yes, </a:t>
            </a:r>
            <a:r>
              <a:rPr lang="es-ES" sz="1600" dirty="0" err="1"/>
              <a:t>but</a:t>
            </a:r>
            <a:r>
              <a:rPr lang="es-ES" sz="1600" dirty="0"/>
              <a:t> </a:t>
            </a:r>
            <a:r>
              <a:rPr lang="es-ES" sz="1600" dirty="0" err="1"/>
              <a:t>they</a:t>
            </a:r>
            <a:r>
              <a:rPr lang="es-ES" sz="1600" dirty="0"/>
              <a:t> </a:t>
            </a:r>
            <a:r>
              <a:rPr lang="es-ES" sz="1600" dirty="0" err="1"/>
              <a:t>will</a:t>
            </a:r>
            <a:r>
              <a:rPr lang="es-ES" sz="1600" dirty="0"/>
              <a:t> be </a:t>
            </a:r>
            <a:r>
              <a:rPr lang="es-ES" sz="1600" dirty="0" err="1"/>
              <a:t>our</a:t>
            </a:r>
            <a:r>
              <a:rPr lang="es-ES" sz="1600" dirty="0"/>
              <a:t> </a:t>
            </a:r>
            <a:r>
              <a:rPr lang="es-ES" sz="1600" dirty="0" err="1"/>
              <a:t>children</a:t>
            </a:r>
            <a:r>
              <a:rPr lang="es-ES" sz="1600" dirty="0"/>
              <a:t>.</a:t>
            </a:r>
            <a:br>
              <a:rPr lang="es-ES" sz="1600" dirty="0"/>
            </a:br>
            <a:br>
              <a:rPr lang="es-ES" dirty="0"/>
            </a:br>
            <a:r>
              <a:rPr lang="es-ES" dirty="0"/>
              <a:t> 		     </a:t>
            </a:r>
            <a:r>
              <a:rPr lang="es-ES" sz="1050" dirty="0"/>
              <a:t>Marvin Minsky</a:t>
            </a:r>
            <a:br>
              <a:rPr lang="es-ES" sz="1050" dirty="0"/>
            </a:br>
            <a:r>
              <a:rPr lang="es-ES" sz="1050" dirty="0" err="1"/>
              <a:t>computer</a:t>
            </a:r>
            <a:r>
              <a:rPr lang="es-ES" sz="1050" dirty="0"/>
              <a:t> </a:t>
            </a:r>
            <a:r>
              <a:rPr lang="es-ES" sz="1050" dirty="0" err="1"/>
              <a:t>scientist</a:t>
            </a:r>
            <a:r>
              <a:rPr lang="es-ES" sz="1050" dirty="0"/>
              <a:t>; </a:t>
            </a:r>
            <a:r>
              <a:rPr lang="es-ES" sz="1050" dirty="0" err="1"/>
              <a:t>considered</a:t>
            </a:r>
            <a:r>
              <a:rPr lang="es-ES" sz="1050" dirty="0"/>
              <a:t> </a:t>
            </a:r>
            <a:r>
              <a:rPr lang="es-ES" sz="1050" dirty="0" err="1"/>
              <a:t>one</a:t>
            </a:r>
            <a:r>
              <a:rPr lang="es-ES" sz="1050" dirty="0"/>
              <a:t> </a:t>
            </a:r>
            <a:r>
              <a:rPr lang="es-ES" sz="1050" dirty="0" err="1"/>
              <a:t>of</a:t>
            </a:r>
            <a:r>
              <a:rPr lang="es-ES" sz="1050" dirty="0"/>
              <a:t> </a:t>
            </a:r>
            <a:r>
              <a:rPr lang="es-ES" sz="1050" dirty="0" err="1"/>
              <a:t>the</a:t>
            </a:r>
            <a:r>
              <a:rPr lang="es-ES" sz="1050" dirty="0"/>
              <a:t> </a:t>
            </a:r>
            <a:r>
              <a:rPr lang="es-ES" sz="1050" dirty="0" err="1"/>
              <a:t>founders</a:t>
            </a:r>
            <a:r>
              <a:rPr lang="es-ES" sz="1050" dirty="0"/>
              <a:t> </a:t>
            </a:r>
            <a:r>
              <a:rPr lang="es-ES" sz="1050" dirty="0" err="1"/>
              <a:t>of</a:t>
            </a:r>
            <a:r>
              <a:rPr lang="es-ES" sz="1050" dirty="0"/>
              <a:t> Artificial </a:t>
            </a:r>
            <a:r>
              <a:rPr lang="es-ES" sz="1050" dirty="0" err="1"/>
              <a:t>Intelligence</a:t>
            </a:r>
            <a:br>
              <a:rPr lang="es-ES" sz="1050" dirty="0"/>
            </a:br>
            <a:endParaRPr lang="es-ES" sz="1050" dirty="0"/>
          </a:p>
        </p:txBody>
      </p:sp>
      <p:sp>
        <p:nvSpPr>
          <p:cNvPr id="1805" name="Google Shape;1805;p40"/>
          <p:cNvSpPr txBox="1">
            <a:spLocks noGrp="1"/>
          </p:cNvSpPr>
          <p:nvPr>
            <p:ph type="subTitle" idx="1"/>
          </p:nvPr>
        </p:nvSpPr>
        <p:spPr>
          <a:xfrm>
            <a:off x="1571700" y="1087510"/>
            <a:ext cx="4140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DEBATE</a:t>
            </a:r>
            <a:endParaRPr sz="6600" dirty="0"/>
          </a:p>
        </p:txBody>
      </p:sp>
      <p:grpSp>
        <p:nvGrpSpPr>
          <p:cNvPr id="1806" name="Google Shape;1806;p40"/>
          <p:cNvGrpSpPr/>
          <p:nvPr/>
        </p:nvGrpSpPr>
        <p:grpSpPr>
          <a:xfrm>
            <a:off x="7480638" y="3672905"/>
            <a:ext cx="686778" cy="1310387"/>
            <a:chOff x="3229550" y="1460425"/>
            <a:chExt cx="253050" cy="482825"/>
          </a:xfrm>
        </p:grpSpPr>
        <p:sp>
          <p:nvSpPr>
            <p:cNvPr id="1807" name="Google Shape;1807;p40"/>
            <p:cNvSpPr/>
            <p:nvPr/>
          </p:nvSpPr>
          <p:spPr>
            <a:xfrm>
              <a:off x="3229550" y="1460425"/>
              <a:ext cx="253050" cy="482825"/>
            </a:xfrm>
            <a:custGeom>
              <a:avLst/>
              <a:gdLst/>
              <a:ahLst/>
              <a:cxnLst/>
              <a:rect l="l" t="t" r="r" b="b"/>
              <a:pathLst>
                <a:path w="10122" h="19313" extrusionOk="0">
                  <a:moveTo>
                    <a:pt x="5061" y="1"/>
                  </a:moveTo>
                  <a:cubicBezTo>
                    <a:pt x="4692" y="1"/>
                    <a:pt x="4382" y="298"/>
                    <a:pt x="4382" y="679"/>
                  </a:cubicBezTo>
                  <a:cubicBezTo>
                    <a:pt x="4382" y="965"/>
                    <a:pt x="4573" y="1215"/>
                    <a:pt x="4835" y="1310"/>
                  </a:cubicBezTo>
                  <a:lnTo>
                    <a:pt x="4835" y="2918"/>
                  </a:lnTo>
                  <a:lnTo>
                    <a:pt x="3108" y="2918"/>
                  </a:lnTo>
                  <a:lnTo>
                    <a:pt x="3108" y="4584"/>
                  </a:lnTo>
                  <a:lnTo>
                    <a:pt x="1299" y="4584"/>
                  </a:lnTo>
                  <a:lnTo>
                    <a:pt x="1299" y="5406"/>
                  </a:lnTo>
                  <a:lnTo>
                    <a:pt x="1" y="5406"/>
                  </a:lnTo>
                  <a:lnTo>
                    <a:pt x="1" y="14252"/>
                  </a:lnTo>
                  <a:cubicBezTo>
                    <a:pt x="1" y="17050"/>
                    <a:pt x="2263" y="19312"/>
                    <a:pt x="5061" y="19312"/>
                  </a:cubicBezTo>
                  <a:cubicBezTo>
                    <a:pt x="7859" y="19312"/>
                    <a:pt x="10121" y="17038"/>
                    <a:pt x="10121" y="14252"/>
                  </a:cubicBezTo>
                  <a:lnTo>
                    <a:pt x="10121" y="5406"/>
                  </a:lnTo>
                  <a:lnTo>
                    <a:pt x="8823" y="5406"/>
                  </a:lnTo>
                  <a:lnTo>
                    <a:pt x="8823" y="4584"/>
                  </a:lnTo>
                  <a:lnTo>
                    <a:pt x="7014" y="4584"/>
                  </a:lnTo>
                  <a:lnTo>
                    <a:pt x="7014" y="2918"/>
                  </a:lnTo>
                  <a:lnTo>
                    <a:pt x="5287" y="2918"/>
                  </a:lnTo>
                  <a:lnTo>
                    <a:pt x="5287" y="1310"/>
                  </a:lnTo>
                  <a:cubicBezTo>
                    <a:pt x="5549" y="1215"/>
                    <a:pt x="5740" y="965"/>
                    <a:pt x="5740" y="679"/>
                  </a:cubicBezTo>
                  <a:cubicBezTo>
                    <a:pt x="5740" y="298"/>
                    <a:pt x="5430" y="1"/>
                    <a:pt x="5061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8" name="Google Shape;1808;p40"/>
            <p:cNvGrpSpPr/>
            <p:nvPr/>
          </p:nvGrpSpPr>
          <p:grpSpPr>
            <a:xfrm>
              <a:off x="3229550" y="1460425"/>
              <a:ext cx="253050" cy="482825"/>
              <a:chOff x="3229550" y="-229375"/>
              <a:chExt cx="253050" cy="482825"/>
            </a:xfrm>
          </p:grpSpPr>
          <p:sp>
            <p:nvSpPr>
              <p:cNvPr id="1809" name="Google Shape;1809;p40"/>
              <p:cNvSpPr/>
              <p:nvPr/>
            </p:nvSpPr>
            <p:spPr>
              <a:xfrm>
                <a:off x="3350400" y="-212400"/>
                <a:ext cx="11350" cy="872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490" extrusionOk="0">
                    <a:moveTo>
                      <a:pt x="1" y="1"/>
                    </a:moveTo>
                    <a:lnTo>
                      <a:pt x="1" y="3489"/>
                    </a:lnTo>
                    <a:lnTo>
                      <a:pt x="453" y="3489"/>
                    </a:lnTo>
                    <a:lnTo>
                      <a:pt x="4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0"/>
              <p:cNvSpPr/>
              <p:nvPr/>
            </p:nvSpPr>
            <p:spPr>
              <a:xfrm>
                <a:off x="3339100" y="-229375"/>
                <a:ext cx="3395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359" extrusionOk="0">
                    <a:moveTo>
                      <a:pt x="679" y="1"/>
                    </a:moveTo>
                    <a:cubicBezTo>
                      <a:pt x="298" y="1"/>
                      <a:pt x="0" y="311"/>
                      <a:pt x="0" y="680"/>
                    </a:cubicBezTo>
                    <a:cubicBezTo>
                      <a:pt x="0" y="1061"/>
                      <a:pt x="310" y="1358"/>
                      <a:pt x="679" y="1358"/>
                    </a:cubicBezTo>
                    <a:cubicBezTo>
                      <a:pt x="1048" y="1358"/>
                      <a:pt x="1358" y="1049"/>
                      <a:pt x="1358" y="680"/>
                    </a:cubicBezTo>
                    <a:cubicBezTo>
                      <a:pt x="1358" y="311"/>
                      <a:pt x="1048" y="13"/>
                      <a:pt x="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0"/>
              <p:cNvSpPr/>
              <p:nvPr/>
            </p:nvSpPr>
            <p:spPr>
              <a:xfrm>
                <a:off x="3229550" y="-93925"/>
                <a:ext cx="253050" cy="347375"/>
              </a:xfrm>
              <a:custGeom>
                <a:avLst/>
                <a:gdLst/>
                <a:ahLst/>
                <a:cxnLst/>
                <a:rect l="l" t="t" r="r" b="b"/>
                <a:pathLst>
                  <a:path w="10122" h="13895" extrusionOk="0">
                    <a:moveTo>
                      <a:pt x="1" y="0"/>
                    </a:moveTo>
                    <a:lnTo>
                      <a:pt x="1" y="8835"/>
                    </a:lnTo>
                    <a:cubicBezTo>
                      <a:pt x="1" y="11633"/>
                      <a:pt x="2263" y="13895"/>
                      <a:pt x="5061" y="13895"/>
                    </a:cubicBezTo>
                    <a:cubicBezTo>
                      <a:pt x="7859" y="13895"/>
                      <a:pt x="10121" y="11633"/>
                      <a:pt x="10121" y="8835"/>
                    </a:cubicBezTo>
                    <a:lnTo>
                      <a:pt x="10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0"/>
              <p:cNvSpPr/>
              <p:nvPr/>
            </p:nvSpPr>
            <p:spPr>
              <a:xfrm>
                <a:off x="3272125" y="23950"/>
                <a:ext cx="167900" cy="1036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4144" extrusionOk="0">
                    <a:moveTo>
                      <a:pt x="0" y="0"/>
                    </a:moveTo>
                    <a:lnTo>
                      <a:pt x="0" y="4144"/>
                    </a:lnTo>
                    <a:lnTo>
                      <a:pt x="6716" y="4144"/>
                    </a:lnTo>
                    <a:lnTo>
                      <a:pt x="6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0"/>
              <p:cNvSpPr/>
              <p:nvPr/>
            </p:nvSpPr>
            <p:spPr>
              <a:xfrm>
                <a:off x="3272125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0" y="1"/>
                    </a:moveTo>
                    <a:lnTo>
                      <a:pt x="0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40"/>
              <p:cNvSpPr/>
              <p:nvPr/>
            </p:nvSpPr>
            <p:spPr>
              <a:xfrm>
                <a:off x="3344450" y="-37375"/>
                <a:ext cx="232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29" y="146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40"/>
              <p:cNvSpPr/>
              <p:nvPr/>
            </p:nvSpPr>
            <p:spPr>
              <a:xfrm>
                <a:off x="3417075" y="-37375"/>
                <a:ext cx="2295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465" extrusionOk="0">
                    <a:moveTo>
                      <a:pt x="1" y="1"/>
                    </a:moveTo>
                    <a:lnTo>
                      <a:pt x="1" y="1465"/>
                    </a:lnTo>
                    <a:lnTo>
                      <a:pt x="918" y="1465"/>
                    </a:lnTo>
                    <a:lnTo>
                      <a:pt x="9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40"/>
              <p:cNvSpPr/>
              <p:nvPr/>
            </p:nvSpPr>
            <p:spPr>
              <a:xfrm>
                <a:off x="3262000" y="-114475"/>
                <a:ext cx="188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7526" h="823" extrusionOk="0">
                    <a:moveTo>
                      <a:pt x="1" y="1"/>
                    </a:moveTo>
                    <a:lnTo>
                      <a:pt x="1" y="822"/>
                    </a:lnTo>
                    <a:lnTo>
                      <a:pt x="7525" y="822"/>
                    </a:lnTo>
                    <a:lnTo>
                      <a:pt x="75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40"/>
              <p:cNvSpPr/>
              <p:nvPr/>
            </p:nvSpPr>
            <p:spPr>
              <a:xfrm>
                <a:off x="3307250" y="-156425"/>
                <a:ext cx="97350" cy="41975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1679" extrusionOk="0">
                    <a:moveTo>
                      <a:pt x="0" y="0"/>
                    </a:moveTo>
                    <a:lnTo>
                      <a:pt x="0" y="1679"/>
                    </a:lnTo>
                    <a:lnTo>
                      <a:pt x="3894" y="1679"/>
                    </a:lnTo>
                    <a:lnTo>
                      <a:pt x="38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73" name="Google Shape;1873;p40"/>
          <p:cNvGrpSpPr/>
          <p:nvPr/>
        </p:nvGrpSpPr>
        <p:grpSpPr>
          <a:xfrm rot="-1027852">
            <a:off x="7003724" y="254807"/>
            <a:ext cx="1513088" cy="1945797"/>
            <a:chOff x="5679575" y="2433925"/>
            <a:chExt cx="502750" cy="646525"/>
          </a:xfrm>
        </p:grpSpPr>
        <p:sp>
          <p:nvSpPr>
            <p:cNvPr id="1874" name="Google Shape;1874;p40"/>
            <p:cNvSpPr/>
            <p:nvPr/>
          </p:nvSpPr>
          <p:spPr>
            <a:xfrm>
              <a:off x="5679575" y="2433925"/>
              <a:ext cx="502750" cy="646525"/>
            </a:xfrm>
            <a:custGeom>
              <a:avLst/>
              <a:gdLst/>
              <a:ahLst/>
              <a:cxnLst/>
              <a:rect l="l" t="t" r="r" b="b"/>
              <a:pathLst>
                <a:path w="20110" h="25861" extrusionOk="0">
                  <a:moveTo>
                    <a:pt x="8120" y="0"/>
                  </a:moveTo>
                  <a:lnTo>
                    <a:pt x="5370" y="2750"/>
                  </a:lnTo>
                  <a:lnTo>
                    <a:pt x="5370" y="3548"/>
                  </a:lnTo>
                  <a:cubicBezTo>
                    <a:pt x="5358" y="3536"/>
                    <a:pt x="5334" y="3536"/>
                    <a:pt x="5322" y="3536"/>
                  </a:cubicBezTo>
                  <a:cubicBezTo>
                    <a:pt x="4691" y="3536"/>
                    <a:pt x="4179" y="4048"/>
                    <a:pt x="4179" y="4679"/>
                  </a:cubicBezTo>
                  <a:cubicBezTo>
                    <a:pt x="4179" y="5310"/>
                    <a:pt x="4691" y="5822"/>
                    <a:pt x="5322" y="5822"/>
                  </a:cubicBezTo>
                  <a:lnTo>
                    <a:pt x="5370" y="5822"/>
                  </a:lnTo>
                  <a:lnTo>
                    <a:pt x="5370" y="6620"/>
                  </a:lnTo>
                  <a:lnTo>
                    <a:pt x="6299" y="7537"/>
                  </a:lnTo>
                  <a:lnTo>
                    <a:pt x="6168" y="8930"/>
                  </a:lnTo>
                  <a:cubicBezTo>
                    <a:pt x="6144" y="8930"/>
                    <a:pt x="6108" y="8918"/>
                    <a:pt x="6072" y="8918"/>
                  </a:cubicBezTo>
                  <a:cubicBezTo>
                    <a:pt x="5418" y="8918"/>
                    <a:pt x="4858" y="9311"/>
                    <a:pt x="4596" y="9870"/>
                  </a:cubicBezTo>
                  <a:lnTo>
                    <a:pt x="3524" y="9870"/>
                  </a:lnTo>
                  <a:lnTo>
                    <a:pt x="1298" y="12299"/>
                  </a:lnTo>
                  <a:lnTo>
                    <a:pt x="1298" y="15276"/>
                  </a:lnTo>
                  <a:lnTo>
                    <a:pt x="1155" y="15276"/>
                  </a:lnTo>
                  <a:cubicBezTo>
                    <a:pt x="941" y="15276"/>
                    <a:pt x="774" y="15443"/>
                    <a:pt x="774" y="15657"/>
                  </a:cubicBezTo>
                  <a:cubicBezTo>
                    <a:pt x="774" y="15859"/>
                    <a:pt x="941" y="16038"/>
                    <a:pt x="1155" y="16038"/>
                  </a:cubicBezTo>
                  <a:lnTo>
                    <a:pt x="1334" y="16038"/>
                  </a:lnTo>
                  <a:cubicBezTo>
                    <a:pt x="1369" y="16240"/>
                    <a:pt x="1500" y="16419"/>
                    <a:pt x="1679" y="16526"/>
                  </a:cubicBezTo>
                  <a:cubicBezTo>
                    <a:pt x="726" y="16705"/>
                    <a:pt x="0" y="17538"/>
                    <a:pt x="0" y="18538"/>
                  </a:cubicBezTo>
                  <a:lnTo>
                    <a:pt x="1131" y="18538"/>
                  </a:lnTo>
                  <a:cubicBezTo>
                    <a:pt x="1131" y="18038"/>
                    <a:pt x="1548" y="17633"/>
                    <a:pt x="2048" y="17633"/>
                  </a:cubicBezTo>
                  <a:cubicBezTo>
                    <a:pt x="2548" y="17633"/>
                    <a:pt x="2953" y="18038"/>
                    <a:pt x="2953" y="18538"/>
                  </a:cubicBezTo>
                  <a:lnTo>
                    <a:pt x="4096" y="18538"/>
                  </a:lnTo>
                  <a:cubicBezTo>
                    <a:pt x="4096" y="17538"/>
                    <a:pt x="3370" y="16705"/>
                    <a:pt x="2417" y="16526"/>
                  </a:cubicBezTo>
                  <a:cubicBezTo>
                    <a:pt x="2596" y="16419"/>
                    <a:pt x="2715" y="16240"/>
                    <a:pt x="2751" y="16038"/>
                  </a:cubicBezTo>
                  <a:lnTo>
                    <a:pt x="2941" y="16038"/>
                  </a:lnTo>
                  <a:cubicBezTo>
                    <a:pt x="3143" y="16038"/>
                    <a:pt x="3322" y="15859"/>
                    <a:pt x="3322" y="15657"/>
                  </a:cubicBezTo>
                  <a:cubicBezTo>
                    <a:pt x="3322" y="15443"/>
                    <a:pt x="3143" y="15276"/>
                    <a:pt x="2941" y="15276"/>
                  </a:cubicBezTo>
                  <a:lnTo>
                    <a:pt x="2727" y="15276"/>
                  </a:lnTo>
                  <a:lnTo>
                    <a:pt x="2727" y="12847"/>
                  </a:lnTo>
                  <a:lnTo>
                    <a:pt x="4155" y="11287"/>
                  </a:lnTo>
                  <a:lnTo>
                    <a:pt x="4632" y="11287"/>
                  </a:lnTo>
                  <a:cubicBezTo>
                    <a:pt x="4870" y="11763"/>
                    <a:pt x="5334" y="12097"/>
                    <a:pt x="5882" y="12168"/>
                  </a:cubicBezTo>
                  <a:lnTo>
                    <a:pt x="5810" y="13026"/>
                  </a:lnTo>
                  <a:lnTo>
                    <a:pt x="5727" y="13859"/>
                  </a:lnTo>
                  <a:lnTo>
                    <a:pt x="5263" y="19181"/>
                  </a:lnTo>
                  <a:lnTo>
                    <a:pt x="6287" y="19181"/>
                  </a:lnTo>
                  <a:lnTo>
                    <a:pt x="6287" y="20288"/>
                  </a:lnTo>
                  <a:lnTo>
                    <a:pt x="6156" y="20288"/>
                  </a:lnTo>
                  <a:cubicBezTo>
                    <a:pt x="5989" y="20288"/>
                    <a:pt x="5846" y="20419"/>
                    <a:pt x="5846" y="20586"/>
                  </a:cubicBezTo>
                  <a:cubicBezTo>
                    <a:pt x="5846" y="20753"/>
                    <a:pt x="5989" y="20896"/>
                    <a:pt x="6156" y="20896"/>
                  </a:cubicBezTo>
                  <a:lnTo>
                    <a:pt x="6287" y="20896"/>
                  </a:lnTo>
                  <a:lnTo>
                    <a:pt x="6287" y="22158"/>
                  </a:lnTo>
                  <a:cubicBezTo>
                    <a:pt x="6084" y="22324"/>
                    <a:pt x="5941" y="22562"/>
                    <a:pt x="5906" y="22824"/>
                  </a:cubicBezTo>
                  <a:lnTo>
                    <a:pt x="5537" y="22824"/>
                  </a:lnTo>
                  <a:cubicBezTo>
                    <a:pt x="5144" y="22824"/>
                    <a:pt x="4822" y="23146"/>
                    <a:pt x="4822" y="23539"/>
                  </a:cubicBezTo>
                  <a:lnTo>
                    <a:pt x="4822" y="23634"/>
                  </a:lnTo>
                  <a:cubicBezTo>
                    <a:pt x="4548" y="23634"/>
                    <a:pt x="4322" y="23860"/>
                    <a:pt x="4322" y="24134"/>
                  </a:cubicBezTo>
                  <a:cubicBezTo>
                    <a:pt x="4322" y="24420"/>
                    <a:pt x="4548" y="24646"/>
                    <a:pt x="4822" y="24646"/>
                  </a:cubicBezTo>
                  <a:lnTo>
                    <a:pt x="4822" y="25075"/>
                  </a:lnTo>
                  <a:lnTo>
                    <a:pt x="4822" y="25860"/>
                  </a:lnTo>
                  <a:lnTo>
                    <a:pt x="9168" y="25860"/>
                  </a:lnTo>
                  <a:lnTo>
                    <a:pt x="9168" y="25075"/>
                  </a:lnTo>
                  <a:lnTo>
                    <a:pt x="9168" y="24646"/>
                  </a:lnTo>
                  <a:cubicBezTo>
                    <a:pt x="9454" y="24646"/>
                    <a:pt x="9680" y="24420"/>
                    <a:pt x="9680" y="24134"/>
                  </a:cubicBezTo>
                  <a:cubicBezTo>
                    <a:pt x="9680" y="23860"/>
                    <a:pt x="9454" y="23634"/>
                    <a:pt x="9168" y="23634"/>
                  </a:cubicBezTo>
                  <a:lnTo>
                    <a:pt x="9168" y="23539"/>
                  </a:lnTo>
                  <a:cubicBezTo>
                    <a:pt x="9168" y="23146"/>
                    <a:pt x="8858" y="22824"/>
                    <a:pt x="8466" y="22824"/>
                  </a:cubicBezTo>
                  <a:lnTo>
                    <a:pt x="8096" y="22824"/>
                  </a:lnTo>
                  <a:cubicBezTo>
                    <a:pt x="8049" y="22562"/>
                    <a:pt x="7906" y="22324"/>
                    <a:pt x="7704" y="22158"/>
                  </a:cubicBezTo>
                  <a:lnTo>
                    <a:pt x="7704" y="20896"/>
                  </a:lnTo>
                  <a:lnTo>
                    <a:pt x="7846" y="20896"/>
                  </a:lnTo>
                  <a:cubicBezTo>
                    <a:pt x="8013" y="20896"/>
                    <a:pt x="8144" y="20753"/>
                    <a:pt x="8144" y="20586"/>
                  </a:cubicBezTo>
                  <a:cubicBezTo>
                    <a:pt x="8144" y="20419"/>
                    <a:pt x="8013" y="20288"/>
                    <a:pt x="7846" y="20288"/>
                  </a:cubicBezTo>
                  <a:lnTo>
                    <a:pt x="7704" y="20288"/>
                  </a:lnTo>
                  <a:lnTo>
                    <a:pt x="7704" y="19181"/>
                  </a:lnTo>
                  <a:lnTo>
                    <a:pt x="12406" y="19181"/>
                  </a:lnTo>
                  <a:lnTo>
                    <a:pt x="12406" y="20288"/>
                  </a:lnTo>
                  <a:lnTo>
                    <a:pt x="12264" y="20288"/>
                  </a:lnTo>
                  <a:cubicBezTo>
                    <a:pt x="12097" y="20288"/>
                    <a:pt x="11966" y="20419"/>
                    <a:pt x="11966" y="20586"/>
                  </a:cubicBezTo>
                  <a:cubicBezTo>
                    <a:pt x="11966" y="20753"/>
                    <a:pt x="12097" y="20896"/>
                    <a:pt x="12264" y="20896"/>
                  </a:cubicBezTo>
                  <a:lnTo>
                    <a:pt x="12406" y="20896"/>
                  </a:lnTo>
                  <a:lnTo>
                    <a:pt x="12406" y="22158"/>
                  </a:lnTo>
                  <a:cubicBezTo>
                    <a:pt x="12204" y="22324"/>
                    <a:pt x="12061" y="22562"/>
                    <a:pt x="12014" y="22824"/>
                  </a:cubicBezTo>
                  <a:lnTo>
                    <a:pt x="11656" y="22824"/>
                  </a:lnTo>
                  <a:cubicBezTo>
                    <a:pt x="11263" y="22824"/>
                    <a:pt x="10942" y="23146"/>
                    <a:pt x="10942" y="23539"/>
                  </a:cubicBezTo>
                  <a:lnTo>
                    <a:pt x="10942" y="23634"/>
                  </a:lnTo>
                  <a:cubicBezTo>
                    <a:pt x="10668" y="23634"/>
                    <a:pt x="10430" y="23860"/>
                    <a:pt x="10430" y="24134"/>
                  </a:cubicBezTo>
                  <a:cubicBezTo>
                    <a:pt x="10430" y="24420"/>
                    <a:pt x="10656" y="24646"/>
                    <a:pt x="10942" y="24646"/>
                  </a:cubicBezTo>
                  <a:lnTo>
                    <a:pt x="10942" y="25075"/>
                  </a:lnTo>
                  <a:lnTo>
                    <a:pt x="10942" y="25860"/>
                  </a:lnTo>
                  <a:lnTo>
                    <a:pt x="15288" y="25860"/>
                  </a:lnTo>
                  <a:lnTo>
                    <a:pt x="15288" y="25075"/>
                  </a:lnTo>
                  <a:lnTo>
                    <a:pt x="15288" y="24646"/>
                  </a:lnTo>
                  <a:cubicBezTo>
                    <a:pt x="15574" y="24646"/>
                    <a:pt x="15800" y="24420"/>
                    <a:pt x="15800" y="24134"/>
                  </a:cubicBezTo>
                  <a:cubicBezTo>
                    <a:pt x="15800" y="23860"/>
                    <a:pt x="15574" y="23634"/>
                    <a:pt x="15288" y="23634"/>
                  </a:cubicBezTo>
                  <a:lnTo>
                    <a:pt x="15288" y="23539"/>
                  </a:lnTo>
                  <a:cubicBezTo>
                    <a:pt x="15288" y="23146"/>
                    <a:pt x="14966" y="22824"/>
                    <a:pt x="14585" y="22824"/>
                  </a:cubicBezTo>
                  <a:lnTo>
                    <a:pt x="14216" y="22824"/>
                  </a:lnTo>
                  <a:cubicBezTo>
                    <a:pt x="14169" y="22562"/>
                    <a:pt x="14026" y="22324"/>
                    <a:pt x="13823" y="22158"/>
                  </a:cubicBezTo>
                  <a:lnTo>
                    <a:pt x="13823" y="20896"/>
                  </a:lnTo>
                  <a:lnTo>
                    <a:pt x="13966" y="20896"/>
                  </a:lnTo>
                  <a:cubicBezTo>
                    <a:pt x="14133" y="20896"/>
                    <a:pt x="14264" y="20753"/>
                    <a:pt x="14264" y="20586"/>
                  </a:cubicBezTo>
                  <a:cubicBezTo>
                    <a:pt x="14264" y="20419"/>
                    <a:pt x="14133" y="20288"/>
                    <a:pt x="13966" y="20288"/>
                  </a:cubicBezTo>
                  <a:lnTo>
                    <a:pt x="13823" y="20288"/>
                  </a:lnTo>
                  <a:lnTo>
                    <a:pt x="13823" y="19181"/>
                  </a:lnTo>
                  <a:lnTo>
                    <a:pt x="14859" y="19181"/>
                  </a:lnTo>
                  <a:lnTo>
                    <a:pt x="14359" y="13657"/>
                  </a:lnTo>
                  <a:lnTo>
                    <a:pt x="14311" y="13026"/>
                  </a:lnTo>
                  <a:lnTo>
                    <a:pt x="14228" y="12168"/>
                  </a:lnTo>
                  <a:cubicBezTo>
                    <a:pt x="14776" y="12097"/>
                    <a:pt x="15240" y="11763"/>
                    <a:pt x="15490" y="11287"/>
                  </a:cubicBezTo>
                  <a:lnTo>
                    <a:pt x="15966" y="11287"/>
                  </a:lnTo>
                  <a:lnTo>
                    <a:pt x="17395" y="12847"/>
                  </a:lnTo>
                  <a:lnTo>
                    <a:pt x="17395" y="15276"/>
                  </a:lnTo>
                  <a:lnTo>
                    <a:pt x="17169" y="15276"/>
                  </a:lnTo>
                  <a:cubicBezTo>
                    <a:pt x="16967" y="15276"/>
                    <a:pt x="16800" y="15443"/>
                    <a:pt x="16800" y="15657"/>
                  </a:cubicBezTo>
                  <a:cubicBezTo>
                    <a:pt x="16800" y="15859"/>
                    <a:pt x="16967" y="16038"/>
                    <a:pt x="17169" y="16038"/>
                  </a:cubicBezTo>
                  <a:lnTo>
                    <a:pt x="17359" y="16038"/>
                  </a:lnTo>
                  <a:cubicBezTo>
                    <a:pt x="17395" y="16240"/>
                    <a:pt x="17526" y="16419"/>
                    <a:pt x="17693" y="16526"/>
                  </a:cubicBezTo>
                  <a:cubicBezTo>
                    <a:pt x="16752" y="16705"/>
                    <a:pt x="16026" y="17538"/>
                    <a:pt x="16026" y="18538"/>
                  </a:cubicBezTo>
                  <a:lnTo>
                    <a:pt x="17157" y="18538"/>
                  </a:lnTo>
                  <a:cubicBezTo>
                    <a:pt x="17157" y="18038"/>
                    <a:pt x="17562" y="17633"/>
                    <a:pt x="18074" y="17633"/>
                  </a:cubicBezTo>
                  <a:cubicBezTo>
                    <a:pt x="18574" y="17633"/>
                    <a:pt x="18979" y="18038"/>
                    <a:pt x="18979" y="18538"/>
                  </a:cubicBezTo>
                  <a:lnTo>
                    <a:pt x="20110" y="18538"/>
                  </a:lnTo>
                  <a:cubicBezTo>
                    <a:pt x="20110" y="17538"/>
                    <a:pt x="19384" y="16705"/>
                    <a:pt x="18431" y="16526"/>
                  </a:cubicBezTo>
                  <a:cubicBezTo>
                    <a:pt x="18610" y="16419"/>
                    <a:pt x="18741" y="16240"/>
                    <a:pt x="18776" y="16026"/>
                  </a:cubicBezTo>
                  <a:lnTo>
                    <a:pt x="18955" y="16026"/>
                  </a:lnTo>
                  <a:cubicBezTo>
                    <a:pt x="19169" y="16026"/>
                    <a:pt x="19336" y="15859"/>
                    <a:pt x="19336" y="15657"/>
                  </a:cubicBezTo>
                  <a:cubicBezTo>
                    <a:pt x="19336" y="15443"/>
                    <a:pt x="19169" y="15276"/>
                    <a:pt x="18955" y="15276"/>
                  </a:cubicBezTo>
                  <a:lnTo>
                    <a:pt x="18800" y="15276"/>
                  </a:lnTo>
                  <a:lnTo>
                    <a:pt x="18800" y="12287"/>
                  </a:lnTo>
                  <a:lnTo>
                    <a:pt x="16574" y="9870"/>
                  </a:lnTo>
                  <a:lnTo>
                    <a:pt x="15514" y="9870"/>
                  </a:lnTo>
                  <a:cubicBezTo>
                    <a:pt x="15252" y="9311"/>
                    <a:pt x="14692" y="8918"/>
                    <a:pt x="14026" y="8918"/>
                  </a:cubicBezTo>
                  <a:cubicBezTo>
                    <a:pt x="14002" y="8918"/>
                    <a:pt x="13966" y="8918"/>
                    <a:pt x="13942" y="8930"/>
                  </a:cubicBezTo>
                  <a:lnTo>
                    <a:pt x="13811" y="7537"/>
                  </a:lnTo>
                  <a:lnTo>
                    <a:pt x="14728" y="6620"/>
                  </a:lnTo>
                  <a:lnTo>
                    <a:pt x="14728" y="5822"/>
                  </a:lnTo>
                  <a:lnTo>
                    <a:pt x="14788" y="5822"/>
                  </a:lnTo>
                  <a:cubicBezTo>
                    <a:pt x="15419" y="5822"/>
                    <a:pt x="15931" y="5310"/>
                    <a:pt x="15931" y="4679"/>
                  </a:cubicBezTo>
                  <a:cubicBezTo>
                    <a:pt x="15931" y="4048"/>
                    <a:pt x="15419" y="3536"/>
                    <a:pt x="14788" y="3536"/>
                  </a:cubicBezTo>
                  <a:cubicBezTo>
                    <a:pt x="14776" y="3536"/>
                    <a:pt x="14752" y="3536"/>
                    <a:pt x="14728" y="3548"/>
                  </a:cubicBezTo>
                  <a:lnTo>
                    <a:pt x="14728" y="2750"/>
                  </a:lnTo>
                  <a:lnTo>
                    <a:pt x="11990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5" name="Google Shape;1875;p40"/>
            <p:cNvGrpSpPr/>
            <p:nvPr/>
          </p:nvGrpSpPr>
          <p:grpSpPr>
            <a:xfrm>
              <a:off x="5679575" y="2434075"/>
              <a:ext cx="502750" cy="646225"/>
              <a:chOff x="5679575" y="1081525"/>
              <a:chExt cx="502750" cy="646225"/>
            </a:xfrm>
          </p:grpSpPr>
          <p:sp>
            <p:nvSpPr>
              <p:cNvPr id="1876" name="Google Shape;1876;p40"/>
              <p:cNvSpPr/>
              <p:nvPr/>
            </p:nvSpPr>
            <p:spPr>
              <a:xfrm>
                <a:off x="571290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0"/>
              <p:cNvSpPr/>
              <p:nvPr/>
            </p:nvSpPr>
            <p:spPr>
              <a:xfrm>
                <a:off x="5712300" y="1328275"/>
                <a:ext cx="1351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407" h="5406" extrusionOk="0">
                    <a:moveTo>
                      <a:pt x="2227" y="0"/>
                    </a:moveTo>
                    <a:lnTo>
                      <a:pt x="1" y="2429"/>
                    </a:lnTo>
                    <a:lnTo>
                      <a:pt x="1" y="5406"/>
                    </a:lnTo>
                    <a:lnTo>
                      <a:pt x="1418" y="5406"/>
                    </a:lnTo>
                    <a:lnTo>
                      <a:pt x="1418" y="2977"/>
                    </a:lnTo>
                    <a:lnTo>
                      <a:pt x="2846" y="1417"/>
                    </a:lnTo>
                    <a:lnTo>
                      <a:pt x="5406" y="1417"/>
                    </a:lnTo>
                    <a:lnTo>
                      <a:pt x="5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0"/>
              <p:cNvSpPr/>
              <p:nvPr/>
            </p:nvSpPr>
            <p:spPr>
              <a:xfrm>
                <a:off x="5790900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1" y="1"/>
                    </a:moveTo>
                    <a:cubicBezTo>
                      <a:pt x="726" y="1"/>
                      <a:pt x="0" y="739"/>
                      <a:pt x="0" y="1632"/>
                    </a:cubicBezTo>
                    <a:cubicBezTo>
                      <a:pt x="0" y="2537"/>
                      <a:pt x="726" y="3263"/>
                      <a:pt x="1631" y="3263"/>
                    </a:cubicBezTo>
                    <a:cubicBezTo>
                      <a:pt x="2524" y="3263"/>
                      <a:pt x="3251" y="2537"/>
                      <a:pt x="3251" y="1632"/>
                    </a:cubicBezTo>
                    <a:cubicBezTo>
                      <a:pt x="3251" y="739"/>
                      <a:pt x="2524" y="1"/>
                      <a:pt x="16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40"/>
              <p:cNvSpPr/>
              <p:nvPr/>
            </p:nvSpPr>
            <p:spPr>
              <a:xfrm>
                <a:off x="5698925" y="1463400"/>
                <a:ext cx="637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751" extrusionOk="0">
                    <a:moveTo>
                      <a:pt x="381" y="1"/>
                    </a:moveTo>
                    <a:cubicBezTo>
                      <a:pt x="167" y="1"/>
                      <a:pt x="0" y="167"/>
                      <a:pt x="0" y="382"/>
                    </a:cubicBezTo>
                    <a:cubicBezTo>
                      <a:pt x="0" y="584"/>
                      <a:pt x="167" y="751"/>
                      <a:pt x="381" y="751"/>
                    </a:cubicBezTo>
                    <a:lnTo>
                      <a:pt x="2167" y="751"/>
                    </a:lnTo>
                    <a:cubicBezTo>
                      <a:pt x="2381" y="751"/>
                      <a:pt x="2548" y="584"/>
                      <a:pt x="2548" y="382"/>
                    </a:cubicBezTo>
                    <a:cubicBezTo>
                      <a:pt x="2548" y="167"/>
                      <a:pt x="2381" y="1"/>
                      <a:pt x="2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0"/>
              <p:cNvSpPr/>
              <p:nvPr/>
            </p:nvSpPr>
            <p:spPr>
              <a:xfrm>
                <a:off x="567957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17" y="0"/>
                      <a:pt x="0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0"/>
              <p:cNvSpPr/>
              <p:nvPr/>
            </p:nvSpPr>
            <p:spPr>
              <a:xfrm>
                <a:off x="581112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cubicBezTo>
                      <a:pt x="1" y="1262"/>
                      <a:pt x="370" y="1620"/>
                      <a:pt x="822" y="1620"/>
                    </a:cubicBezTo>
                    <a:cubicBezTo>
                      <a:pt x="1263" y="1620"/>
                      <a:pt x="1632" y="1262"/>
                      <a:pt x="1632" y="810"/>
                    </a:cubicBezTo>
                    <a:cubicBezTo>
                      <a:pt x="1632" y="357"/>
                      <a:pt x="1263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40"/>
              <p:cNvSpPr/>
              <p:nvPr/>
            </p:nvSpPr>
            <p:spPr>
              <a:xfrm>
                <a:off x="6113250" y="1461625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cubicBezTo>
                      <a:pt x="1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40"/>
              <p:cNvSpPr/>
              <p:nvPr/>
            </p:nvSpPr>
            <p:spPr>
              <a:xfrm>
                <a:off x="6014725" y="1328275"/>
                <a:ext cx="134875" cy="13515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06" extrusionOk="0">
                    <a:moveTo>
                      <a:pt x="1" y="0"/>
                    </a:moveTo>
                    <a:lnTo>
                      <a:pt x="1" y="1417"/>
                    </a:lnTo>
                    <a:lnTo>
                      <a:pt x="2549" y="1417"/>
                    </a:lnTo>
                    <a:lnTo>
                      <a:pt x="3977" y="2977"/>
                    </a:lnTo>
                    <a:lnTo>
                      <a:pt x="3977" y="5406"/>
                    </a:lnTo>
                    <a:lnTo>
                      <a:pt x="5394" y="5406"/>
                    </a:lnTo>
                    <a:lnTo>
                      <a:pt x="5394" y="2429"/>
                    </a:lnTo>
                    <a:lnTo>
                      <a:pt x="31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0"/>
              <p:cNvSpPr/>
              <p:nvPr/>
            </p:nvSpPr>
            <p:spPr>
              <a:xfrm>
                <a:off x="5989725" y="1304450"/>
                <a:ext cx="81275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3264" extrusionOk="0">
                    <a:moveTo>
                      <a:pt x="1632" y="1"/>
                    </a:moveTo>
                    <a:cubicBezTo>
                      <a:pt x="727" y="1"/>
                      <a:pt x="0" y="739"/>
                      <a:pt x="0" y="1632"/>
                    </a:cubicBezTo>
                    <a:cubicBezTo>
                      <a:pt x="0" y="2537"/>
                      <a:pt x="727" y="3263"/>
                      <a:pt x="1632" y="3263"/>
                    </a:cubicBezTo>
                    <a:cubicBezTo>
                      <a:pt x="2525" y="3263"/>
                      <a:pt x="3251" y="2537"/>
                      <a:pt x="3251" y="1632"/>
                    </a:cubicBezTo>
                    <a:cubicBezTo>
                      <a:pt x="3251" y="739"/>
                      <a:pt x="2525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0"/>
              <p:cNvSpPr/>
              <p:nvPr/>
            </p:nvSpPr>
            <p:spPr>
              <a:xfrm>
                <a:off x="6099250" y="1463400"/>
                <a:ext cx="637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51" extrusionOk="0">
                    <a:moveTo>
                      <a:pt x="382" y="1"/>
                    </a:moveTo>
                    <a:cubicBezTo>
                      <a:pt x="180" y="1"/>
                      <a:pt x="1" y="167"/>
                      <a:pt x="1" y="382"/>
                    </a:cubicBezTo>
                    <a:cubicBezTo>
                      <a:pt x="1" y="584"/>
                      <a:pt x="180" y="751"/>
                      <a:pt x="382" y="751"/>
                    </a:cubicBezTo>
                    <a:lnTo>
                      <a:pt x="2168" y="751"/>
                    </a:lnTo>
                    <a:cubicBezTo>
                      <a:pt x="2382" y="751"/>
                      <a:pt x="2549" y="584"/>
                      <a:pt x="2549" y="382"/>
                    </a:cubicBezTo>
                    <a:cubicBezTo>
                      <a:pt x="2549" y="167"/>
                      <a:pt x="2382" y="1"/>
                      <a:pt x="21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0"/>
              <p:cNvSpPr/>
              <p:nvPr/>
            </p:nvSpPr>
            <p:spPr>
              <a:xfrm>
                <a:off x="6079925" y="1493775"/>
                <a:ext cx="10240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049" extrusionOk="0">
                    <a:moveTo>
                      <a:pt x="2048" y="0"/>
                    </a:moveTo>
                    <a:cubicBezTo>
                      <a:pt x="929" y="0"/>
                      <a:pt x="12" y="917"/>
                      <a:pt x="0" y="2048"/>
                    </a:cubicBezTo>
                    <a:lnTo>
                      <a:pt x="1143" y="2048"/>
                    </a:lnTo>
                    <a:cubicBezTo>
                      <a:pt x="1143" y="1548"/>
                      <a:pt x="1548" y="1131"/>
                      <a:pt x="2048" y="1131"/>
                    </a:cubicBezTo>
                    <a:cubicBezTo>
                      <a:pt x="2548" y="1131"/>
                      <a:pt x="2965" y="1548"/>
                      <a:pt x="2965" y="2048"/>
                    </a:cubicBezTo>
                    <a:lnTo>
                      <a:pt x="4096" y="2048"/>
                    </a:lnTo>
                    <a:cubicBezTo>
                      <a:pt x="4096" y="917"/>
                      <a:pt x="3179" y="0"/>
                      <a:pt x="20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40"/>
              <p:cNvSpPr/>
              <p:nvPr/>
            </p:nvSpPr>
            <p:spPr>
              <a:xfrm>
                <a:off x="6009975" y="1325000"/>
                <a:ext cx="40800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20" extrusionOk="0">
                    <a:moveTo>
                      <a:pt x="822" y="0"/>
                    </a:moveTo>
                    <a:cubicBezTo>
                      <a:pt x="369" y="0"/>
                      <a:pt x="0" y="357"/>
                      <a:pt x="0" y="810"/>
                    </a:cubicBezTo>
                    <a:cubicBezTo>
                      <a:pt x="0" y="1262"/>
                      <a:pt x="369" y="1620"/>
                      <a:pt x="822" y="1620"/>
                    </a:cubicBezTo>
                    <a:cubicBezTo>
                      <a:pt x="1262" y="1620"/>
                      <a:pt x="1631" y="1262"/>
                      <a:pt x="1631" y="810"/>
                    </a:cubicBezTo>
                    <a:cubicBezTo>
                      <a:pt x="1631" y="357"/>
                      <a:pt x="1262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0"/>
              <p:cNvSpPr/>
              <p:nvPr/>
            </p:nvSpPr>
            <p:spPr>
              <a:xfrm>
                <a:off x="5784050" y="1169925"/>
                <a:ext cx="571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99" extrusionOk="0">
                    <a:moveTo>
                      <a:pt x="1143" y="0"/>
                    </a:moveTo>
                    <a:cubicBezTo>
                      <a:pt x="512" y="0"/>
                      <a:pt x="0" y="524"/>
                      <a:pt x="0" y="1155"/>
                    </a:cubicBezTo>
                    <a:cubicBezTo>
                      <a:pt x="0" y="1786"/>
                      <a:pt x="512" y="2298"/>
                      <a:pt x="1143" y="2298"/>
                    </a:cubicBezTo>
                    <a:cubicBezTo>
                      <a:pt x="1774" y="2298"/>
                      <a:pt x="2286" y="1774"/>
                      <a:pt x="2286" y="1155"/>
                    </a:cubicBezTo>
                    <a:cubicBezTo>
                      <a:pt x="2286" y="512"/>
                      <a:pt x="1774" y="0"/>
                      <a:pt x="11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0"/>
              <p:cNvSpPr/>
              <p:nvPr/>
            </p:nvSpPr>
            <p:spPr>
              <a:xfrm>
                <a:off x="6020675" y="1169925"/>
                <a:ext cx="5747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99" extrusionOk="0">
                    <a:moveTo>
                      <a:pt x="1156" y="0"/>
                    </a:moveTo>
                    <a:cubicBezTo>
                      <a:pt x="525" y="0"/>
                      <a:pt x="1" y="524"/>
                      <a:pt x="1" y="1155"/>
                    </a:cubicBezTo>
                    <a:cubicBezTo>
                      <a:pt x="1" y="1786"/>
                      <a:pt x="525" y="2298"/>
                      <a:pt x="1156" y="2298"/>
                    </a:cubicBezTo>
                    <a:cubicBezTo>
                      <a:pt x="1787" y="2298"/>
                      <a:pt x="2299" y="1774"/>
                      <a:pt x="2299" y="1155"/>
                    </a:cubicBezTo>
                    <a:cubicBezTo>
                      <a:pt x="2299" y="512"/>
                      <a:pt x="1787" y="0"/>
                      <a:pt x="1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0"/>
              <p:cNvSpPr/>
              <p:nvPr/>
            </p:nvSpPr>
            <p:spPr>
              <a:xfrm>
                <a:off x="5836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15" y="0"/>
                    </a:moveTo>
                    <a:cubicBezTo>
                      <a:pt x="322" y="0"/>
                      <a:pt x="1" y="322"/>
                      <a:pt x="1" y="715"/>
                    </a:cubicBezTo>
                    <a:lnTo>
                      <a:pt x="1" y="4429"/>
                    </a:lnTo>
                    <a:cubicBezTo>
                      <a:pt x="1" y="4822"/>
                      <a:pt x="322" y="5132"/>
                      <a:pt x="715" y="5132"/>
                    </a:cubicBezTo>
                    <a:cubicBezTo>
                      <a:pt x="1108" y="5132"/>
                      <a:pt x="1418" y="4822"/>
                      <a:pt x="1418" y="4429"/>
                    </a:cubicBezTo>
                    <a:lnTo>
                      <a:pt x="1418" y="715"/>
                    </a:lnTo>
                    <a:cubicBezTo>
                      <a:pt x="1418" y="322"/>
                      <a:pt x="1108" y="0"/>
                      <a:pt x="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40"/>
              <p:cNvSpPr/>
              <p:nvPr/>
            </p:nvSpPr>
            <p:spPr>
              <a:xfrm>
                <a:off x="5826600" y="1629200"/>
                <a:ext cx="560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108" extrusionOk="0">
                    <a:moveTo>
                      <a:pt x="1120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39" y="1108"/>
                    </a:lnTo>
                    <a:cubicBezTo>
                      <a:pt x="2239" y="501"/>
                      <a:pt x="1739" y="0"/>
                      <a:pt x="11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40"/>
              <p:cNvSpPr/>
              <p:nvPr/>
            </p:nvSpPr>
            <p:spPr>
              <a:xfrm>
                <a:off x="57876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0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00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0"/>
              <p:cNvSpPr/>
              <p:nvPr/>
            </p:nvSpPr>
            <p:spPr>
              <a:xfrm>
                <a:off x="58962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01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01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0"/>
              <p:cNvSpPr/>
              <p:nvPr/>
            </p:nvSpPr>
            <p:spPr>
              <a:xfrm>
                <a:off x="5800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15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36" y="0"/>
                      <a:pt x="36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0"/>
              <p:cNvSpPr/>
              <p:nvPr/>
            </p:nvSpPr>
            <p:spPr>
              <a:xfrm>
                <a:off x="5800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0"/>
              <p:cNvSpPr/>
              <p:nvPr/>
            </p:nvSpPr>
            <p:spPr>
              <a:xfrm>
                <a:off x="5824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91" y="1"/>
                    </a:moveTo>
                    <a:cubicBezTo>
                      <a:pt x="536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46" y="1"/>
                      <a:pt x="11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0"/>
              <p:cNvSpPr/>
              <p:nvPr/>
            </p:nvSpPr>
            <p:spPr>
              <a:xfrm>
                <a:off x="5825725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310" y="0"/>
                    </a:moveTo>
                    <a:cubicBezTo>
                      <a:pt x="143" y="0"/>
                      <a:pt x="0" y="143"/>
                      <a:pt x="0" y="310"/>
                    </a:cubicBezTo>
                    <a:cubicBezTo>
                      <a:pt x="0" y="477"/>
                      <a:pt x="143" y="608"/>
                      <a:pt x="310" y="608"/>
                    </a:cubicBezTo>
                    <a:lnTo>
                      <a:pt x="2000" y="608"/>
                    </a:lnTo>
                    <a:cubicBezTo>
                      <a:pt x="2167" y="608"/>
                      <a:pt x="2298" y="477"/>
                      <a:pt x="2298" y="310"/>
                    </a:cubicBezTo>
                    <a:cubicBezTo>
                      <a:pt x="2298" y="143"/>
                      <a:pt x="2167" y="0"/>
                      <a:pt x="20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0"/>
              <p:cNvSpPr/>
              <p:nvPr/>
            </p:nvSpPr>
            <p:spPr>
              <a:xfrm>
                <a:off x="5989725" y="1528600"/>
                <a:ext cx="35450" cy="1283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132" extrusionOk="0">
                    <a:moveTo>
                      <a:pt x="703" y="0"/>
                    </a:moveTo>
                    <a:cubicBezTo>
                      <a:pt x="322" y="0"/>
                      <a:pt x="0" y="322"/>
                      <a:pt x="0" y="715"/>
                    </a:cubicBezTo>
                    <a:lnTo>
                      <a:pt x="0" y="4429"/>
                    </a:lnTo>
                    <a:cubicBezTo>
                      <a:pt x="0" y="4822"/>
                      <a:pt x="322" y="5132"/>
                      <a:pt x="703" y="5132"/>
                    </a:cubicBezTo>
                    <a:cubicBezTo>
                      <a:pt x="1096" y="5132"/>
                      <a:pt x="1417" y="4822"/>
                      <a:pt x="1417" y="4429"/>
                    </a:cubicBezTo>
                    <a:lnTo>
                      <a:pt x="1417" y="715"/>
                    </a:lnTo>
                    <a:cubicBezTo>
                      <a:pt x="1417" y="322"/>
                      <a:pt x="1096" y="0"/>
                      <a:pt x="7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0"/>
              <p:cNvSpPr/>
              <p:nvPr/>
            </p:nvSpPr>
            <p:spPr>
              <a:xfrm>
                <a:off x="5979600" y="1629200"/>
                <a:ext cx="55700" cy="27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108" extrusionOk="0">
                    <a:moveTo>
                      <a:pt x="1108" y="0"/>
                    </a:moveTo>
                    <a:cubicBezTo>
                      <a:pt x="501" y="0"/>
                      <a:pt x="1" y="501"/>
                      <a:pt x="1" y="1108"/>
                    </a:cubicBezTo>
                    <a:lnTo>
                      <a:pt x="2227" y="1108"/>
                    </a:lnTo>
                    <a:cubicBezTo>
                      <a:pt x="2227" y="501"/>
                      <a:pt x="1727" y="0"/>
                      <a:pt x="11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40"/>
              <p:cNvSpPr/>
              <p:nvPr/>
            </p:nvSpPr>
            <p:spPr>
              <a:xfrm>
                <a:off x="5940325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2" y="1"/>
                    </a:moveTo>
                    <a:cubicBezTo>
                      <a:pt x="226" y="1"/>
                      <a:pt x="0" y="239"/>
                      <a:pt x="0" y="513"/>
                    </a:cubicBezTo>
                    <a:cubicBezTo>
                      <a:pt x="0" y="799"/>
                      <a:pt x="226" y="1025"/>
                      <a:pt x="512" y="1025"/>
                    </a:cubicBezTo>
                    <a:cubicBezTo>
                      <a:pt x="786" y="1025"/>
                      <a:pt x="1012" y="799"/>
                      <a:pt x="1012" y="513"/>
                    </a:cubicBezTo>
                    <a:cubicBezTo>
                      <a:pt x="1012" y="239"/>
                      <a:pt x="786" y="1"/>
                      <a:pt x="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0"/>
              <p:cNvSpPr/>
              <p:nvPr/>
            </p:nvSpPr>
            <p:spPr>
              <a:xfrm>
                <a:off x="6048950" y="1672050"/>
                <a:ext cx="25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25" extrusionOk="0">
                    <a:moveTo>
                      <a:pt x="513" y="1"/>
                    </a:moveTo>
                    <a:cubicBezTo>
                      <a:pt x="227" y="1"/>
                      <a:pt x="1" y="239"/>
                      <a:pt x="1" y="513"/>
                    </a:cubicBezTo>
                    <a:cubicBezTo>
                      <a:pt x="1" y="799"/>
                      <a:pt x="227" y="1025"/>
                      <a:pt x="513" y="1025"/>
                    </a:cubicBezTo>
                    <a:cubicBezTo>
                      <a:pt x="787" y="1025"/>
                      <a:pt x="1013" y="799"/>
                      <a:pt x="1013" y="513"/>
                    </a:cubicBezTo>
                    <a:cubicBezTo>
                      <a:pt x="1013" y="239"/>
                      <a:pt x="787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0"/>
              <p:cNvSpPr/>
              <p:nvPr/>
            </p:nvSpPr>
            <p:spPr>
              <a:xfrm>
                <a:off x="5953125" y="1652125"/>
                <a:ext cx="10865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025" extrusionOk="0">
                    <a:moveTo>
                      <a:pt x="702" y="0"/>
                    </a:moveTo>
                    <a:cubicBezTo>
                      <a:pt x="321" y="0"/>
                      <a:pt x="0" y="322"/>
                      <a:pt x="0" y="715"/>
                    </a:cubicBezTo>
                    <a:lnTo>
                      <a:pt x="0" y="3024"/>
                    </a:lnTo>
                    <a:lnTo>
                      <a:pt x="4346" y="3024"/>
                    </a:lnTo>
                    <a:lnTo>
                      <a:pt x="4346" y="715"/>
                    </a:lnTo>
                    <a:cubicBezTo>
                      <a:pt x="4346" y="322"/>
                      <a:pt x="4024" y="0"/>
                      <a:pt x="36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0"/>
              <p:cNvSpPr/>
              <p:nvPr/>
            </p:nvSpPr>
            <p:spPr>
              <a:xfrm>
                <a:off x="5953125" y="1708375"/>
                <a:ext cx="108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775" extrusionOk="0">
                    <a:moveTo>
                      <a:pt x="0" y="1"/>
                    </a:moveTo>
                    <a:lnTo>
                      <a:pt x="0" y="774"/>
                    </a:lnTo>
                    <a:lnTo>
                      <a:pt x="4346" y="774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0"/>
              <p:cNvSpPr/>
              <p:nvPr/>
            </p:nvSpPr>
            <p:spPr>
              <a:xfrm>
                <a:off x="5977825" y="1678900"/>
                <a:ext cx="59250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80" extrusionOk="0">
                    <a:moveTo>
                      <a:pt x="1179" y="1"/>
                    </a:moveTo>
                    <a:cubicBezTo>
                      <a:pt x="524" y="1"/>
                      <a:pt x="0" y="525"/>
                      <a:pt x="0" y="1180"/>
                    </a:cubicBezTo>
                    <a:lnTo>
                      <a:pt x="2370" y="1180"/>
                    </a:lnTo>
                    <a:cubicBezTo>
                      <a:pt x="2370" y="525"/>
                      <a:pt x="183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0"/>
              <p:cNvSpPr/>
              <p:nvPr/>
            </p:nvSpPr>
            <p:spPr>
              <a:xfrm>
                <a:off x="5978700" y="1588425"/>
                <a:ext cx="5747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608" extrusionOk="0">
                    <a:moveTo>
                      <a:pt x="299" y="0"/>
                    </a:moveTo>
                    <a:cubicBezTo>
                      <a:pt x="132" y="0"/>
                      <a:pt x="1" y="143"/>
                      <a:pt x="1" y="310"/>
                    </a:cubicBezTo>
                    <a:cubicBezTo>
                      <a:pt x="1" y="477"/>
                      <a:pt x="132" y="608"/>
                      <a:pt x="299" y="608"/>
                    </a:cubicBezTo>
                    <a:lnTo>
                      <a:pt x="1989" y="608"/>
                    </a:lnTo>
                    <a:cubicBezTo>
                      <a:pt x="2168" y="608"/>
                      <a:pt x="2299" y="477"/>
                      <a:pt x="2299" y="310"/>
                    </a:cubicBezTo>
                    <a:cubicBezTo>
                      <a:pt x="2299" y="143"/>
                      <a:pt x="2156" y="0"/>
                      <a:pt x="1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0"/>
              <p:cNvSpPr/>
              <p:nvPr/>
            </p:nvSpPr>
            <p:spPr>
              <a:xfrm>
                <a:off x="5811125" y="1250275"/>
                <a:ext cx="239650" cy="310775"/>
              </a:xfrm>
              <a:custGeom>
                <a:avLst/>
                <a:gdLst/>
                <a:ahLst/>
                <a:cxnLst/>
                <a:rect l="l" t="t" r="r" b="b"/>
                <a:pathLst>
                  <a:path w="9586" h="12431" extrusionOk="0">
                    <a:moveTo>
                      <a:pt x="1108" y="1"/>
                    </a:moveTo>
                    <a:lnTo>
                      <a:pt x="1" y="12431"/>
                    </a:lnTo>
                    <a:lnTo>
                      <a:pt x="9585" y="12431"/>
                    </a:lnTo>
                    <a:lnTo>
                      <a:pt x="849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0"/>
              <p:cNvSpPr/>
              <p:nvPr/>
            </p:nvSpPr>
            <p:spPr>
              <a:xfrm>
                <a:off x="5856975" y="1216050"/>
                <a:ext cx="1479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6883" extrusionOk="0">
                    <a:moveTo>
                      <a:pt x="631" y="1"/>
                    </a:moveTo>
                    <a:cubicBezTo>
                      <a:pt x="286" y="1"/>
                      <a:pt x="0" y="286"/>
                      <a:pt x="0" y="632"/>
                    </a:cubicBezTo>
                    <a:lnTo>
                      <a:pt x="0" y="6251"/>
                    </a:lnTo>
                    <a:cubicBezTo>
                      <a:pt x="0" y="6597"/>
                      <a:pt x="286" y="6882"/>
                      <a:pt x="631" y="6882"/>
                    </a:cubicBezTo>
                    <a:lnTo>
                      <a:pt x="5287" y="6882"/>
                    </a:lnTo>
                    <a:cubicBezTo>
                      <a:pt x="5632" y="6882"/>
                      <a:pt x="5918" y="6597"/>
                      <a:pt x="5918" y="6251"/>
                    </a:cubicBezTo>
                    <a:lnTo>
                      <a:pt x="5918" y="632"/>
                    </a:lnTo>
                    <a:cubicBezTo>
                      <a:pt x="5918" y="286"/>
                      <a:pt x="5632" y="1"/>
                      <a:pt x="528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40"/>
              <p:cNvSpPr/>
              <p:nvPr/>
            </p:nvSpPr>
            <p:spPr>
              <a:xfrm>
                <a:off x="5814100" y="1081525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0"/>
                    </a:moveTo>
                    <a:lnTo>
                      <a:pt x="1" y="2750"/>
                    </a:lnTo>
                    <a:lnTo>
                      <a:pt x="1" y="6620"/>
                    </a:lnTo>
                    <a:lnTo>
                      <a:pt x="2739" y="9370"/>
                    </a:lnTo>
                    <a:lnTo>
                      <a:pt x="6609" y="9370"/>
                    </a:lnTo>
                    <a:lnTo>
                      <a:pt x="9359" y="6620"/>
                    </a:lnTo>
                    <a:lnTo>
                      <a:pt x="9359" y="2750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40"/>
              <p:cNvSpPr/>
              <p:nvPr/>
            </p:nvSpPr>
            <p:spPr>
              <a:xfrm>
                <a:off x="5823025" y="1407150"/>
                <a:ext cx="216125" cy="153900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6156" extrusionOk="0">
                    <a:moveTo>
                      <a:pt x="72" y="0"/>
                    </a:moveTo>
                    <a:lnTo>
                      <a:pt x="1" y="834"/>
                    </a:lnTo>
                    <a:lnTo>
                      <a:pt x="3894" y="834"/>
                    </a:lnTo>
                    <a:lnTo>
                      <a:pt x="3894" y="6156"/>
                    </a:lnTo>
                    <a:lnTo>
                      <a:pt x="4740" y="6156"/>
                    </a:lnTo>
                    <a:lnTo>
                      <a:pt x="4740" y="834"/>
                    </a:lnTo>
                    <a:lnTo>
                      <a:pt x="8645" y="834"/>
                    </a:lnTo>
                    <a:lnTo>
                      <a:pt x="85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40"/>
              <p:cNvSpPr/>
              <p:nvPr/>
            </p:nvSpPr>
            <p:spPr>
              <a:xfrm>
                <a:off x="5862025" y="1138675"/>
                <a:ext cx="137850" cy="138125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5" extrusionOk="0">
                    <a:moveTo>
                      <a:pt x="2763" y="0"/>
                    </a:moveTo>
                    <a:cubicBezTo>
                      <a:pt x="1227" y="0"/>
                      <a:pt x="1" y="1238"/>
                      <a:pt x="1" y="2762"/>
                    </a:cubicBezTo>
                    <a:cubicBezTo>
                      <a:pt x="1" y="4286"/>
                      <a:pt x="1239" y="5524"/>
                      <a:pt x="2763" y="5524"/>
                    </a:cubicBezTo>
                    <a:cubicBezTo>
                      <a:pt x="4287" y="5524"/>
                      <a:pt x="5513" y="4286"/>
                      <a:pt x="5513" y="2762"/>
                    </a:cubicBezTo>
                    <a:cubicBezTo>
                      <a:pt x="5513" y="1238"/>
                      <a:pt x="4287" y="0"/>
                      <a:pt x="2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40"/>
              <p:cNvSpPr/>
              <p:nvPr/>
            </p:nvSpPr>
            <p:spPr>
              <a:xfrm>
                <a:off x="5877800" y="1154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40"/>
              <p:cNvSpPr/>
              <p:nvPr/>
            </p:nvSpPr>
            <p:spPr>
              <a:xfrm>
                <a:off x="5877800" y="1192825"/>
                <a:ext cx="106300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28" extrusionOk="0">
                    <a:moveTo>
                      <a:pt x="96" y="1"/>
                    </a:moveTo>
                    <a:cubicBezTo>
                      <a:pt x="36" y="191"/>
                      <a:pt x="1" y="394"/>
                      <a:pt x="1" y="596"/>
                    </a:cubicBezTo>
                    <a:cubicBezTo>
                      <a:pt x="1" y="1775"/>
                      <a:pt x="953" y="2727"/>
                      <a:pt x="2132" y="2727"/>
                    </a:cubicBezTo>
                    <a:cubicBezTo>
                      <a:pt x="3299" y="2727"/>
                      <a:pt x="4251" y="1775"/>
                      <a:pt x="4251" y="596"/>
                    </a:cubicBezTo>
                    <a:cubicBezTo>
                      <a:pt x="4251" y="394"/>
                      <a:pt x="4227" y="191"/>
                      <a:pt x="4168" y="1"/>
                    </a:cubicBezTo>
                    <a:cubicBezTo>
                      <a:pt x="3906" y="870"/>
                      <a:pt x="3096" y="1513"/>
                      <a:pt x="2132" y="1513"/>
                    </a:cubicBezTo>
                    <a:cubicBezTo>
                      <a:pt x="1168" y="1513"/>
                      <a:pt x="346" y="870"/>
                      <a:pt x="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40"/>
              <p:cNvSpPr/>
              <p:nvPr/>
            </p:nvSpPr>
            <p:spPr>
              <a:xfrm>
                <a:off x="58733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40"/>
              <p:cNvSpPr/>
              <p:nvPr/>
            </p:nvSpPr>
            <p:spPr>
              <a:xfrm>
                <a:off x="589387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40"/>
              <p:cNvSpPr/>
              <p:nvPr/>
            </p:nvSpPr>
            <p:spPr>
              <a:xfrm>
                <a:off x="59144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40"/>
              <p:cNvSpPr/>
              <p:nvPr/>
            </p:nvSpPr>
            <p:spPr>
              <a:xfrm>
                <a:off x="593525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40"/>
              <p:cNvSpPr/>
              <p:nvPr/>
            </p:nvSpPr>
            <p:spPr>
              <a:xfrm>
                <a:off x="5955800" y="136637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40"/>
              <p:cNvSpPr/>
              <p:nvPr/>
            </p:nvSpPr>
            <p:spPr>
              <a:xfrm>
                <a:off x="5976325" y="136637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40"/>
              <p:cNvSpPr/>
              <p:nvPr/>
            </p:nvSpPr>
            <p:spPr>
              <a:xfrm>
                <a:off x="58733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38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40"/>
              <p:cNvSpPr/>
              <p:nvPr/>
            </p:nvSpPr>
            <p:spPr>
              <a:xfrm>
                <a:off x="589387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40"/>
              <p:cNvSpPr/>
              <p:nvPr/>
            </p:nvSpPr>
            <p:spPr>
              <a:xfrm>
                <a:off x="59144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9" y="0"/>
                      <a:pt x="0" y="119"/>
                      <a:pt x="0" y="250"/>
                    </a:cubicBezTo>
                    <a:cubicBezTo>
                      <a:pt x="0" y="393"/>
                      <a:pt x="119" y="500"/>
                      <a:pt x="250" y="500"/>
                    </a:cubicBezTo>
                    <a:cubicBezTo>
                      <a:pt x="393" y="500"/>
                      <a:pt x="500" y="393"/>
                      <a:pt x="500" y="250"/>
                    </a:cubicBezTo>
                    <a:cubicBezTo>
                      <a:pt x="500" y="119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40"/>
              <p:cNvSpPr/>
              <p:nvPr/>
            </p:nvSpPr>
            <p:spPr>
              <a:xfrm>
                <a:off x="593525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39" y="500"/>
                    </a:cubicBezTo>
                    <a:cubicBezTo>
                      <a:pt x="382" y="500"/>
                      <a:pt x="489" y="393"/>
                      <a:pt x="489" y="250"/>
                    </a:cubicBezTo>
                    <a:cubicBezTo>
                      <a:pt x="489" y="119"/>
                      <a:pt x="382" y="0"/>
                      <a:pt x="2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40"/>
              <p:cNvSpPr/>
              <p:nvPr/>
            </p:nvSpPr>
            <p:spPr>
              <a:xfrm>
                <a:off x="5955800" y="1343750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0"/>
                    </a:moveTo>
                    <a:cubicBezTo>
                      <a:pt x="107" y="0"/>
                      <a:pt x="0" y="119"/>
                      <a:pt x="0" y="250"/>
                    </a:cubicBezTo>
                    <a:cubicBezTo>
                      <a:pt x="0" y="393"/>
                      <a:pt x="107" y="500"/>
                      <a:pt x="250" y="500"/>
                    </a:cubicBezTo>
                    <a:cubicBezTo>
                      <a:pt x="381" y="500"/>
                      <a:pt x="488" y="393"/>
                      <a:pt x="488" y="250"/>
                    </a:cubicBezTo>
                    <a:cubicBezTo>
                      <a:pt x="488" y="119"/>
                      <a:pt x="381" y="0"/>
                      <a:pt x="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40"/>
              <p:cNvSpPr/>
              <p:nvPr/>
            </p:nvSpPr>
            <p:spPr>
              <a:xfrm>
                <a:off x="5976325" y="134375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0"/>
                    </a:moveTo>
                    <a:cubicBezTo>
                      <a:pt x="108" y="0"/>
                      <a:pt x="1" y="119"/>
                      <a:pt x="1" y="250"/>
                    </a:cubicBezTo>
                    <a:cubicBezTo>
                      <a:pt x="1" y="393"/>
                      <a:pt x="108" y="500"/>
                      <a:pt x="251" y="500"/>
                    </a:cubicBezTo>
                    <a:cubicBezTo>
                      <a:pt x="382" y="500"/>
                      <a:pt x="501" y="393"/>
                      <a:pt x="501" y="250"/>
                    </a:cubicBezTo>
                    <a:cubicBezTo>
                      <a:pt x="501" y="119"/>
                      <a:pt x="382" y="0"/>
                      <a:pt x="2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40"/>
              <p:cNvSpPr/>
              <p:nvPr/>
            </p:nvSpPr>
            <p:spPr>
              <a:xfrm>
                <a:off x="58733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8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38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40"/>
              <p:cNvSpPr/>
              <p:nvPr/>
            </p:nvSpPr>
            <p:spPr>
              <a:xfrm>
                <a:off x="589387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40"/>
              <p:cNvSpPr/>
              <p:nvPr/>
            </p:nvSpPr>
            <p:spPr>
              <a:xfrm>
                <a:off x="59144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382"/>
                      <a:pt x="119" y="501"/>
                      <a:pt x="250" y="501"/>
                    </a:cubicBezTo>
                    <a:cubicBezTo>
                      <a:pt x="393" y="501"/>
                      <a:pt x="500" y="382"/>
                      <a:pt x="500" y="251"/>
                    </a:cubicBezTo>
                    <a:cubicBezTo>
                      <a:pt x="500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40"/>
              <p:cNvSpPr/>
              <p:nvPr/>
            </p:nvSpPr>
            <p:spPr>
              <a:xfrm>
                <a:off x="593525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39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39" y="501"/>
                    </a:cubicBezTo>
                    <a:cubicBezTo>
                      <a:pt x="382" y="501"/>
                      <a:pt x="489" y="382"/>
                      <a:pt x="489" y="251"/>
                    </a:cubicBezTo>
                    <a:cubicBezTo>
                      <a:pt x="489" y="120"/>
                      <a:pt x="382" y="1"/>
                      <a:pt x="2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40"/>
              <p:cNvSpPr/>
              <p:nvPr/>
            </p:nvSpPr>
            <p:spPr>
              <a:xfrm>
                <a:off x="5955800" y="1321125"/>
                <a:ext cx="122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501" extrusionOk="0">
                    <a:moveTo>
                      <a:pt x="250" y="1"/>
                    </a:moveTo>
                    <a:cubicBezTo>
                      <a:pt x="107" y="1"/>
                      <a:pt x="0" y="120"/>
                      <a:pt x="0" y="251"/>
                    </a:cubicBezTo>
                    <a:cubicBezTo>
                      <a:pt x="0" y="382"/>
                      <a:pt x="107" y="501"/>
                      <a:pt x="250" y="501"/>
                    </a:cubicBezTo>
                    <a:cubicBezTo>
                      <a:pt x="381" y="501"/>
                      <a:pt x="488" y="382"/>
                      <a:pt x="488" y="251"/>
                    </a:cubicBezTo>
                    <a:cubicBezTo>
                      <a:pt x="488" y="120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40"/>
              <p:cNvSpPr/>
              <p:nvPr/>
            </p:nvSpPr>
            <p:spPr>
              <a:xfrm>
                <a:off x="5976325" y="13211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cubicBezTo>
                      <a:pt x="382" y="501"/>
                      <a:pt x="501" y="382"/>
                      <a:pt x="501" y="251"/>
                    </a:cubicBezTo>
                    <a:cubicBezTo>
                      <a:pt x="501" y="120"/>
                      <a:pt x="382" y="1"/>
                      <a:pt x="2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40"/>
              <p:cNvSpPr/>
              <p:nvPr/>
            </p:nvSpPr>
            <p:spPr>
              <a:xfrm>
                <a:off x="5831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40"/>
              <p:cNvSpPr/>
              <p:nvPr/>
            </p:nvSpPr>
            <p:spPr>
              <a:xfrm>
                <a:off x="58537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40"/>
              <p:cNvSpPr/>
              <p:nvPr/>
            </p:nvSpPr>
            <p:spPr>
              <a:xfrm>
                <a:off x="58760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0"/>
              <p:cNvSpPr/>
              <p:nvPr/>
            </p:nvSpPr>
            <p:spPr>
              <a:xfrm>
                <a:off x="58983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0" y="96"/>
                      <a:pt x="0" y="203"/>
                    </a:cubicBezTo>
                    <a:cubicBezTo>
                      <a:pt x="0" y="322"/>
                      <a:pt x="96" y="406"/>
                      <a:pt x="203" y="406"/>
                    </a:cubicBezTo>
                    <a:cubicBezTo>
                      <a:pt x="322" y="406"/>
                      <a:pt x="405" y="322"/>
                      <a:pt x="405" y="203"/>
                    </a:cubicBezTo>
                    <a:cubicBezTo>
                      <a:pt x="405" y="96"/>
                      <a:pt x="322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0"/>
              <p:cNvSpPr/>
              <p:nvPr/>
            </p:nvSpPr>
            <p:spPr>
              <a:xfrm>
                <a:off x="595340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0"/>
              <p:cNvSpPr/>
              <p:nvPr/>
            </p:nvSpPr>
            <p:spPr>
              <a:xfrm>
                <a:off x="597572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40"/>
              <p:cNvSpPr/>
              <p:nvPr/>
            </p:nvSpPr>
            <p:spPr>
              <a:xfrm>
                <a:off x="5998050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40"/>
              <p:cNvSpPr/>
              <p:nvPr/>
            </p:nvSpPr>
            <p:spPr>
              <a:xfrm>
                <a:off x="6020375" y="1542575"/>
                <a:ext cx="101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06" extrusionOk="0">
                    <a:moveTo>
                      <a:pt x="203" y="1"/>
                    </a:moveTo>
                    <a:cubicBezTo>
                      <a:pt x="96" y="1"/>
                      <a:pt x="1" y="96"/>
                      <a:pt x="1" y="203"/>
                    </a:cubicBezTo>
                    <a:cubicBezTo>
                      <a:pt x="1" y="322"/>
                      <a:pt x="96" y="406"/>
                      <a:pt x="203" y="406"/>
                    </a:cubicBezTo>
                    <a:cubicBezTo>
                      <a:pt x="310" y="406"/>
                      <a:pt x="406" y="322"/>
                      <a:pt x="406" y="203"/>
                    </a:cubicBezTo>
                    <a:cubicBezTo>
                      <a:pt x="406" y="96"/>
                      <a:pt x="310" y="1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9" name="Google Shape;1939;p40"/>
          <p:cNvGrpSpPr/>
          <p:nvPr/>
        </p:nvGrpSpPr>
        <p:grpSpPr>
          <a:xfrm>
            <a:off x="932991" y="3799788"/>
            <a:ext cx="744312" cy="221985"/>
            <a:chOff x="8652775" y="883650"/>
            <a:chExt cx="120875" cy="36050"/>
          </a:xfrm>
        </p:grpSpPr>
        <p:sp>
          <p:nvSpPr>
            <p:cNvPr id="1940" name="Google Shape;1940;p4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6" name="Google Shape;1946;p40"/>
          <p:cNvSpPr/>
          <p:nvPr/>
        </p:nvSpPr>
        <p:spPr>
          <a:xfrm>
            <a:off x="4387282" y="466272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0"/>
                </a:moveTo>
                <a:cubicBezTo>
                  <a:pt x="108" y="0"/>
                  <a:pt x="1" y="107"/>
                  <a:pt x="1" y="250"/>
                </a:cubicBezTo>
                <a:cubicBezTo>
                  <a:pt x="1" y="393"/>
                  <a:pt x="108" y="500"/>
                  <a:pt x="251" y="500"/>
                </a:cubicBezTo>
                <a:lnTo>
                  <a:pt x="2549" y="500"/>
                </a:lnTo>
                <a:cubicBezTo>
                  <a:pt x="2691" y="500"/>
                  <a:pt x="2799" y="393"/>
                  <a:pt x="2799" y="250"/>
                </a:cubicBezTo>
                <a:cubicBezTo>
                  <a:pt x="2799" y="107"/>
                  <a:pt x="2691" y="0"/>
                  <a:pt x="25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40"/>
          <p:cNvGrpSpPr/>
          <p:nvPr/>
        </p:nvGrpSpPr>
        <p:grpSpPr>
          <a:xfrm>
            <a:off x="7336766" y="2590013"/>
            <a:ext cx="234762" cy="218290"/>
            <a:chOff x="8652775" y="883650"/>
            <a:chExt cx="38125" cy="35450"/>
          </a:xfrm>
        </p:grpSpPr>
        <p:sp>
          <p:nvSpPr>
            <p:cNvPr id="1948" name="Google Shape;1948;p40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181</Words>
  <Application>Microsoft Office PowerPoint</Application>
  <PresentationFormat>On-screen Show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Inter</vt:lpstr>
      <vt:lpstr>Roboto</vt:lpstr>
      <vt:lpstr>Apercu</vt:lpstr>
      <vt:lpstr>Arial</vt:lpstr>
      <vt:lpstr>BreveText</vt:lpstr>
      <vt:lpstr>Humanoid Robot Project Proposal by Slidesgo</vt:lpstr>
      <vt:lpstr>Stop Robots From Becoming Racist</vt:lpstr>
      <vt:lpstr>Table of contents</vt:lpstr>
      <vt:lpstr>The experiment</vt:lpstr>
      <vt:lpstr>LET’S PLAY  A GAME</vt:lpstr>
      <vt:lpstr>Who is the criminal?</vt:lpstr>
      <vt:lpstr>Who is the doctor?</vt:lpstr>
      <vt:lpstr>ACTIONS TO REDUCE BIAS</vt:lpstr>
      <vt:lpstr>— Will robots inherit the earth? Yes, but they will be our children.          Marvin Minsky computer scientist; considered one of the founders of Artificial Intelligence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Stop Robots From Becoming Racist</dc:title>
  <cp:lastModifiedBy>Adrian Larrea Gomez</cp:lastModifiedBy>
  <cp:revision>14</cp:revision>
  <dcterms:modified xsi:type="dcterms:W3CDTF">2023-01-18T17:41:41Z</dcterms:modified>
</cp:coreProperties>
</file>