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2D0D0-F181-4BA3-93E8-D555FEC2F6B0}" v="76" dt="2022-01-19T10:02:50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garcia diaz" userId="S::elena.garcia1@educa.madrid.org::fe57b91f-36d7-4eab-99e6-eca1c81df62b" providerId="AD" clId="Web-{9892D0D0-F181-4BA3-93E8-D555FEC2F6B0}"/>
    <pc:docChg chg="addSld modSld sldOrd">
      <pc:chgData name="Elena garcia diaz" userId="S::elena.garcia1@educa.madrid.org::fe57b91f-36d7-4eab-99e6-eca1c81df62b" providerId="AD" clId="Web-{9892D0D0-F181-4BA3-93E8-D555FEC2F6B0}" dt="2022-01-19T10:02:50.059" v="60" actId="20577"/>
      <pc:docMkLst>
        <pc:docMk/>
      </pc:docMkLst>
      <pc:sldChg chg="addSp modSp">
        <pc:chgData name="Elena garcia diaz" userId="S::elena.garcia1@educa.madrid.org::fe57b91f-36d7-4eab-99e6-eca1c81df62b" providerId="AD" clId="Web-{9892D0D0-F181-4BA3-93E8-D555FEC2F6B0}" dt="2022-01-19T08:23:47.765" v="2" actId="1076"/>
        <pc:sldMkLst>
          <pc:docMk/>
          <pc:sldMk cId="2406273178" sldId="256"/>
        </pc:sldMkLst>
        <pc:picChg chg="add mod">
          <ac:chgData name="Elena garcia diaz" userId="S::elena.garcia1@educa.madrid.org::fe57b91f-36d7-4eab-99e6-eca1c81df62b" providerId="AD" clId="Web-{9892D0D0-F181-4BA3-93E8-D555FEC2F6B0}" dt="2022-01-19T08:23:47.765" v="2" actId="1076"/>
          <ac:picMkLst>
            <pc:docMk/>
            <pc:sldMk cId="2406273178" sldId="256"/>
            <ac:picMk id="4" creationId="{C7220CA1-3C86-4E51-A5BC-9C3752DD7296}"/>
          </ac:picMkLst>
        </pc:picChg>
      </pc:sldChg>
      <pc:sldChg chg="addSp delSp modSp new">
        <pc:chgData name="Elena garcia diaz" userId="S::elena.garcia1@educa.madrid.org::fe57b91f-36d7-4eab-99e6-eca1c81df62b" providerId="AD" clId="Web-{9892D0D0-F181-4BA3-93E8-D555FEC2F6B0}" dt="2022-01-19T08:24:29.782" v="4"/>
        <pc:sldMkLst>
          <pc:docMk/>
          <pc:sldMk cId="4225165114" sldId="257"/>
        </pc:sldMkLst>
        <pc:spChg chg="del">
          <ac:chgData name="Elena garcia diaz" userId="S::elena.garcia1@educa.madrid.org::fe57b91f-36d7-4eab-99e6-eca1c81df62b" providerId="AD" clId="Web-{9892D0D0-F181-4BA3-93E8-D555FEC2F6B0}" dt="2022-01-19T08:24:29.782" v="4"/>
          <ac:spMkLst>
            <pc:docMk/>
            <pc:sldMk cId="4225165114" sldId="257"/>
            <ac:spMk id="3" creationId="{9C108858-6CEF-4D22-9408-0305FC62107E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24:29.782" v="4"/>
          <ac:picMkLst>
            <pc:docMk/>
            <pc:sldMk cId="4225165114" sldId="257"/>
            <ac:picMk id="4" creationId="{A4A00D8B-056A-4908-843C-7707505EA6D3}"/>
          </ac:picMkLst>
        </pc:picChg>
      </pc:sldChg>
      <pc:sldChg chg="addSp delSp modSp new">
        <pc:chgData name="Elena garcia diaz" userId="S::elena.garcia1@educa.madrid.org::fe57b91f-36d7-4eab-99e6-eca1c81df62b" providerId="AD" clId="Web-{9892D0D0-F181-4BA3-93E8-D555FEC2F6B0}" dt="2022-01-19T08:32:52.907" v="14" actId="20577"/>
        <pc:sldMkLst>
          <pc:docMk/>
          <pc:sldMk cId="2365951362" sldId="258"/>
        </pc:sldMkLst>
        <pc:spChg chg="mod">
          <ac:chgData name="Elena garcia diaz" userId="S::elena.garcia1@educa.madrid.org::fe57b91f-36d7-4eab-99e6-eca1c81df62b" providerId="AD" clId="Web-{9892D0D0-F181-4BA3-93E8-D555FEC2F6B0}" dt="2022-01-19T08:32:52.907" v="14" actId="20577"/>
          <ac:spMkLst>
            <pc:docMk/>
            <pc:sldMk cId="2365951362" sldId="258"/>
            <ac:spMk id="2" creationId="{0F63631B-82A1-417F-907F-A1E69D166EC3}"/>
          </ac:spMkLst>
        </pc:spChg>
        <pc:spChg chg="del">
          <ac:chgData name="Elena garcia diaz" userId="S::elena.garcia1@educa.madrid.org::fe57b91f-36d7-4eab-99e6-eca1c81df62b" providerId="AD" clId="Web-{9892D0D0-F181-4BA3-93E8-D555FEC2F6B0}" dt="2022-01-19T08:32:44.017" v="6"/>
          <ac:spMkLst>
            <pc:docMk/>
            <pc:sldMk cId="2365951362" sldId="258"/>
            <ac:spMk id="3" creationId="{3FB7076C-6130-4505-ADE4-B5269104F225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32:44.017" v="6"/>
          <ac:picMkLst>
            <pc:docMk/>
            <pc:sldMk cId="2365951362" sldId="258"/>
            <ac:picMk id="4" creationId="{AAF01057-B8A3-4A87-AB84-579D795BDCE7}"/>
          </ac:picMkLst>
        </pc:picChg>
      </pc:sldChg>
      <pc:sldChg chg="addSp delSp modSp new">
        <pc:chgData name="Elena garcia diaz" userId="S::elena.garcia1@educa.madrid.org::fe57b91f-36d7-4eab-99e6-eca1c81df62b" providerId="AD" clId="Web-{9892D0D0-F181-4BA3-93E8-D555FEC2F6B0}" dt="2022-01-19T08:37:12.260" v="25"/>
        <pc:sldMkLst>
          <pc:docMk/>
          <pc:sldMk cId="3203779293" sldId="259"/>
        </pc:sldMkLst>
        <pc:spChg chg="del">
          <ac:chgData name="Elena garcia diaz" userId="S::elena.garcia1@educa.madrid.org::fe57b91f-36d7-4eab-99e6-eca1c81df62b" providerId="AD" clId="Web-{9892D0D0-F181-4BA3-93E8-D555FEC2F6B0}" dt="2022-01-19T08:37:12.260" v="25"/>
          <ac:spMkLst>
            <pc:docMk/>
            <pc:sldMk cId="3203779293" sldId="259"/>
            <ac:spMk id="3" creationId="{88987905-1F7B-46E4-87B4-86A750E4D4FB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37:12.260" v="25"/>
          <ac:picMkLst>
            <pc:docMk/>
            <pc:sldMk cId="3203779293" sldId="259"/>
            <ac:picMk id="4" creationId="{64CDC72A-3E98-445E-9DFD-1B80A89889C4}"/>
          </ac:picMkLst>
        </pc:picChg>
      </pc:sldChg>
      <pc:sldChg chg="addSp delSp modSp add replId">
        <pc:chgData name="Elena garcia diaz" userId="S::elena.garcia1@educa.madrid.org::fe57b91f-36d7-4eab-99e6-eca1c81df62b" providerId="AD" clId="Web-{9892D0D0-F181-4BA3-93E8-D555FEC2F6B0}" dt="2022-01-19T09:52:09.604" v="58" actId="1076"/>
        <pc:sldMkLst>
          <pc:docMk/>
          <pc:sldMk cId="88945199" sldId="260"/>
        </pc:sldMkLst>
        <pc:spChg chg="del">
          <ac:chgData name="Elena garcia diaz" userId="S::elena.garcia1@educa.madrid.org::fe57b91f-36d7-4eab-99e6-eca1c81df62b" providerId="AD" clId="Web-{9892D0D0-F181-4BA3-93E8-D555FEC2F6B0}" dt="2022-01-19T08:38:26.887" v="26"/>
          <ac:spMkLst>
            <pc:docMk/>
            <pc:sldMk cId="88945199" sldId="260"/>
            <ac:spMk id="3" creationId="{88987905-1F7B-46E4-87B4-86A750E4D4FB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9:52:09.604" v="58" actId="1076"/>
          <ac:picMkLst>
            <pc:docMk/>
            <pc:sldMk cId="88945199" sldId="260"/>
            <ac:picMk id="4" creationId="{226B02E5-A892-47D7-8C83-1DAE6C978F41}"/>
          </ac:picMkLst>
        </pc:picChg>
      </pc:sldChg>
      <pc:sldChg chg="addSp delSp modSp add replId">
        <pc:chgData name="Elena garcia diaz" userId="S::elena.garcia1@educa.madrid.org::fe57b91f-36d7-4eab-99e6-eca1c81df62b" providerId="AD" clId="Web-{9892D0D0-F181-4BA3-93E8-D555FEC2F6B0}" dt="2022-01-19T08:38:49.325" v="27"/>
        <pc:sldMkLst>
          <pc:docMk/>
          <pc:sldMk cId="3640043778" sldId="261"/>
        </pc:sldMkLst>
        <pc:spChg chg="del">
          <ac:chgData name="Elena garcia diaz" userId="S::elena.garcia1@educa.madrid.org::fe57b91f-36d7-4eab-99e6-eca1c81df62b" providerId="AD" clId="Web-{9892D0D0-F181-4BA3-93E8-D555FEC2F6B0}" dt="2022-01-19T08:38:49.325" v="27"/>
          <ac:spMkLst>
            <pc:docMk/>
            <pc:sldMk cId="3640043778" sldId="261"/>
            <ac:spMk id="3" creationId="{88987905-1F7B-46E4-87B4-86A750E4D4FB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38:49.325" v="27"/>
          <ac:picMkLst>
            <pc:docMk/>
            <pc:sldMk cId="3640043778" sldId="261"/>
            <ac:picMk id="4" creationId="{8783CC89-64FE-4C15-B4F0-D3F7B85A763B}"/>
          </ac:picMkLst>
        </pc:picChg>
      </pc:sldChg>
      <pc:sldChg chg="addSp delSp modSp add replId">
        <pc:chgData name="Elena garcia diaz" userId="S::elena.garcia1@educa.madrid.org::fe57b91f-36d7-4eab-99e6-eca1c81df62b" providerId="AD" clId="Web-{9892D0D0-F181-4BA3-93E8-D555FEC2F6B0}" dt="2022-01-19T08:39:47.952" v="28"/>
        <pc:sldMkLst>
          <pc:docMk/>
          <pc:sldMk cId="2177696602" sldId="262"/>
        </pc:sldMkLst>
        <pc:spChg chg="del">
          <ac:chgData name="Elena garcia diaz" userId="S::elena.garcia1@educa.madrid.org::fe57b91f-36d7-4eab-99e6-eca1c81df62b" providerId="AD" clId="Web-{9892D0D0-F181-4BA3-93E8-D555FEC2F6B0}" dt="2022-01-19T08:39:47.952" v="28"/>
          <ac:spMkLst>
            <pc:docMk/>
            <pc:sldMk cId="2177696602" sldId="262"/>
            <ac:spMk id="3" creationId="{88987905-1F7B-46E4-87B4-86A750E4D4FB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39:47.952" v="28"/>
          <ac:picMkLst>
            <pc:docMk/>
            <pc:sldMk cId="2177696602" sldId="262"/>
            <ac:picMk id="4" creationId="{780308BE-A50E-4E50-9E76-7485A98BD43D}"/>
          </ac:picMkLst>
        </pc:picChg>
      </pc:sldChg>
      <pc:sldChg chg="addSp delSp modSp add replId">
        <pc:chgData name="Elena garcia diaz" userId="S::elena.garcia1@educa.madrid.org::fe57b91f-36d7-4eab-99e6-eca1c81df62b" providerId="AD" clId="Web-{9892D0D0-F181-4BA3-93E8-D555FEC2F6B0}" dt="2022-01-19T08:42:42.286" v="41" actId="20577"/>
        <pc:sldMkLst>
          <pc:docMk/>
          <pc:sldMk cId="58560426" sldId="263"/>
        </pc:sldMkLst>
        <pc:spChg chg="mod">
          <ac:chgData name="Elena garcia diaz" userId="S::elena.garcia1@educa.madrid.org::fe57b91f-36d7-4eab-99e6-eca1c81df62b" providerId="AD" clId="Web-{9892D0D0-F181-4BA3-93E8-D555FEC2F6B0}" dt="2022-01-19T08:42:42.286" v="41" actId="20577"/>
          <ac:spMkLst>
            <pc:docMk/>
            <pc:sldMk cId="58560426" sldId="263"/>
            <ac:spMk id="2" creationId="{CBEAE243-9A80-48EA-A554-B22CD65C33D4}"/>
          </ac:spMkLst>
        </pc:spChg>
        <pc:spChg chg="del">
          <ac:chgData name="Elena garcia diaz" userId="S::elena.garcia1@educa.madrid.org::fe57b91f-36d7-4eab-99e6-eca1c81df62b" providerId="AD" clId="Web-{9892D0D0-F181-4BA3-93E8-D555FEC2F6B0}" dt="2022-01-19T08:41:20.190" v="29"/>
          <ac:spMkLst>
            <pc:docMk/>
            <pc:sldMk cId="58560426" sldId="263"/>
            <ac:spMk id="3" creationId="{88987905-1F7B-46E4-87B4-86A750E4D4FB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41:23.424" v="30" actId="14100"/>
          <ac:picMkLst>
            <pc:docMk/>
            <pc:sldMk cId="58560426" sldId="263"/>
            <ac:picMk id="4" creationId="{37483BB2-391C-48D6-82A3-C57F00874E66}"/>
          </ac:picMkLst>
        </pc:picChg>
      </pc:sldChg>
      <pc:sldChg chg="addSp delSp modSp add ord replId">
        <pc:chgData name="Elena garcia diaz" userId="S::elena.garcia1@educa.madrid.org::fe57b91f-36d7-4eab-99e6-eca1c81df62b" providerId="AD" clId="Web-{9892D0D0-F181-4BA3-93E8-D555FEC2F6B0}" dt="2022-01-19T08:37:09.806" v="24"/>
        <pc:sldMkLst>
          <pc:docMk/>
          <pc:sldMk cId="1481427825" sldId="264"/>
        </pc:sldMkLst>
        <pc:spChg chg="del">
          <ac:chgData name="Elena garcia diaz" userId="S::elena.garcia1@educa.madrid.org::fe57b91f-36d7-4eab-99e6-eca1c81df62b" providerId="AD" clId="Web-{9892D0D0-F181-4BA3-93E8-D555FEC2F6B0}" dt="2022-01-19T08:36:26.227" v="21"/>
          <ac:spMkLst>
            <pc:docMk/>
            <pc:sldMk cId="1481427825" sldId="264"/>
            <ac:spMk id="3" creationId="{88987905-1F7B-46E4-87B4-86A750E4D4FB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36:26.227" v="21"/>
          <ac:picMkLst>
            <pc:docMk/>
            <pc:sldMk cId="1481427825" sldId="264"/>
            <ac:picMk id="4" creationId="{8A63595A-59AF-497D-89C7-261F37E1C066}"/>
          </ac:picMkLst>
        </pc:picChg>
      </pc:sldChg>
      <pc:sldChg chg="addSp delSp modSp new">
        <pc:chgData name="Elena garcia diaz" userId="S::elena.garcia1@educa.madrid.org::fe57b91f-36d7-4eab-99e6-eca1c81df62b" providerId="AD" clId="Web-{9892D0D0-F181-4BA3-93E8-D555FEC2F6B0}" dt="2022-01-19T08:42:49.458" v="43"/>
        <pc:sldMkLst>
          <pc:docMk/>
          <pc:sldMk cId="2860945888" sldId="265"/>
        </pc:sldMkLst>
        <pc:spChg chg="del">
          <ac:chgData name="Elena garcia diaz" userId="S::elena.garcia1@educa.madrid.org::fe57b91f-36d7-4eab-99e6-eca1c81df62b" providerId="AD" clId="Web-{9892D0D0-F181-4BA3-93E8-D555FEC2F6B0}" dt="2022-01-19T08:42:49.458" v="43"/>
          <ac:spMkLst>
            <pc:docMk/>
            <pc:sldMk cId="2860945888" sldId="265"/>
            <ac:spMk id="3" creationId="{620939DC-8B97-4C35-BBE6-D629344514F2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42:49.458" v="43"/>
          <ac:picMkLst>
            <pc:docMk/>
            <pc:sldMk cId="2860945888" sldId="265"/>
            <ac:picMk id="4" creationId="{3ECAF658-47A8-4889-AF57-4FA9E1140189}"/>
          </ac:picMkLst>
        </pc:picChg>
      </pc:sldChg>
      <pc:sldChg chg="addSp delSp modSp new">
        <pc:chgData name="Elena garcia diaz" userId="S::elena.garcia1@educa.madrid.org::fe57b91f-36d7-4eab-99e6-eca1c81df62b" providerId="AD" clId="Web-{9892D0D0-F181-4BA3-93E8-D555FEC2F6B0}" dt="2022-01-19T08:45:36.151" v="49"/>
        <pc:sldMkLst>
          <pc:docMk/>
          <pc:sldMk cId="3331652310" sldId="266"/>
        </pc:sldMkLst>
        <pc:spChg chg="del">
          <ac:chgData name="Elena garcia diaz" userId="S::elena.garcia1@educa.madrid.org::fe57b91f-36d7-4eab-99e6-eca1c81df62b" providerId="AD" clId="Web-{9892D0D0-F181-4BA3-93E8-D555FEC2F6B0}" dt="2022-01-19T08:45:36.151" v="49"/>
          <ac:spMkLst>
            <pc:docMk/>
            <pc:sldMk cId="3331652310" sldId="266"/>
            <ac:spMk id="3" creationId="{2E02981A-8FAE-42B4-9738-E3E799A50973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45:36.151" v="49"/>
          <ac:picMkLst>
            <pc:docMk/>
            <pc:sldMk cId="3331652310" sldId="266"/>
            <ac:picMk id="4" creationId="{B56C4726-70AE-4AF8-83D0-7D8B2B93B155}"/>
          </ac:picMkLst>
        </pc:picChg>
      </pc:sldChg>
      <pc:sldChg chg="addSp delSp modSp add replId">
        <pc:chgData name="Elena garcia diaz" userId="S::elena.garcia1@educa.madrid.org::fe57b91f-36d7-4eab-99e6-eca1c81df62b" providerId="AD" clId="Web-{9892D0D0-F181-4BA3-93E8-D555FEC2F6B0}" dt="2022-01-19T08:46:37.091" v="50"/>
        <pc:sldMkLst>
          <pc:docMk/>
          <pc:sldMk cId="3727792140" sldId="267"/>
        </pc:sldMkLst>
        <pc:spChg chg="del">
          <ac:chgData name="Elena garcia diaz" userId="S::elena.garcia1@educa.madrid.org::fe57b91f-36d7-4eab-99e6-eca1c81df62b" providerId="AD" clId="Web-{9892D0D0-F181-4BA3-93E8-D555FEC2F6B0}" dt="2022-01-19T08:46:37.091" v="50"/>
          <ac:spMkLst>
            <pc:docMk/>
            <pc:sldMk cId="3727792140" sldId="267"/>
            <ac:spMk id="3" creationId="{2E02981A-8FAE-42B4-9738-E3E799A50973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46:37.091" v="50"/>
          <ac:picMkLst>
            <pc:docMk/>
            <pc:sldMk cId="3727792140" sldId="267"/>
            <ac:picMk id="4" creationId="{0233909F-6301-419A-B030-ACF0248C54C6}"/>
          </ac:picMkLst>
        </pc:picChg>
      </pc:sldChg>
      <pc:sldChg chg="addSp delSp modSp add replId">
        <pc:chgData name="Elena garcia diaz" userId="S::elena.garcia1@educa.madrid.org::fe57b91f-36d7-4eab-99e6-eca1c81df62b" providerId="AD" clId="Web-{9892D0D0-F181-4BA3-93E8-D555FEC2F6B0}" dt="2022-01-19T08:57:16.784" v="51"/>
        <pc:sldMkLst>
          <pc:docMk/>
          <pc:sldMk cId="291230249" sldId="268"/>
        </pc:sldMkLst>
        <pc:spChg chg="del">
          <ac:chgData name="Elena garcia diaz" userId="S::elena.garcia1@educa.madrid.org::fe57b91f-36d7-4eab-99e6-eca1c81df62b" providerId="AD" clId="Web-{9892D0D0-F181-4BA3-93E8-D555FEC2F6B0}" dt="2022-01-19T08:57:16.784" v="51"/>
          <ac:spMkLst>
            <pc:docMk/>
            <pc:sldMk cId="291230249" sldId="268"/>
            <ac:spMk id="3" creationId="{2E02981A-8FAE-42B4-9738-E3E799A50973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8:57:16.784" v="51"/>
          <ac:picMkLst>
            <pc:docMk/>
            <pc:sldMk cId="291230249" sldId="268"/>
            <ac:picMk id="4" creationId="{2B2DFCF9-297B-4E71-9DAC-0926D2B5E9F2}"/>
          </ac:picMkLst>
        </pc:picChg>
      </pc:sldChg>
      <pc:sldChg chg="addSp delSp modSp add replId">
        <pc:chgData name="Elena garcia diaz" userId="S::elena.garcia1@educa.madrid.org::fe57b91f-36d7-4eab-99e6-eca1c81df62b" providerId="AD" clId="Web-{9892D0D0-F181-4BA3-93E8-D555FEC2F6B0}" dt="2022-01-19T09:39:10.051" v="54" actId="1076"/>
        <pc:sldMkLst>
          <pc:docMk/>
          <pc:sldMk cId="2738947894" sldId="269"/>
        </pc:sldMkLst>
        <pc:spChg chg="del">
          <ac:chgData name="Elena garcia diaz" userId="S::elena.garcia1@educa.madrid.org::fe57b91f-36d7-4eab-99e6-eca1c81df62b" providerId="AD" clId="Web-{9892D0D0-F181-4BA3-93E8-D555FEC2F6B0}" dt="2022-01-19T09:01:11.494" v="52"/>
          <ac:spMkLst>
            <pc:docMk/>
            <pc:sldMk cId="2738947894" sldId="269"/>
            <ac:spMk id="3" creationId="{2E02981A-8FAE-42B4-9738-E3E799A50973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9:39:10.051" v="54" actId="1076"/>
          <ac:picMkLst>
            <pc:docMk/>
            <pc:sldMk cId="2738947894" sldId="269"/>
            <ac:picMk id="4" creationId="{B71FC787-D856-41C2-AD93-11500AF01E73}"/>
          </ac:picMkLst>
        </pc:picChg>
      </pc:sldChg>
      <pc:sldChg chg="modSp add replId">
        <pc:chgData name="Elena garcia diaz" userId="S::elena.garcia1@educa.madrid.org::fe57b91f-36d7-4eab-99e6-eca1c81df62b" providerId="AD" clId="Web-{9892D0D0-F181-4BA3-93E8-D555FEC2F6B0}" dt="2022-01-19T10:02:50.059" v="60" actId="20577"/>
        <pc:sldMkLst>
          <pc:docMk/>
          <pc:sldMk cId="3460271138" sldId="270"/>
        </pc:sldMkLst>
        <pc:spChg chg="mod">
          <ac:chgData name="Elena garcia diaz" userId="S::elena.garcia1@educa.madrid.org::fe57b91f-36d7-4eab-99e6-eca1c81df62b" providerId="AD" clId="Web-{9892D0D0-F181-4BA3-93E8-D555FEC2F6B0}" dt="2022-01-19T10:02:50.059" v="60" actId="20577"/>
          <ac:spMkLst>
            <pc:docMk/>
            <pc:sldMk cId="3460271138" sldId="270"/>
            <ac:spMk id="2" creationId="{9C0D5B11-A818-43BA-9788-E0B95B77E474}"/>
          </ac:spMkLst>
        </pc:spChg>
        <pc:spChg chg="mod">
          <ac:chgData name="Elena garcia diaz" userId="S::elena.garcia1@educa.madrid.org::fe57b91f-36d7-4eab-99e6-eca1c81df62b" providerId="AD" clId="Web-{9892D0D0-F181-4BA3-93E8-D555FEC2F6B0}" dt="2022-01-19T09:38:48.379" v="53" actId="20577"/>
          <ac:spMkLst>
            <pc:docMk/>
            <pc:sldMk cId="3460271138" sldId="270"/>
            <ac:spMk id="3" creationId="{2E02981A-8FAE-42B4-9738-E3E799A50973}"/>
          </ac:spMkLst>
        </pc:spChg>
      </pc:sldChg>
      <pc:sldChg chg="addSp delSp modSp new">
        <pc:chgData name="Elena garcia diaz" userId="S::elena.garcia1@educa.madrid.org::fe57b91f-36d7-4eab-99e6-eca1c81df62b" providerId="AD" clId="Web-{9892D0D0-F181-4BA3-93E8-D555FEC2F6B0}" dt="2022-01-19T09:50:10.413" v="56"/>
        <pc:sldMkLst>
          <pc:docMk/>
          <pc:sldMk cId="1130892945" sldId="271"/>
        </pc:sldMkLst>
        <pc:spChg chg="del">
          <ac:chgData name="Elena garcia diaz" userId="S::elena.garcia1@educa.madrid.org::fe57b91f-36d7-4eab-99e6-eca1c81df62b" providerId="AD" clId="Web-{9892D0D0-F181-4BA3-93E8-D555FEC2F6B0}" dt="2022-01-19T09:50:10.413" v="56"/>
          <ac:spMkLst>
            <pc:docMk/>
            <pc:sldMk cId="1130892945" sldId="271"/>
            <ac:spMk id="3" creationId="{A2CFAA1F-CCC0-4E71-BE80-708056A3EE47}"/>
          </ac:spMkLst>
        </pc:spChg>
        <pc:picChg chg="add mod ord">
          <ac:chgData name="Elena garcia diaz" userId="S::elena.garcia1@educa.madrid.org::fe57b91f-36d7-4eab-99e6-eca1c81df62b" providerId="AD" clId="Web-{9892D0D0-F181-4BA3-93E8-D555FEC2F6B0}" dt="2022-01-19T09:50:10.413" v="56"/>
          <ac:picMkLst>
            <pc:docMk/>
            <pc:sldMk cId="1130892945" sldId="271"/>
            <ac:picMk id="4" creationId="{7EAD3C8B-A4FB-4463-8D87-395CD02639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7220CA1-3C86-4E51-A5BC-9C3752DD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19" y="818271"/>
            <a:ext cx="8840361" cy="5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ECAF658-47A8-4889-AF57-4FA9E1140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59" y="711993"/>
            <a:ext cx="9852881" cy="5434013"/>
          </a:xfrm>
        </p:spPr>
      </p:pic>
    </p:spTree>
    <p:extLst>
      <p:ext uri="{BB962C8B-B14F-4D97-AF65-F5344CB8AC3E}">
        <p14:creationId xmlns:p14="http://schemas.microsoft.com/office/powerpoint/2010/main" val="286094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56C4726-70AE-4AF8-83D0-7D8B2B93B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2" y="1624012"/>
            <a:ext cx="9363075" cy="3609975"/>
          </a:xfrm>
        </p:spPr>
      </p:pic>
    </p:spTree>
    <p:extLst>
      <p:ext uri="{BB962C8B-B14F-4D97-AF65-F5344CB8AC3E}">
        <p14:creationId xmlns:p14="http://schemas.microsoft.com/office/powerpoint/2010/main" val="333165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233909F-6301-419A-B030-ACF0248C5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433637"/>
            <a:ext cx="8943975" cy="1990725"/>
          </a:xfrm>
        </p:spPr>
      </p:pic>
    </p:spTree>
    <p:extLst>
      <p:ext uri="{BB962C8B-B14F-4D97-AF65-F5344CB8AC3E}">
        <p14:creationId xmlns:p14="http://schemas.microsoft.com/office/powerpoint/2010/main" val="372779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2B2DFCF9-297B-4E71-9DAC-0926D2B5E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358" y="994965"/>
            <a:ext cx="7127283" cy="4868069"/>
          </a:xfrm>
        </p:spPr>
      </p:pic>
    </p:spTree>
    <p:extLst>
      <p:ext uri="{BB962C8B-B14F-4D97-AF65-F5344CB8AC3E}">
        <p14:creationId xmlns:p14="http://schemas.microsoft.com/office/powerpoint/2010/main" val="29123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71FC787-D856-41C2-AD93-11500AF01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369" y="995389"/>
            <a:ext cx="5529262" cy="4867222"/>
          </a:xfrm>
        </p:spPr>
      </p:pic>
    </p:spTree>
    <p:extLst>
      <p:ext uri="{BB962C8B-B14F-4D97-AF65-F5344CB8AC3E}">
        <p14:creationId xmlns:p14="http://schemas.microsoft.com/office/powerpoint/2010/main" val="273894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EAD3C8B-A4FB-4463-8D87-395CD0263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12" y="1714500"/>
            <a:ext cx="7267575" cy="3429000"/>
          </a:xfrm>
        </p:spPr>
      </p:pic>
    </p:spTree>
    <p:extLst>
      <p:ext uri="{BB962C8B-B14F-4D97-AF65-F5344CB8AC3E}">
        <p14:creationId xmlns:p14="http://schemas.microsoft.com/office/powerpoint/2010/main" val="113089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D5B11-A818-43BA-9788-E0B95B7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>
                <a:ea typeface="+mj-lt"/>
                <a:cs typeface="+mj-lt"/>
              </a:rPr>
              <a:t>https://dev.mysql.com/doc/connector-python/en/connector-python-example-connecting.html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2981A-8FAE-42B4-9738-E3E799A5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https://www.youtube.com/watch?v=elWvom3F2tQ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27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4A00D8B-056A-4908-843C-7707505E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369" y="663757"/>
            <a:ext cx="4005262" cy="5530486"/>
          </a:xfrm>
        </p:spPr>
      </p:pic>
    </p:spTree>
    <p:extLst>
      <p:ext uri="{BB962C8B-B14F-4D97-AF65-F5344CB8AC3E}">
        <p14:creationId xmlns:p14="http://schemas.microsoft.com/office/powerpoint/2010/main" val="42251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631B-82A1-417F-907F-A1E69D16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Creamos un proyecto</a:t>
            </a:r>
            <a:endParaRPr lang="es-ES" dirty="0"/>
          </a:p>
        </p:txBody>
      </p: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AF01057-B8A3-4A87-AB84-579D795BD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677" y="1544555"/>
            <a:ext cx="7190646" cy="4948320"/>
          </a:xfrm>
        </p:spPr>
      </p:pic>
    </p:spTree>
    <p:extLst>
      <p:ext uri="{BB962C8B-B14F-4D97-AF65-F5344CB8AC3E}">
        <p14:creationId xmlns:p14="http://schemas.microsoft.com/office/powerpoint/2010/main" val="23659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8A63595A-59AF-497D-89C7-261F37E1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51" y="688181"/>
            <a:ext cx="8271497" cy="5481638"/>
          </a:xfrm>
        </p:spPr>
      </p:pic>
    </p:spTree>
    <p:extLst>
      <p:ext uri="{BB962C8B-B14F-4D97-AF65-F5344CB8AC3E}">
        <p14:creationId xmlns:p14="http://schemas.microsoft.com/office/powerpoint/2010/main" val="14814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64CDC72A-3E98-445E-9DFD-1B80A898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2700337"/>
            <a:ext cx="8324850" cy="1457325"/>
          </a:xfrm>
        </p:spPr>
      </p:pic>
    </p:spTree>
    <p:extLst>
      <p:ext uri="{BB962C8B-B14F-4D97-AF65-F5344CB8AC3E}">
        <p14:creationId xmlns:p14="http://schemas.microsoft.com/office/powerpoint/2010/main" val="32037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226B02E5-A892-47D7-8C83-1DAE6C97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799" y="712574"/>
            <a:ext cx="9658402" cy="5432851"/>
          </a:xfrm>
        </p:spPr>
      </p:pic>
    </p:spTree>
    <p:extLst>
      <p:ext uri="{BB962C8B-B14F-4D97-AF65-F5344CB8AC3E}">
        <p14:creationId xmlns:p14="http://schemas.microsoft.com/office/powerpoint/2010/main" val="889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783CC89-64FE-4C15-B4F0-D3F7B85A7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397" y="803473"/>
            <a:ext cx="9335206" cy="5251053"/>
          </a:xfrm>
        </p:spPr>
      </p:pic>
    </p:spTree>
    <p:extLst>
      <p:ext uri="{BB962C8B-B14F-4D97-AF65-F5344CB8AC3E}">
        <p14:creationId xmlns:p14="http://schemas.microsoft.com/office/powerpoint/2010/main" val="36400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80308BE-A50E-4E50-9E76-7485A98B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566" y="812006"/>
            <a:ext cx="9304868" cy="5233988"/>
          </a:xfrm>
        </p:spPr>
      </p:pic>
    </p:spTree>
    <p:extLst>
      <p:ext uri="{BB962C8B-B14F-4D97-AF65-F5344CB8AC3E}">
        <p14:creationId xmlns:p14="http://schemas.microsoft.com/office/powerpoint/2010/main" val="217769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AE243-9A80-48EA-A554-B22CD65C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Añadimos </a:t>
            </a:r>
            <a:r>
              <a:rPr lang="es-ES" dirty="0" err="1">
                <a:cs typeface="Calibri Light"/>
              </a:rPr>
              <a:t>mysql_connectot_python</a:t>
            </a:r>
            <a:endParaRPr lang="es-ES" dirty="0" err="1"/>
          </a:p>
        </p:txBody>
      </p:sp>
      <p:pic>
        <p:nvPicPr>
          <p:cNvPr id="4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7483BB2-391C-48D6-82A3-C57F00874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534" y="1700213"/>
            <a:ext cx="8980931" cy="5057581"/>
          </a:xfrm>
        </p:spPr>
      </p:pic>
    </p:spTree>
    <p:extLst>
      <p:ext uri="{BB962C8B-B14F-4D97-AF65-F5344CB8AC3E}">
        <p14:creationId xmlns:p14="http://schemas.microsoft.com/office/powerpoint/2010/main" val="58560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Panorámica</PresentationFormat>
  <Paragraphs>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Creamos un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Añadimos mysql_connectot_python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https://dev.mysql.com/doc/connector-python/en/connector-python-example-connecting.html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Adrian Delgado</cp:lastModifiedBy>
  <cp:revision>42</cp:revision>
  <dcterms:created xsi:type="dcterms:W3CDTF">2022-01-19T08:22:31Z</dcterms:created>
  <dcterms:modified xsi:type="dcterms:W3CDTF">2024-01-25T07:57:48Z</dcterms:modified>
</cp:coreProperties>
</file>