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9aeae71-ac68-4c6e-9e03-68634af6383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e0c76e-f387-457f-979c-6fc5d38c17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9a979e-69ea-45ab-aa37-69192cf801c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47ca4ba-50c4-4f24-b115-521e4f3d6f8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d8cccee-b89d-4c16-80c0-fde53fee738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f87ca5e-f7e3-4eba-852d-c20b4ff51f4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eb91cc-4434-41df-8083-4958ab0f2ff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eb91cc-4434-41df-8083-4958ab0f2ffc.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5a6a73-1a13-47a1-86f3-fb5a3e8fb25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5a6a73-1a13-47a1-86f3-fb5a3e8fb25f.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b5ad6b-b6f9-409c-8d94-130fcc7197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2022-06-13T16:13:35.772Z</dcterms:created>
  <dcterms:modified xsi:type="dcterms:W3CDTF">2022-06-13T16:13:35.772Z</dcterms:modified>
</cp:coreProperties>
</file>