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77" r:id="rId2"/>
    <p:sldId id="257" r:id="rId3"/>
    <p:sldId id="258" r:id="rId4"/>
    <p:sldId id="259" r:id="rId5"/>
    <p:sldId id="260" r:id="rId6"/>
    <p:sldId id="275" r:id="rId7"/>
    <p:sldId id="274" r:id="rId8"/>
    <p:sldId id="261" r:id="rId9"/>
    <p:sldId id="281" r:id="rId10"/>
    <p:sldId id="263" r:id="rId11"/>
    <p:sldId id="264" r:id="rId12"/>
    <p:sldId id="282" r:id="rId13"/>
    <p:sldId id="265" r:id="rId14"/>
    <p:sldId id="276" r:id="rId15"/>
    <p:sldId id="267" r:id="rId16"/>
    <p:sldId id="266" r:id="rId17"/>
    <p:sldId id="283" r:id="rId18"/>
    <p:sldId id="284" r:id="rId19"/>
    <p:sldId id="285" r:id="rId20"/>
    <p:sldId id="286" r:id="rId21"/>
    <p:sldId id="287" r:id="rId22"/>
    <p:sldId id="268" r:id="rId23"/>
    <p:sldId id="269" r:id="rId24"/>
    <p:sldId id="270" r:id="rId25"/>
    <p:sldId id="272" r:id="rId26"/>
    <p:sldId id="280" r:id="rId27"/>
    <p:sldId id="278" r:id="rId28"/>
    <p:sldId id="273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936"/>
    <a:srgbClr val="EE220B"/>
    <a:srgbClr val="FF0000"/>
    <a:srgbClr val="92D050"/>
    <a:srgbClr val="FFE699"/>
    <a:srgbClr val="FFB100"/>
    <a:srgbClr val="657C9D"/>
    <a:srgbClr val="003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99184-6BFC-1249-9F0E-6580BB27158A}" v="4" dt="2019-09-05T10:11:4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611"/>
  </p:normalViewPr>
  <p:slideViewPr>
    <p:cSldViewPr snapToGrid="0" snapToObjects="1">
      <p:cViewPr varScale="1">
        <p:scale>
          <a:sx n="87" d="100"/>
          <a:sy n="87" d="100"/>
        </p:scale>
        <p:origin x="1168" y="184"/>
      </p:cViewPr>
      <p:guideLst/>
    </p:cSldViewPr>
  </p:slideViewPr>
  <p:outlineViewPr>
    <p:cViewPr>
      <p:scale>
        <a:sx n="33" d="100"/>
        <a:sy n="33" d="100"/>
      </p:scale>
      <p:origin x="0" y="-15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öwenstein" userId="96dbca9e4f88621f" providerId="LiveId" clId="{76028753-BD89-484B-B36E-F8077E530300}"/>
    <pc:docChg chg="undo redo custSel mod addSld delSld modSld sldOrd modMainMaster">
      <pc:chgData name="Adrian Löwenstein" userId="96dbca9e4f88621f" providerId="LiveId" clId="{76028753-BD89-484B-B36E-F8077E530300}" dt="2019-08-30T09:08:56.815" v="13826" actId="20577"/>
      <pc:docMkLst>
        <pc:docMk/>
      </pc:docMkLst>
      <pc:sldChg chg="addSp delSp modSp add modAnim">
        <pc:chgData name="Adrian Löwenstein" userId="96dbca9e4f88621f" providerId="LiveId" clId="{76028753-BD89-484B-B36E-F8077E530300}" dt="2019-08-29T22:05:58.973" v="13740" actId="20577"/>
        <pc:sldMkLst>
          <pc:docMk/>
          <pc:sldMk cId="4260092696" sldId="257"/>
        </pc:sldMkLst>
        <pc:spChg chg="mod">
          <ac:chgData name="Adrian Löwenstein" userId="96dbca9e4f88621f" providerId="LiveId" clId="{76028753-BD89-484B-B36E-F8077E530300}" dt="2019-08-27T13:31:39.093" v="70" actId="20577"/>
          <ac:spMkLst>
            <pc:docMk/>
            <pc:sldMk cId="4260092696" sldId="257"/>
            <ac:spMk id="2" creationId="{64290FBA-4851-8C49-8C05-1DEB1CF1EAF8}"/>
          </ac:spMkLst>
        </pc:spChg>
        <pc:spChg chg="mod">
          <ac:chgData name="Adrian Löwenstein" userId="96dbca9e4f88621f" providerId="LiveId" clId="{76028753-BD89-484B-B36E-F8077E530300}" dt="2019-08-29T22:05:58.973" v="13740" actId="20577"/>
          <ac:spMkLst>
            <pc:docMk/>
            <pc:sldMk cId="4260092696" sldId="257"/>
            <ac:spMk id="3" creationId="{1D472E02-19A0-974E-A8AA-4F734BBDDF1D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4260092696" sldId="257"/>
            <ac:spMk id="4" creationId="{0B473949-79C2-C24F-A7EA-2F9D9EACF081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4260092696" sldId="257"/>
            <ac:spMk id="5" creationId="{A7A5C1E7-BC5B-CB49-9B6D-F0667A39E660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4260092696" sldId="257"/>
            <ac:spMk id="6" creationId="{9EF447F9-5EE7-EB47-9B05-5D5B5313FED1}"/>
          </ac:spMkLst>
        </pc:spChg>
      </pc:sldChg>
      <pc:sldChg chg="addSp delSp modSp add delAnim modAnim">
        <pc:chgData name="Adrian Löwenstein" userId="96dbca9e4f88621f" providerId="LiveId" clId="{76028753-BD89-484B-B36E-F8077E530300}" dt="2019-08-30T08:48:03.024" v="13817" actId="20577"/>
        <pc:sldMkLst>
          <pc:docMk/>
          <pc:sldMk cId="343609285" sldId="258"/>
        </pc:sldMkLst>
        <pc:spChg chg="mod">
          <ac:chgData name="Adrian Löwenstein" userId="96dbca9e4f88621f" providerId="LiveId" clId="{76028753-BD89-484B-B36E-F8077E530300}" dt="2019-08-27T13:31:43.517" v="78" actId="20577"/>
          <ac:spMkLst>
            <pc:docMk/>
            <pc:sldMk cId="343609285" sldId="258"/>
            <ac:spMk id="2" creationId="{E4071E98-DB42-774C-86C9-0197E5019B70}"/>
          </ac:spMkLst>
        </pc:spChg>
        <pc:spChg chg="mod">
          <ac:chgData name="Adrian Löwenstein" userId="96dbca9e4f88621f" providerId="LiveId" clId="{76028753-BD89-484B-B36E-F8077E530300}" dt="2019-08-30T08:48:03.024" v="13817" actId="20577"/>
          <ac:spMkLst>
            <pc:docMk/>
            <pc:sldMk cId="343609285" sldId="258"/>
            <ac:spMk id="3" creationId="{69ECDA62-9EC0-824A-98D2-EFC992CA20F3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43609285" sldId="258"/>
            <ac:spMk id="4" creationId="{226CDF7E-E839-2447-A3C7-57A8D2017294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343609285" sldId="258"/>
            <ac:spMk id="5" creationId="{1D7AE041-4878-3C42-9240-2E3ACA0EED3C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343609285" sldId="258"/>
            <ac:spMk id="6" creationId="{0F9C2358-5CD6-034D-AC22-75BA515C9B9B}"/>
          </ac:spMkLst>
        </pc:spChg>
        <pc:cxnChg chg="add del">
          <ac:chgData name="Adrian Löwenstein" userId="96dbca9e4f88621f" providerId="LiveId" clId="{76028753-BD89-484B-B36E-F8077E530300}" dt="2019-08-29T19:22:59.450" v="12974" actId="478"/>
          <ac:cxnSpMkLst>
            <pc:docMk/>
            <pc:sldMk cId="343609285" sldId="258"/>
            <ac:cxnSpMk id="7" creationId="{BA1A8E87-6A01-E442-BCC2-B77FBAF205E8}"/>
          </ac:cxnSpMkLst>
        </pc:cxnChg>
      </pc:sldChg>
      <pc:sldChg chg="addSp delSp modSp add modAnim">
        <pc:chgData name="Adrian Löwenstein" userId="96dbca9e4f88621f" providerId="LiveId" clId="{76028753-BD89-484B-B36E-F8077E530300}" dt="2019-08-29T22:05:17.556" v="13734" actId="1076"/>
        <pc:sldMkLst>
          <pc:docMk/>
          <pc:sldMk cId="2237975338" sldId="259"/>
        </pc:sldMkLst>
        <pc:spChg chg="mod">
          <ac:chgData name="Adrian Löwenstein" userId="96dbca9e4f88621f" providerId="LiveId" clId="{76028753-BD89-484B-B36E-F8077E530300}" dt="2019-08-27T14:25:34.283" v="380" actId="20577"/>
          <ac:spMkLst>
            <pc:docMk/>
            <pc:sldMk cId="2237975338" sldId="259"/>
            <ac:spMk id="2" creationId="{7A1A85BA-352C-7549-93F3-572B319A1DE2}"/>
          </ac:spMkLst>
        </pc:spChg>
        <pc:spChg chg="mod">
          <ac:chgData name="Adrian Löwenstein" userId="96dbca9e4f88621f" providerId="LiveId" clId="{76028753-BD89-484B-B36E-F8077E530300}" dt="2019-08-29T22:05:05.291" v="13731" actId="20577"/>
          <ac:spMkLst>
            <pc:docMk/>
            <pc:sldMk cId="2237975338" sldId="259"/>
            <ac:spMk id="3" creationId="{D126C34C-C36E-0049-AC9F-FC696D520389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2237975338" sldId="259"/>
            <ac:spMk id="4" creationId="{27ED0009-F21E-CE4D-9550-8E5CC1E7E4E9}"/>
          </ac:spMkLst>
        </pc:spChg>
        <pc:spChg chg="add del mod">
          <ac:chgData name="Adrian Löwenstein" userId="96dbca9e4f88621f" providerId="LiveId" clId="{76028753-BD89-484B-B36E-F8077E530300}" dt="2019-08-27T14:09:21.873" v="355"/>
          <ac:spMkLst>
            <pc:docMk/>
            <pc:sldMk cId="2237975338" sldId="259"/>
            <ac:spMk id="4" creationId="{ADB5806F-8E2E-5941-A4C0-4CB153B28CD3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2237975338" sldId="259"/>
            <ac:spMk id="5" creationId="{532ECC4C-7BA4-1D4C-ABFE-C45BC231C1F9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2237975338" sldId="259"/>
            <ac:spMk id="6" creationId="{DDDA30E4-9489-1649-AEE7-6383F06D6F41}"/>
          </ac:spMkLst>
        </pc:spChg>
        <pc:picChg chg="add del mod modCrop">
          <ac:chgData name="Adrian Löwenstein" userId="96dbca9e4f88621f" providerId="LiveId" clId="{76028753-BD89-484B-B36E-F8077E530300}" dt="2019-08-29T22:05:17.556" v="13734" actId="1076"/>
          <ac:picMkLst>
            <pc:docMk/>
            <pc:sldMk cId="2237975338" sldId="259"/>
            <ac:picMk id="7" creationId="{63C76CD9-D45B-B14E-9E7B-016855B9C8A0}"/>
          </ac:picMkLst>
        </pc:picChg>
      </pc:sldChg>
      <pc:sldChg chg="addSp delSp modSp add">
        <pc:chgData name="Adrian Löwenstein" userId="96dbca9e4f88621f" providerId="LiveId" clId="{76028753-BD89-484B-B36E-F8077E530300}" dt="2019-08-29T19:24:50.601" v="13087" actId="20577"/>
        <pc:sldMkLst>
          <pc:docMk/>
          <pc:sldMk cId="2915676412" sldId="260"/>
        </pc:sldMkLst>
        <pc:spChg chg="mod">
          <ac:chgData name="Adrian Löwenstein" userId="96dbca9e4f88621f" providerId="LiveId" clId="{76028753-BD89-484B-B36E-F8077E530300}" dt="2019-08-27T15:15:53.443" v="1004" actId="20577"/>
          <ac:spMkLst>
            <pc:docMk/>
            <pc:sldMk cId="2915676412" sldId="260"/>
            <ac:spMk id="2" creationId="{3E02F553-BCDA-414C-9DFD-EF3DAFA1409B}"/>
          </ac:spMkLst>
        </pc:spChg>
        <pc:spChg chg="mod">
          <ac:chgData name="Adrian Löwenstein" userId="96dbca9e4f88621f" providerId="LiveId" clId="{76028753-BD89-484B-B36E-F8077E530300}" dt="2019-08-29T19:24:50.601" v="13087" actId="20577"/>
          <ac:spMkLst>
            <pc:docMk/>
            <pc:sldMk cId="2915676412" sldId="260"/>
            <ac:spMk id="3" creationId="{F81C93F5-6ADB-9144-BDE5-01ACF2629267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2915676412" sldId="260"/>
            <ac:spMk id="4" creationId="{F8C5A607-D0CD-F34F-A4A1-145B4CB76C51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2915676412" sldId="260"/>
            <ac:spMk id="5" creationId="{FC793F67-B46F-EA40-9D15-B231028507E4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2915676412" sldId="260"/>
            <ac:spMk id="6" creationId="{B5A232B1-BE62-BA49-B830-BA429A11D706}"/>
          </ac:spMkLst>
        </pc:spChg>
      </pc:sldChg>
      <pc:sldChg chg="addSp delSp modSp add addAnim delAnim modAnim">
        <pc:chgData name="Adrian Löwenstein" userId="96dbca9e4f88621f" providerId="LiveId" clId="{76028753-BD89-484B-B36E-F8077E530300}" dt="2019-08-29T09:29:37.023" v="5479" actId="20577"/>
        <pc:sldMkLst>
          <pc:docMk/>
          <pc:sldMk cId="21527939" sldId="261"/>
        </pc:sldMkLst>
        <pc:spChg chg="mod">
          <ac:chgData name="Adrian Löwenstein" userId="96dbca9e4f88621f" providerId="LiveId" clId="{76028753-BD89-484B-B36E-F8077E530300}" dt="2019-08-29T09:29:37.023" v="5479" actId="20577"/>
          <ac:spMkLst>
            <pc:docMk/>
            <pc:sldMk cId="21527939" sldId="261"/>
            <ac:spMk id="2" creationId="{0012A11C-F568-5845-920B-BBC5B7445C13}"/>
          </ac:spMkLst>
        </pc:spChg>
        <pc:spChg chg="del mod">
          <ac:chgData name="Adrian Löwenstein" userId="96dbca9e4f88621f" providerId="LiveId" clId="{76028753-BD89-484B-B36E-F8077E530300}" dt="2019-08-28T11:07:00.233" v="1880" actId="478"/>
          <ac:spMkLst>
            <pc:docMk/>
            <pc:sldMk cId="21527939" sldId="261"/>
            <ac:spMk id="3" creationId="{C53A6D4D-802B-8845-8938-BAAB9DB3B0B8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21527939" sldId="261"/>
            <ac:spMk id="4" creationId="{A6CEF9A2-3AB8-BA42-98C3-3C8F5582AAAE}"/>
          </ac:spMkLst>
        </pc:spChg>
        <pc:spChg chg="add del mod">
          <ac:chgData name="Adrian Löwenstein" userId="96dbca9e4f88621f" providerId="LiveId" clId="{76028753-BD89-484B-B36E-F8077E530300}" dt="2019-08-28T11:07:02.538" v="1881" actId="478"/>
          <ac:spMkLst>
            <pc:docMk/>
            <pc:sldMk cId="21527939" sldId="261"/>
            <ac:spMk id="6" creationId="{2568082F-3F48-F742-AD49-5E9A049B98C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7" creationId="{DD718A72-8A02-AA4A-870D-B43E6239C97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8" creationId="{40DD93B1-474F-7743-93F1-51617A7F93D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" creationId="{CE4C3247-5F89-A445-BFF1-282AF3E9AA4D}"/>
          </ac:spMkLst>
        </pc:spChg>
        <pc:spChg chg="add del">
          <ac:chgData name="Adrian Löwenstein" userId="96dbca9e4f88621f" providerId="LiveId" clId="{76028753-BD89-484B-B36E-F8077E530300}" dt="2019-08-28T11:09:44.582" v="1916" actId="478"/>
          <ac:spMkLst>
            <pc:docMk/>
            <pc:sldMk cId="21527939" sldId="261"/>
            <ac:spMk id="10" creationId="{C9E5FE0D-EFD2-504F-B718-F90BC33288B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" creationId="{AB2E6071-8422-6149-8DD1-256B91B3216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" creationId="{4F16EF4A-61F1-074A-BFF0-1351348BB2F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" creationId="{99749B90-5326-6149-8EC8-3D3E2C521F4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" creationId="{A1851559-D061-5D4B-B78C-DE6A5CA911F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" creationId="{F8E81B2C-342B-1249-B0D4-320F8D4D6CC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" creationId="{EBC9B777-94C0-A041-8DFD-64E318D0A51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" creationId="{0EEEFF9F-93F8-7A45-8881-393B1734FF3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" creationId="{47408A95-942C-324A-BCC2-F562C807E20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" creationId="{BD6CB83F-F5B7-E944-9A9E-7C6DE3E0004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" creationId="{5E12163A-54D7-EE47-8197-1ACC3ECECD2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" creationId="{5A37999C-DAB9-3D47-A1AB-8E4CCE064DD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" creationId="{DFDBAC60-E07F-0A47-84B9-C059A6F646C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" creationId="{7F87535A-F191-E443-9887-A7FBBC287807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4" creationId="{ECC44C9F-35C3-6749-AA44-FEFF812C8FA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" creationId="{690B7B21-EE28-A44D-B0E0-E61C7211861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6" creationId="{674C1A29-47B7-334C-87BC-B32F5B3F4CF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7" creationId="{68F0A417-4964-CD48-B0EC-C59786BF6BF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8" creationId="{D1DB74F6-D06E-EE47-8FD1-CDD38544477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" creationId="{F1F45EE6-E055-5241-9C8F-7DF7532807F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" creationId="{FEBAD752-7FC8-944F-8CE3-317498E2814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" creationId="{0BB47198-3460-4544-ABEB-C5FA82CBF79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" creationId="{F55A41C1-325C-804A-AE11-96A59305D51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" creationId="{66D4F553-0461-504E-A03F-66588D27D14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" creationId="{EC4AF04F-1739-4F4B-8206-9C6B7B21207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" creationId="{EE829AAC-9D24-6844-8380-79B08B4BA52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" creationId="{30DFD3BB-F6D4-FF4C-9C25-16B07B17D98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" creationId="{7A5BEF3A-4CE8-7C4B-A167-C2FAE9BBDA4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8" creationId="{0C95A0DC-3714-2B47-BBF0-F924A5EF625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9" creationId="{DC747513-984C-3F49-9FA4-5F413998565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40" creationId="{DEA8677B-DEAD-A647-9E6F-72F932F2CC0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41" creationId="{BC8ED156-C901-A344-8C3B-2344DBE24B0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42" creationId="{BC1A2C98-D72E-2C44-A118-BAB17CE44B4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43" creationId="{90FBBA9C-2C7B-1849-8DB6-E7487ACF719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44" creationId="{1B748033-CFE4-B446-AAD8-A5880C03FA0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45" creationId="{84F80EA5-C387-2146-A785-A958A85F06B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46" creationId="{44D0E72C-4553-DA4A-A4DF-354E0E67032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47" creationId="{46CF8C6F-7CC6-A847-BAEA-B54AA0A3D6CB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48" creationId="{AED219A4-CF7D-B544-8EF7-75F19654649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49" creationId="{A40E4582-4CEB-CA40-8D9C-445F9FA9C31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0" creationId="{78CD66CB-9645-1240-AB45-83A21BC63E18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1" creationId="{4359510E-44B2-6946-A26D-EDECBE3590C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2" creationId="{10BA4E71-0E67-364E-9FFE-5CD2753AEF70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3" creationId="{76FC1B98-EEC2-2949-A5B4-9586778F392E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4" creationId="{643DA6B0-9120-FE41-9DB9-75F430D459A5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5" creationId="{468F142D-7B70-794E-A14F-111A83273651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6" creationId="{7ACAACDE-1A18-294F-8F67-63BF94813B34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7" creationId="{02012010-55B0-B14E-9621-83881C057613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8" creationId="{2BBFF0F4-4003-9D4B-B032-D87523B3BF5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59" creationId="{55DB0A86-3A84-254C-A942-4F412BB06141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0" creationId="{0CB8E6D1-F778-E54D-A72F-287D17A347A5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1" creationId="{B1CFD247-32B0-3A4A-866B-CBCDBEE49020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2" creationId="{BFD2ACCE-BE94-5B4C-9FE3-4A8839EBF15B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3" creationId="{39ECFBF3-77B9-E847-9248-DA5E53AA412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4" creationId="{335D04E6-56B5-994B-AEBA-6026A5526BBA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5" creationId="{D694667A-AAA6-0B45-802C-9EA3D2FEF61B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6" creationId="{56B5E1A9-7969-F247-9582-88EDF88EA63E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7" creationId="{C7214089-14AE-3740-B4B4-E2B429D1FA77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8" creationId="{14BA0A96-FAD1-7E40-AE70-73053318B51E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69" creationId="{2E979648-ED3D-F84F-9E98-58967C637EEB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0" creationId="{F0012BC6-B118-5847-920A-060DCF00288C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1" creationId="{B0A4B1C6-0B62-4641-B0DB-BCA1058F1BC0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2" creationId="{60771896-C6BF-014D-AD9D-680834301968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3" creationId="{0148B6F5-1A5E-A148-A428-54A6DCC520B8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4" creationId="{0B1FCA8A-0E5E-3E4E-891D-1E840B760875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5" creationId="{DF996BFF-DC82-3248-AAB1-5B810463198B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6" creationId="{096DCD30-5642-3245-B81F-22460168B53C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7" creationId="{0DD01B0C-4B20-AE41-BA75-38D1AAA329FF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8" creationId="{144EFDF3-7815-8D4A-9AE7-D15AF03CA637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79" creationId="{D5A640BE-248A-D749-A20A-ACF11125E938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0" creationId="{C66B44EF-266C-FF43-91C7-F910684E8BA8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1" creationId="{11122F2C-0837-6541-9005-F6B216ACFCB4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2" creationId="{05929C46-865C-924B-86EF-EC7CB0786769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3" creationId="{F4600005-1C21-E240-BC53-A212BFC7625E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4" creationId="{73BBC7E7-5278-8142-A51A-83F8A3560CDD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5" creationId="{706E7F72-B768-BA4A-A087-67AF530EBAF1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6" creationId="{ED69B2A9-3372-D640-9938-CB0CD72C4425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7" creationId="{8812F1A8-E4DD-BC43-A2EA-26D011F48C8F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8" creationId="{0DFB858F-050B-BC46-9575-80CA29519A4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89" creationId="{216401E4-8027-534D-8F36-DE2CE7746702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90" creationId="{2754D656-B4F7-AD46-A621-6DD237A50E91}"/>
          </ac:spMkLst>
        </pc:spChg>
        <pc:spChg chg="add del">
          <ac:chgData name="Adrian Löwenstein" userId="96dbca9e4f88621f" providerId="LiveId" clId="{76028753-BD89-484B-B36E-F8077E530300}" dt="2019-08-28T11:11:24.265" v="1931"/>
          <ac:spMkLst>
            <pc:docMk/>
            <pc:sldMk cId="21527939" sldId="261"/>
            <ac:spMk id="91" creationId="{5A400D98-4208-B748-8AD7-85E7BF31CD7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2" creationId="{8F466C96-4887-DB42-9916-74E5145D4A9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3" creationId="{60E296B1-EEFC-D349-957E-C49517331EE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4" creationId="{12332A97-A260-E44A-B48C-41223CF7919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5" creationId="{97AA107E-7632-B04B-BB7B-10543CDC4F9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6" creationId="{AE9AAF4B-6EE7-BB4A-949C-C1B43E96821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7" creationId="{727A0A6C-FE39-B54C-9269-10DFC6A4656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8" creationId="{CC8DD322-9FB7-7642-BB9D-5C547F94975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99" creationId="{32EFB113-F6B9-AB4A-B8FB-ACE4F9DF8EB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0" creationId="{1056374E-A718-CF48-B9EC-83D6DE60ACC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1" creationId="{7D4CA866-6BE4-414B-B129-D7767BC42A8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2" creationId="{22B9316D-38EE-0744-AFA3-154B2B2D179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3" creationId="{26491555-570B-0A40-851D-12584AE2691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4" creationId="{F310254C-8FD1-344C-B261-5BB216BCE25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5" creationId="{2C821E4D-ACCC-C744-8601-4153DE3632B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6" creationId="{85902F73-E4C0-C349-A799-0C7954144C6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07" creationId="{5910B826-24EF-E04A-87C4-3C90A54BFC85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08" creationId="{78A75D76-9230-FE47-AF43-2EA681AA6FA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09" creationId="{8B7593BA-FDCE-8345-A94F-4003F474E88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10" creationId="{06788F33-080C-704F-BD7D-2A88A80DC044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11" creationId="{3E6B2745-8062-0D4E-BCD1-BD1CDB2803D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12" creationId="{D1E93B84-0DDC-DB4C-B23F-7BF2C5026C1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3" creationId="{53FC1906-07B3-D046-8925-FA370544E48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4" creationId="{CFBB1AC0-086D-064E-A7EA-470F864E8F3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5" creationId="{3B93E1EB-E675-AA41-8364-A80807F856D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6" creationId="{0392FED3-3E13-4240-BC3C-FB581A6A10E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7" creationId="{E5B56318-B585-074E-AB42-6B72B516E5A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8" creationId="{BB90F3B6-EDB0-8443-A98F-A4E397D1C7D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19" creationId="{756607F5-E112-5845-9D12-E0BFD43FF50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0" creationId="{8D342EA4-3B73-D94F-949D-C4D09DF7FA2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1" creationId="{D64066AA-1626-2248-9AD1-F461EC7CB00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2" creationId="{CC35BAE3-1ACA-934E-817A-1DE577EA195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3" creationId="{08C5049C-B60E-E543-A574-02F65047FD6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4" creationId="{37001C5D-102A-EC4A-9763-842A22A68C0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5" creationId="{575328ED-3D49-DF42-A142-D10ED6E4FF3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6" creationId="{192EBDB2-24B6-D84B-B01A-F1BBC55DEFB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7" creationId="{A84362E7-9143-F442-93C1-45B0686FB15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28" creationId="{482799CC-CF70-B245-BE1A-45184912CC7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29" creationId="{B324EAB4-6C1C-584C-BC97-82D8BCAC195A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30" creationId="{A497E6FD-AFD1-8946-B9AB-1F45D6BB7DA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31" creationId="{E157A50D-1317-F24F-8576-2E36C185B3F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32" creationId="{2D7FC1EE-DBCF-E646-8779-4EE6F1353E8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33" creationId="{B4A52904-6E55-3243-958E-425CF9ADEF2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4" creationId="{06584A54-D187-5249-85E0-F4388549F46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5" creationId="{EB25BAF4-26FD-2D4A-8001-2E124DC6148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6" creationId="{C52BC213-588D-7A4C-891E-7257323BA97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7" creationId="{8120EEC7-D28A-A24E-A7C8-BA410CE9753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8" creationId="{A3C68062-9197-684A-B807-716C218C83D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39" creationId="{1E498A8B-4CC6-284D-AEB0-F13A42BBD3C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0" creationId="{6469B3FA-3A3F-3245-A2D2-A0F829BB110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1" creationId="{187FEC71-0A95-6A4F-933E-D5393FAC3F9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2" creationId="{44C604D8-9C85-5447-AA06-F1EFCDCB7D8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3" creationId="{984B9B70-A5D8-8341-9369-D348F6C9EDF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4" creationId="{804CADDA-4E26-4F4B-861B-21FDD57168B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5" creationId="{5ABE4762-00DA-474A-B4BF-DCB8AEC0CD2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6" creationId="{3113B88F-7ED3-EA47-849B-6FF1D44C24B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7" creationId="{1A0CD052-F7C5-744F-A3D2-A92B58E9668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8" creationId="{9A9B45ED-DA62-0F4C-A26C-E63B2C49053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49" creationId="{BB1DD760-0F7D-994F-94EC-27F783DB16A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50" creationId="{002995C1-8C57-F644-8E0C-970DBC4987D7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51" creationId="{7FDE0754-BC7C-6D42-8276-4E18254EAFA5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52" creationId="{629E8FD5-AC7C-8B43-A157-F360730950A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53" creationId="{316D872D-7861-154D-8A57-CE40B02FBEC8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54" creationId="{70E3B7BD-B924-684D-9D30-C394A2A4C3C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5" creationId="{105A4D0A-E2F6-234C-9ADB-051780A82CD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6" creationId="{C5233AF8-7AAA-134E-A547-B9F9B9AC268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7" creationId="{407C17C6-3F27-EB4B-ADD9-B22CC2AFA1B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8" creationId="{B06D7EA6-455D-EE4D-AE71-1556B53716B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59" creationId="{B6FA0018-A16F-4C48-8635-10A134291A2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0" creationId="{64333ECC-8AE9-BB42-B05E-184A0D521C0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1" creationId="{14DDFFBD-4D1F-A24D-A452-C81A27A3004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2" creationId="{1FD39996-305B-584D-BA24-39C3B271FC3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3" creationId="{8FD44B5F-9BB6-3F46-86EC-3C1A28E650E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4" creationId="{C4E48CB6-89E5-2948-8565-E3172DA0753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5" creationId="{A55AA5A0-6397-A84A-B44E-8A71035CD4F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6" creationId="{CEC76153-8E83-F944-BEA3-4424826FDB3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7" creationId="{D05487F6-0A16-7E4F-AF13-05B2DCC77A7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8" creationId="{AEB5BF3B-E741-6A49-A687-96CE899661B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69" creationId="{568A2D3C-4518-7C46-B3AC-7D2613EAB3E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0" creationId="{3FD0739B-CE3B-8949-BDAE-D24F44E1F23A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71" creationId="{520BA279-EE36-414B-B3B4-6D9BD913D434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72" creationId="{E868F590-1D10-1F4F-95C1-9E3C3F67F1E1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73" creationId="{399F1484-6C4C-854D-8B3F-D318E592024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74" creationId="{6CECACBF-B18F-CE42-8117-A738C9DDC6F8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75" creationId="{45608650-54DF-0244-971B-DB7573C1759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6" creationId="{4B108C09-52BA-B246-81A5-CEFED56A7B6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7" creationId="{EB49E66D-9321-9949-8C7E-C06FF172C1F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8" creationId="{3C2F12A7-4D91-5C47-8019-EA82A3F0717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79" creationId="{D7007019-AC68-7344-9C2F-77400F5DC70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0" creationId="{72469EBE-A9FC-CD45-91D0-C9D5B38F866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1" creationId="{B47FD31C-F408-4A42-94FE-E5C84085B80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2" creationId="{64EF3025-E92A-F242-A569-5F60244BE4E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3" creationId="{E386B17A-23BF-BB49-A133-6B9E822476F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4" creationId="{5EEA588D-AEBD-9447-8F2E-346106DA933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5" creationId="{0B17393C-846B-E64D-8224-7452DB0015B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6" creationId="{B480B6C0-E0CE-1549-913E-529001BB7BB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7" creationId="{D989EF2D-E1B8-6D4D-8405-C5705D59148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8" creationId="{30389AC6-9850-5C47-BEF2-B3D1BC211C8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89" creationId="{2E495A75-1C26-0D44-A119-CF727C6EBE8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0" creationId="{11C01B4E-860A-1444-A558-153C247CE08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1" creationId="{046612E3-71A4-0F48-B1E1-F415EC5DE35B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92" creationId="{778BED09-3754-7246-82CC-2AE4F4BB6633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93" creationId="{D0572BCE-D71A-574E-B8E5-865F54ECBE05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94" creationId="{E5E24FB5-8574-FB4E-832B-A46A4D7EDCF1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95" creationId="{ECC2344F-4B82-C54C-955D-4FD82F4CEAA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196" creationId="{B356471B-3600-3D49-8399-32B006A16B8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7" creationId="{BE582002-D3E6-2745-B087-79021F55102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8" creationId="{22C80B0C-D809-5642-82C3-8C2C1A4FCA0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199" creationId="{32F4BA5B-CBC6-C647-B4D3-85965347F5C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0" creationId="{E1CCB78B-E597-6C4D-A67C-5884EAD771B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1" creationId="{B448D358-52B9-1E4C-9419-BD999598116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2" creationId="{9ED0EF39-EA2E-B147-8805-097674669C6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3" creationId="{090DF424-E623-5548-9B50-046F58EA5E3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4" creationId="{A265C87A-4C45-2249-82BE-D4A0A0CAE47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5" creationId="{311F00FF-4AC7-9846-85A4-D7732C4F1AA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6" creationId="{7DC63D4B-6505-2644-9EFD-F65E6219A59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7" creationId="{FD6FAF05-9FBD-BF44-8082-84CFC3F64E9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8" creationId="{9CEE8EA1-40CA-444A-BB7A-FD6CBA393AC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09" creationId="{AE1F5389-A692-E94C-8B9A-043C243CDB8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0" creationId="{8E274704-B09E-A84A-8AC3-AAC86BB9827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1" creationId="{41757BAE-4B48-9B4C-B1BE-6A66B5875F9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2" creationId="{B606B471-F91E-FA49-B1C9-C79038032F21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13" creationId="{647A9EC9-F4B4-BB43-9E85-7912CA588E45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14" creationId="{C59A9B9B-CD10-974B-962A-FFE8F64EC39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15" creationId="{6861DAAA-5518-F647-B5C8-CEA94AE1EBC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16" creationId="{18D466AA-99AA-804D-BC69-583B3A389DA4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17" creationId="{3A79E076-7512-B548-B5B9-C2FE8D2C879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8" creationId="{296EC76C-0932-1D44-AF8F-59D0E840342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19" creationId="{4B5C5D73-87A5-2648-9752-CF3131D526C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0" creationId="{C87A3364-5390-6245-BE12-70F547ABEA3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1" creationId="{1E7F2A1A-7E8E-914D-9A82-3EE96BF9BF1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2" creationId="{569A0C83-E257-324D-96B3-86A9181A231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3" creationId="{61280921-4390-404B-AC4C-D13B4BFFD66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4" creationId="{E88AD90B-5C28-C54A-9C5C-3A4F3533CF2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5" creationId="{E402C852-42E9-1440-8759-4586370E13F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6" creationId="{76798446-BD40-8848-BD8C-D04EAC2F1BF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7" creationId="{62665A89-4E8C-D64A-9096-00F17AA6947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8" creationId="{1C34116D-9B75-E042-86AB-E4D2DBF5B56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29" creationId="{6733B78F-A99B-6845-976F-4A53F0A670C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0" creationId="{ECCA8868-4A75-7646-87CD-62009A85DC8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1" creationId="{96467798-B792-7B41-9A4F-25BFD3FBDA8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2" creationId="{D640EB64-E54B-DF41-AEB4-6DE4B45AF74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3" creationId="{B36A9931-D7A6-D34B-9A46-12CE43D3E65F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34" creationId="{1F9E829E-A46F-C64B-88BC-5326FFBED6C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35" creationId="{C3D60A1F-F3F0-2347-940F-D982431517F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36" creationId="{EE522204-5C4B-2946-BECC-593515E038B4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37" creationId="{D6214611-25DC-7D42-8453-4BA042849CE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38" creationId="{9E79FAD2-7644-9746-870D-514A9F866E6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39" creationId="{6EF9906C-4B01-864B-8E2C-487C16D0A4D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0" creationId="{A3C9721B-1E2E-F24F-A476-FA3073AEF49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1" creationId="{810A1F98-D2F2-7441-9012-E5B473F90F0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2" creationId="{47CAA4BA-A5A7-BA4B-824B-438ADFD4A2C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3" creationId="{7547FFA9-7631-D744-954E-5AB1D0B69CE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4" creationId="{959B1FC0-2517-2541-AB6F-A714A7F6CE4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5" creationId="{D8A215FB-C846-A14C-B59E-4FE7A55019F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6" creationId="{963C8CF5-521D-354E-936C-561EA3B629E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7" creationId="{6FFD911E-1F17-C743-BC05-F09C0BA5493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8" creationId="{ED27632A-A7C0-824A-9FAD-07F51C6A060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49" creationId="{9BB39AC3-7961-3A4C-B706-4890358683F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50" creationId="{88F194A6-9555-6143-AAB6-31BED467942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51" creationId="{3719F1D4-AEE7-D34B-937B-8EA46AC439E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52" creationId="{53FD9B67-E4CD-1144-95BC-98F70720281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53" creationId="{1EF9ACF6-3B95-294C-A238-14458133DF5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54" creationId="{C0EAD25E-191B-544C-8C7D-4A6BD4E2BA48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5" creationId="{3AD0D230-F26A-BD48-9F5E-459C5872DDA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6" creationId="{314EC8E3-5BC5-5647-A398-8A1BDAF9D6A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7" creationId="{B54A0CE4-98B6-114F-8B7D-0C83A4E49EF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8" creationId="{9335E0B7-7561-9647-8A02-4C3E753B302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59" creationId="{70EF9A8C-AE86-7C43-925A-E80F7B49D31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0" creationId="{92F895A1-A4FF-9F45-BB4C-B922783FF38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1" creationId="{93E447BA-A4CE-144F-9AB7-F0941824835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2" creationId="{9861143A-6E25-F64F-9182-2FA5FB5BB90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3" creationId="{309B1A81-7BF7-3145-A11A-CF63C53EAD7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4" creationId="{09A8AEC0-B8DF-494E-A758-3A245AF81A8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5" creationId="{8481B1BA-E3A1-654A-A7CC-9F221CBA3F5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6" creationId="{EBFFE4DC-CDB9-2A46-AF67-0D51F51ABA2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7" creationId="{B06CDBE3-EB68-624A-8A2F-EC9AC731303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8" creationId="{5D37A09A-B48F-E54B-A041-A2A445FE6E0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69" creationId="{8D817FC5-7B75-E242-AD1C-EC34ED3C1B2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0" creationId="{B2CF9534-710E-3E40-9EFC-71656E1C90A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1" creationId="{82C9B052-C37D-0141-B871-68C8EA98BBA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2" creationId="{6736CDBF-EC48-A449-A752-FAB46C9A4AE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3" creationId="{B4A74ACF-CFFA-E34B-A4E9-C9633186079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4" creationId="{03398113-8F6A-2B4E-88B0-DEF13ADFBF0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75" creationId="{03339E0B-644B-AA43-B7B0-B15E4B225B62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76" creationId="{9DDBD128-1C8E-3845-95D0-343DEB5D1E7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77" creationId="{4C5D2527-FD22-6943-A1C3-F52A98CEC74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78" creationId="{6844C574-630A-0645-BCC1-F3D0F756D1D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79" creationId="{AC46CD59-7581-BC4E-BC6A-AF88625150AA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80" creationId="{9E8D4ACA-A459-7C47-A203-85275D1F323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1" creationId="{B2292AD8-D3DE-8A4C-BBC3-538A39872D2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2" creationId="{BF766CC1-8C24-F146-BB18-CAFA1E649B4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3" creationId="{62625E7D-E3CD-5741-9F60-E1521EAFC16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4" creationId="{CEEB761E-BB4B-BC4D-A8B0-E2DAD98BC57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5" creationId="{BB120280-C6F9-AF48-9867-B938C7BE7A6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6" creationId="{D07B298C-4419-244E-B3FD-CB4457D6E2C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7" creationId="{C049E22C-0C41-2046-8EBB-9FBB88D947D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8" creationId="{279B72BB-0916-854B-8B6B-98270FAA164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89" creationId="{76DE2237-8B65-DB41-8EB6-2BF1B270D8A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0" creationId="{4E0A7F97-989B-7F43-A09F-7B0F10ED24A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1" creationId="{5454AB19-8234-4948-90C7-289DB0327F3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2" creationId="{75827A35-890B-804B-8184-00CB3E99756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3" creationId="{8E1D6F96-5A89-4046-81AC-50DACB7B244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4" creationId="{6F753960-ACCF-9C42-BE70-59633C40D8E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5" creationId="{1A91F9CF-602A-3543-B850-C9DD39368DC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296" creationId="{C86DDD6C-EB7A-B044-8F9F-EF50DD3552F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97" creationId="{6A8554C2-1BAC-EB47-85AA-2684F0B972EC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98" creationId="{B981A455-A65F-B547-A9EB-CE426D5202CA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299" creationId="{E00709D6-AF33-C247-B098-BE1CFD9EE6C2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00" creationId="{B5C2DD3D-BDDF-5A44-9E21-BED3E8E495C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01" creationId="{079B00CA-2FA8-DF43-81EA-00B9DF07B5E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2" creationId="{1117D776-0D29-2D43-86B9-0D9E24F3013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3" creationId="{70D9A78C-848A-D64F-8438-84B8DC02854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4" creationId="{A5FCD470-93E6-2743-BD89-FD6996EEF70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5" creationId="{84FE9068-41F5-E243-83FE-97D8BC4E574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6" creationId="{12C36AB4-C99F-B641-9988-F04AF9A232E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7" creationId="{6FCBF7BA-46B4-3B44-B1D1-44D81FCC79C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8" creationId="{D633E727-66AB-B749-AB49-1E33ACC504D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09" creationId="{5E8B9A3D-7D36-BA4C-A6FF-D32E0977EEA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0" creationId="{91AFC234-B277-E643-A9B3-C19A9923B9F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1" creationId="{CE4C5BAD-6F1E-C143-9E8B-86D5D156797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2" creationId="{EF4BE075-F75E-6349-A3A1-D37FD174795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3" creationId="{EBBECA32-7CE2-1F4E-9858-4301E72DB91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4" creationId="{FD016831-BC18-884F-AE45-48ADEE1AA73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5" creationId="{41924883-C8FF-3944-877A-2C1FD6630FD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6" creationId="{1E7F37D4-DAE9-1F4A-AACE-649D8B31318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17" creationId="{1B99C134-E0B6-9443-9DD7-448FED2EBBB6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18" creationId="{69B8B0D5-C36B-774E-A27F-9D8CD33ACEE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19" creationId="{D0EC0558-F01B-1343-8393-3D1247BC142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20" creationId="{3EF48BAC-A018-484C-A35D-516E3E53C9E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21" creationId="{B6FD5EDB-DB55-E54C-9F7D-FAFD7DD1E03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22" creationId="{F27D2136-2466-5648-868E-5A004C5D892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3" creationId="{ABF1E91C-4E6C-454A-A142-A6ECDFE9F20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4" creationId="{55F19293-2855-574D-A373-E06CA7E560B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5" creationId="{E9B97F24-1C17-1141-9B8A-5D1834A2DEF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6" creationId="{4B97791C-0081-254E-98B3-1A53ECF4E7C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7" creationId="{50CF1DC1-EA20-1443-97C6-A23B861A76A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8" creationId="{3751AA64-0482-6646-B660-4B4E9509911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29" creationId="{8C6C71A1-23CE-4B46-8E3A-4EE897B8258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0" creationId="{3138CF9E-6EFE-1D49-ADBA-ABE6A61E87C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1" creationId="{9614CDA2-97F1-8544-9348-A8B9C2B5022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2" creationId="{E4BA1F24-E4D7-DF4F-AF0B-99B29809C0DC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3" creationId="{6468E646-175A-8F45-A852-4438BEB5602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4" creationId="{4F5BEFC9-6DF1-C041-ABC9-86A04411FC4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5" creationId="{F4599EC4-5901-2447-84EB-4119B3C0A35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6" creationId="{4557B58D-5422-9B49-AAA8-B35A41D437F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7" creationId="{60EFA182-0996-754A-A954-4C8A1E7B3E74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38" creationId="{F400E645-02EE-A748-9003-7A971101963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39" creationId="{A7D2E50B-1752-9C47-A554-660F9BCACF93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40" creationId="{5FA7C003-EDF1-EB48-9ECA-C22852F6B0A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41" creationId="{C306B9F3-7834-4942-A45B-D4676DCAEA09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42" creationId="{9776EFE2-CB3B-5E4E-863D-6E1CE5C8AA53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43" creationId="{6E65348E-8504-1249-8B47-C23D21ACFFC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4" creationId="{5E032152-EFA4-B14D-BB4F-21DA463B0C6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5" creationId="{33E2027D-B6A4-4D48-857B-0ACA63E5437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6" creationId="{23046F03-1E33-8747-BC41-480556579CA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7" creationId="{313A74CF-67A0-044B-8666-AA8A64B3603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8" creationId="{A1F1C014-B7A8-FD42-878E-4237590DDD3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49" creationId="{425524B3-345D-2547-B964-87FD0A79078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0" creationId="{AE0D2FE8-7A43-2141-A724-E7AEE76421ED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1" creationId="{7F611954-05A0-FF47-AC79-9E162B0AE44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2" creationId="{5FD64045-A3E4-914E-8966-60847E87A4DE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3" creationId="{2AEAA491-8261-7A46-AA07-F982A19D55E9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4" creationId="{8D82BC61-D99E-B646-9AD2-FF5E9230040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5" creationId="{A617FD58-B472-1C45-B02E-99930298FE25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6" creationId="{E9958857-8901-6540-B942-03C16C5616A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7" creationId="{A852FB49-6D88-F149-B4B3-E277F5D04BC8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8" creationId="{BAE15F5A-CDE5-E349-BAB3-C63BFFDF0B5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59" creationId="{EE7AB1D2-F853-1549-A5ED-36A59887CF37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60" creationId="{952DF980-688E-E646-B387-726E33D545FF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61" creationId="{66694CA9-0D76-124B-8D51-A14A73A7EDD7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62" creationId="{67314E95-7149-3243-B041-81209D95E040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63" creationId="{9FF5BDB2-E3B4-794C-8143-60965A0CFEAD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64" creationId="{B9108CEA-1D2F-8F47-986C-EA32853E4E2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5" creationId="{4F209984-A70E-6549-8C2A-2332ED2DE4F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6" creationId="{207436C0-F4D7-9F4C-869F-2949B27BD91B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7" creationId="{C5E196D4-F9D8-3747-BE56-0B7F46576F5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8" creationId="{8CF3A658-198A-814B-9990-CAAF3942421A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69" creationId="{4DD7B6F7-5B68-1F4C-8AFE-D3F1DDEB5E0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0" creationId="{46A5AB7D-DBBE-1443-94A1-F831DB7363F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1" creationId="{D39BBCB2-9602-BF48-A3A3-37175E819C70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2" creationId="{C4465619-B426-7F44-8910-7EA9FE4BECD7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3" creationId="{D4A70AC3-B4F5-1849-AE26-A7042F9D99C3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4" creationId="{9FBD9713-E1EF-4B41-8488-DFD853818B32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5" creationId="{2A3CD894-6890-3044-B193-97A9D66F7DE6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6" creationId="{CF7A06D5-4803-8F4D-988B-23297E8C8A4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7" creationId="{F7CCD77D-1632-644F-9CC7-56D4C5E79B1F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8" creationId="{0224E86C-9838-7D46-AFD4-956E31B066E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79" creationId="{83DDB59D-F951-4446-9A32-51E59A596281}"/>
          </ac:spMkLst>
        </pc:spChg>
        <pc:spChg chg="add mod topLvl">
          <ac:chgData name="Adrian Löwenstein" userId="96dbca9e4f88621f" providerId="LiveId" clId="{76028753-BD89-484B-B36E-F8077E530300}" dt="2019-08-28T11:16:19.141" v="1949" actId="693"/>
          <ac:spMkLst>
            <pc:docMk/>
            <pc:sldMk cId="21527939" sldId="261"/>
            <ac:spMk id="380" creationId="{90CAE77A-70A8-A24D-96CB-1A57E81B991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81" creationId="{6FCE8F39-BE32-3341-BC48-38B915D6F2CA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82" creationId="{F78EC453-BEC2-6342-9018-231F8CD5A657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83" creationId="{A12C3FE4-19CD-5547-9557-87F494CF43F1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84" creationId="{A6A60789-FC4A-7346-80AB-7BBF58E47E7E}"/>
          </ac:spMkLst>
        </pc:spChg>
        <pc:spChg chg="add del mod topLvl">
          <ac:chgData name="Adrian Löwenstein" userId="96dbca9e4f88621f" providerId="LiveId" clId="{76028753-BD89-484B-B36E-F8077E530300}" dt="2019-08-28T11:13:15.949" v="1945" actId="478"/>
          <ac:spMkLst>
            <pc:docMk/>
            <pc:sldMk cId="21527939" sldId="261"/>
            <ac:spMk id="385" creationId="{3C82DBC4-D01C-094C-BDFD-EF39B0277F4E}"/>
          </ac:spMkLst>
        </pc:spChg>
        <pc:spChg chg="add mod">
          <ac:chgData name="Adrian Löwenstein" userId="96dbca9e4f88621f" providerId="LiveId" clId="{76028753-BD89-484B-B36E-F8077E530300}" dt="2019-08-28T13:02:54.543" v="2341" actId="1076"/>
          <ac:spMkLst>
            <pc:docMk/>
            <pc:sldMk cId="21527939" sldId="261"/>
            <ac:spMk id="388" creationId="{5C764FDD-49EA-B041-B21D-6BBABE014DF6}"/>
          </ac:spMkLst>
        </pc:spChg>
        <pc:spChg chg="add mod">
          <ac:chgData name="Adrian Löwenstein" userId="96dbca9e4f88621f" providerId="LiveId" clId="{76028753-BD89-484B-B36E-F8077E530300}" dt="2019-08-28T11:22:54.389" v="2150" actId="164"/>
          <ac:spMkLst>
            <pc:docMk/>
            <pc:sldMk cId="21527939" sldId="261"/>
            <ac:spMk id="389" creationId="{E82ADFF7-E175-6D4C-9B85-C2E2BC03A09A}"/>
          </ac:spMkLst>
        </pc:spChg>
        <pc:spChg chg="add mod">
          <ac:chgData name="Adrian Löwenstein" userId="96dbca9e4f88621f" providerId="LiveId" clId="{76028753-BD89-484B-B36E-F8077E530300}" dt="2019-08-28T11:22:54.389" v="2150" actId="164"/>
          <ac:spMkLst>
            <pc:docMk/>
            <pc:sldMk cId="21527939" sldId="261"/>
            <ac:spMk id="390" creationId="{CF2119FC-5E73-544F-BB89-FADF5BE90D05}"/>
          </ac:spMkLst>
        </pc:spChg>
        <pc:spChg chg="add mod">
          <ac:chgData name="Adrian Löwenstein" userId="96dbca9e4f88621f" providerId="LiveId" clId="{76028753-BD89-484B-B36E-F8077E530300}" dt="2019-08-28T11:22:54.389" v="2150" actId="164"/>
          <ac:spMkLst>
            <pc:docMk/>
            <pc:sldMk cId="21527939" sldId="261"/>
            <ac:spMk id="391" creationId="{94E15552-8DD2-304E-89D1-3375A9E842C5}"/>
          </ac:spMkLst>
        </pc:spChg>
        <pc:spChg chg="add mod">
          <ac:chgData name="Adrian Löwenstein" userId="96dbca9e4f88621f" providerId="LiveId" clId="{76028753-BD89-484B-B36E-F8077E530300}" dt="2019-08-28T11:22:54.389" v="2150" actId="164"/>
          <ac:spMkLst>
            <pc:docMk/>
            <pc:sldMk cId="21527939" sldId="261"/>
            <ac:spMk id="392" creationId="{D58F0DAC-26E9-914A-9DD1-851C8E131573}"/>
          </ac:spMkLst>
        </pc:spChg>
        <pc:spChg chg="add del mod">
          <ac:chgData name="Adrian Löwenstein" userId="96dbca9e4f88621f" providerId="LiveId" clId="{76028753-BD89-484B-B36E-F8077E530300}" dt="2019-08-28T11:20:25.243" v="1972"/>
          <ac:spMkLst>
            <pc:docMk/>
            <pc:sldMk cId="21527939" sldId="261"/>
            <ac:spMk id="393" creationId="{A2ACF2CE-6B35-CA4E-A4AD-32B6C2D44C98}"/>
          </ac:spMkLst>
        </pc:spChg>
        <pc:spChg chg="add mod">
          <ac:chgData name="Adrian Löwenstein" userId="96dbca9e4f88621f" providerId="LiveId" clId="{76028753-BD89-484B-B36E-F8077E530300}" dt="2019-08-28T13:39:02.863" v="2586" actId="167"/>
          <ac:spMkLst>
            <pc:docMk/>
            <pc:sldMk cId="21527939" sldId="261"/>
            <ac:spMk id="394" creationId="{19A383D9-52F4-7943-B661-C38091A0B634}"/>
          </ac:spMkLst>
        </pc:spChg>
        <pc:spChg chg="add del">
          <ac:chgData name="Adrian Löwenstein" userId="96dbca9e4f88621f" providerId="LiveId" clId="{76028753-BD89-484B-B36E-F8077E530300}" dt="2019-08-28T11:31:21.385" v="2297"/>
          <ac:spMkLst>
            <pc:docMk/>
            <pc:sldMk cId="21527939" sldId="261"/>
            <ac:spMk id="396" creationId="{A2FD2256-E217-8B42-A03E-4E75E5AEECD1}"/>
          </ac:spMkLst>
        </pc:spChg>
        <pc:spChg chg="add del">
          <ac:chgData name="Adrian Löwenstein" userId="96dbca9e4f88621f" providerId="LiveId" clId="{76028753-BD89-484B-B36E-F8077E530300}" dt="2019-08-28T11:31:48.866" v="2301"/>
          <ac:spMkLst>
            <pc:docMk/>
            <pc:sldMk cId="21527939" sldId="261"/>
            <ac:spMk id="397" creationId="{F5D87825-6AE5-B145-ACCB-228A4CEA5BC6}"/>
          </ac:spMkLst>
        </pc:spChg>
        <pc:spChg chg="add del">
          <ac:chgData name="Adrian Löwenstein" userId="96dbca9e4f88621f" providerId="LiveId" clId="{76028753-BD89-484B-B36E-F8077E530300}" dt="2019-08-28T11:32:16.882" v="2306" actId="478"/>
          <ac:spMkLst>
            <pc:docMk/>
            <pc:sldMk cId="21527939" sldId="261"/>
            <ac:spMk id="398" creationId="{47BA99B2-96D6-204D-91FC-8EF18964C98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0" creationId="{79FBF8E4-841F-774B-9731-63D713DC6F2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1" creationId="{06511F13-DBCC-3449-A6C4-62D3E67EC2A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2" creationId="{B8306D97-E422-E441-8065-D06F4ECEC7E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3" creationId="{0D48677F-97C8-7944-B1FE-824F6330C14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4" creationId="{C5E3F3A2-DFDD-D644-BD8B-3612F3EFE48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5" creationId="{7F3A2822-2109-5046-8B07-63321E19E1A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6" creationId="{2BA401CA-1F0C-2B42-9FF1-40760ADA9E3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7" creationId="{8736951C-B3BB-1446-87CF-006BF1C8103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8" creationId="{CA24AAB1-FFF1-524B-A0D9-6D56FF31634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09" creationId="{AC13BD48-4EC7-A04F-9551-CBDA0090CD9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0" creationId="{FAB1BBF6-7E0D-6647-A671-DC33DD8450B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1" creationId="{8E2AA5AD-D90C-8D46-A2F4-F6DF9AD86C3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2" creationId="{1AB43A1F-12F9-4F4B-AF30-9938507188C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3" creationId="{057E9814-0CF9-5F49-88ED-17E8A957CDC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4" creationId="{92BC19BE-89F4-2949-B2CA-62C7850DE96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5" creationId="{6DA52F6C-1C4C-E044-AD00-C4D7BCA107A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6" creationId="{E0D5A249-5811-C94A-85A9-CF5A646288B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7" creationId="{1CCBE468-7C6C-1B43-AF52-379E310675D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8" creationId="{15E70D5E-17C5-2F45-A787-5174AC073E6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19" creationId="{A2D0F068-6647-3948-B21A-EF18C95B219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0" creationId="{12691F58-779E-F04C-93BF-4461880480D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1" creationId="{516CE77C-0031-744F-A064-9E2FD62C9EC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2" creationId="{8F088705-3A11-BB49-A48B-2DD1AABB423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3" creationId="{7CA5EC2F-9CDE-F64F-91E8-2AC987A2149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4" creationId="{AFF2844E-325C-1141-80AA-201F256C841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5" creationId="{5D211ED2-B269-D047-B92E-35C6C3B739E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6" creationId="{DD2E9965-2BCF-684D-9FA1-8163605B903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7" creationId="{1D746B56-DEDA-BF4F-B950-4A36CB98691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8" creationId="{E7C159E8-0C64-0046-8422-748C3AA3E49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29" creationId="{79C0459A-EA26-4B46-8D96-997DD266638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0" creationId="{0D2586BF-8D66-3441-9190-0149A9D4948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1" creationId="{ED095B71-81F2-5A48-9E05-ACEF9731C69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2" creationId="{1515E512-EB4C-F942-9AED-2339CDC743A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3" creationId="{D6EC709D-546C-1840-A0BF-973CB57B020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4" creationId="{2C27A634-956F-4D42-9CFD-81349817147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5" creationId="{48904EE3-5466-454A-8752-218E7EA7B51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6" creationId="{01893722-66BE-7E4E-B350-C1E567957D4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7" creationId="{C68D4797-2E5F-9645-808D-917C42AC83C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8" creationId="{35F1BB8C-E3C5-7744-84BE-4217563770C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39" creationId="{83517971-004F-2745-98C9-9DE557A370E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0" creationId="{DC59F416-16ED-2242-A472-E3C5D622086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1" creationId="{843FD24D-9FCB-5F42-B2F7-4C0E15D8713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2" creationId="{9A2E0F6E-F581-404F-8F56-492B55061E3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3" creationId="{5EC8CB03-C22B-AB4B-89FA-F45933D83E3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4" creationId="{67C82346-EA09-E24A-BB9F-13165516D64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5" creationId="{2228D19C-4607-5745-B1AC-BE6CFE6A3F1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6" creationId="{2FE28496-5E3C-0843-9F32-BE0C1C5424A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7" creationId="{41ABBEA1-5DE8-9543-A0DE-075FC594B71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8" creationId="{A52DCC59-5AC6-1B40-BB88-85695D54028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49" creationId="{093B2BD1-8477-7C47-A587-37E4784B825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0" creationId="{A2FA7089-8AFF-B14C-8EF0-B08577AD6F3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1" creationId="{1704D3ED-650A-B545-B37C-E464013FC05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2" creationId="{04972CB9-0AF3-354D-A996-3A48568DB24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3" creationId="{97C3DF9C-88D2-1B4C-8941-A140D95D6C5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4" creationId="{7365A217-546D-464C-8241-E93F40290D6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5" creationId="{FF4B9190-4CC4-4B42-BAE5-3311A93F982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6" creationId="{A2C4BEF7-9165-B141-85CC-EAF4BF3A8A7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7" creationId="{6963FE47-F097-8841-860F-A7FA559A8B1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8" creationId="{73739732-3009-8147-B0A5-D73657F7C5E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59" creationId="{B273CC33-3D1B-A14C-98F6-2C5DDDA581A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0" creationId="{160762D0-DE81-F241-9A57-CAE0DB47EE0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1" creationId="{0B0EECF2-6B4B-5F49-9A66-82188FAB4EE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2" creationId="{E35C2E49-C63B-8D48-A765-6EB166E0B65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3" creationId="{CB4F0E4C-99C9-ED4D-917B-BB836736194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4" creationId="{543522F3-BD79-A143-B159-56A61C68514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5" creationId="{4075A9AE-08FA-9141-AF2E-5F1C04CDC9C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6" creationId="{1BAA091F-BA74-4847-B5A9-3FA7860D282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7" creationId="{F474A465-B455-B346-BFFA-E0533C592C7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8" creationId="{156BC910-8A34-4246-880B-87C78C5D7E1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69" creationId="{41C826A9-A37C-BA45-A3B2-436E4D67259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0" creationId="{0A6ADC89-D8F6-C348-B197-31730ADAE0B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1" creationId="{8DCE0B28-2298-944A-9D3C-A1EA04792A0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2" creationId="{2E8C263C-6D96-8548-AF00-AE17C41C881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3" creationId="{4CADBB8B-0171-2647-9BAC-3E2C16F4339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4" creationId="{4B65A5EC-214C-4044-99CF-4DBA4A7F3BD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5" creationId="{141E2BA3-A780-CA4B-814C-19AAEE1408C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6" creationId="{96A1C9BF-116A-2448-B059-696A6DB51CB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7" creationId="{7A636FF6-F652-134D-81A5-5D01319C63C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8" creationId="{463935AA-29EF-A344-9BF2-644A43A9094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79" creationId="{0CB59135-B057-C44B-B1A8-284882FC426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0" creationId="{3052E535-BCE0-8545-9824-8288EF996AA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1" creationId="{BF2E7325-4F9D-D04A-A686-50637B9B69D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2" creationId="{DFB17595-30E3-CF45-8C15-F7CF5BF5230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3" creationId="{6B8EF7AC-3243-9740-923E-5E794CEC6B0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4" creationId="{9C4D6AE3-88F2-5B4D-B726-4D284CB3FBB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5" creationId="{12ED206D-BFC5-7848-88D2-0EC3D2ADE50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6" creationId="{4E2E6273-67ED-7342-B30A-C2BA364E2D1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7" creationId="{7A950002-3CEF-C44D-AD22-DC4C886D182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8" creationId="{0293E1EC-E796-9D4D-B370-17A5A51A67C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89" creationId="{DE8F7FCE-CD0D-404D-B575-C44A2CBD794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0" creationId="{3DC67BFE-8B66-384A-A370-73311178190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1" creationId="{BFD99C60-06A4-BF47-86FC-971B0A28DE4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2" creationId="{528B5FD3-346F-7D40-B12A-E3ADE81C0C3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3" creationId="{93AA290B-B821-9B41-AE72-1CECD89EC84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4" creationId="{5BD90E37-92D5-6A40-950A-4582666CEF4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5" creationId="{F45EA29A-EAF9-554D-A9A2-3E474A3A3EF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6" creationId="{24681FB0-0D85-C04A-8F0C-D19DE349D70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7" creationId="{549D8334-2A2B-1A42-AA23-ABF97D21686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8" creationId="{09C8D435-D616-DA43-99BF-5FE732848C6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499" creationId="{08BA611E-D087-5941-9EC4-714F17E0A11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0" creationId="{313FB052-1F0B-3847-85A5-FA594F64855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1" creationId="{C8720AC7-D3B1-B249-A84C-C153C03E756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2" creationId="{31289E3C-1F5C-6C4D-A690-0680DDC54CE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3" creationId="{35CBCDB2-7635-494A-86BA-4017F23C384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4" creationId="{EDA49CED-6031-4749-BBA6-20231392886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5" creationId="{47278FE2-2664-2A42-A251-8BB693C0FD3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6" creationId="{14787315-1EDB-8C43-AB38-4870029F75E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7" creationId="{DC22014F-15DB-374A-9FBB-1AC2038113E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8" creationId="{4E8E40E4-49F5-4841-ACEF-7B3D27C0593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09" creationId="{7B728BFA-2AE4-CA4F-A84A-78455EC0D6B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0" creationId="{8030465A-EE45-3347-877F-BCF7B86DEB1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1" creationId="{334F689F-4863-294E-9DAF-077B2EFBFFA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2" creationId="{81DF6C48-4F50-FC49-8803-33F02ACB215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3" creationId="{F83B71FE-5F0D-4044-A1C7-594C3AAE016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4" creationId="{A56D813D-7563-9748-9246-D52C3367145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5" creationId="{DA87EA3E-2E1A-8944-BF79-7208480EF35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6" creationId="{68B5D667-10ED-F64D-A26F-D1D1AED2230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7" creationId="{AEF2F798-1D29-3646-BE5A-14A5CCE0F48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8" creationId="{FD190B1F-A976-3B4E-9A3A-F728272D0E1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19" creationId="{1E851C10-21F8-7A48-89C3-DE6A90C30EA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0" creationId="{59664C89-D47D-994F-BD54-EF1400FE925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1" creationId="{AE8B44B3-A565-6D45-A82A-768D8E05DBE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2" creationId="{68938EDD-CF1A-3146-BD66-BE11FA42F57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3" creationId="{97927DF1-5039-A244-8724-F5166812E36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4" creationId="{5594ED9A-074A-194F-AA89-6CA8E058D24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5" creationId="{A5692C26-412F-174A-8235-450613741E9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6" creationId="{2D01B32C-03BD-044D-A447-428CCFD31D7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7" creationId="{E94763C1-F7FF-2147-8D2C-263E0289255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8" creationId="{0E8F8F18-9ADE-9849-BE48-74A58AB4F20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29" creationId="{C5391823-417B-B34D-BF3C-67A2CD3943A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0" creationId="{F9CCA880-E282-AC42-BA10-6E3EF8CFD94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1" creationId="{2D43721D-3F4D-7E4F-A905-1CE52135832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2" creationId="{CE4FE766-B84B-184D-9E98-86DE92D0281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3" creationId="{376F72B5-D85F-5B44-A937-A0D9B91843F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4" creationId="{96F894D9-8CA2-2B4E-BA58-B5B339821D8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5" creationId="{64D62DEC-47E8-4047-B239-407D0018426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6" creationId="{2C966480-8C7D-B04E-8B41-469B5E3C8E1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7" creationId="{76ADF67C-663B-0342-9537-7CCC5EF68D1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8" creationId="{9C77CE29-81B7-D641-B407-4EB689E6F89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39" creationId="{F1302560-32ED-C842-962D-F6733BCECC7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0" creationId="{7E9E53B5-03AA-184A-BC0D-5DE2F496BE0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1" creationId="{B1BD3C6A-1CA9-9140-AC68-76E98B2B7DE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2" creationId="{1EB78063-D93E-5348-B5EA-011C02CBA20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3" creationId="{F6F38786-9167-0740-AE78-8DF6853F56C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4" creationId="{E7B9B4FB-5D29-B441-83A2-00E8192008F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5" creationId="{7954417C-F314-3E46-9CA7-5745DEF93D5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6" creationId="{E20066C2-C27B-C043-8441-7001E345078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7" creationId="{25A9ACF9-B582-F543-9B1C-1E382C7B783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8" creationId="{82774565-2480-A94F-8986-210E7183E35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49" creationId="{1B76DFD3-E0EC-7C42-97C6-87143F1F05D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0" creationId="{E9C75B7B-6B29-5B45-B78C-DE2B12C2D50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1" creationId="{5F2EF0DF-EBB6-8A44-BE11-9DB4AA1C154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2" creationId="{CF665AF9-6678-2749-9090-AFCEE263FB5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3" creationId="{34331A52-A47E-664A-A08C-65114E54C35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4" creationId="{12748338-E871-6D4E-A902-34071FF640F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5" creationId="{44113F3B-0BE5-8644-AF65-2030D1A461C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6" creationId="{247F0702-D679-554D-8810-DA2E76B43A7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7" creationId="{7FBD5211-3BAD-904E-9366-7B100C648D2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8" creationId="{79C68ECF-A120-5348-A70E-E1FC2E471E6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59" creationId="{27D23347-DD6D-384F-B382-F1D4C16487E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0" creationId="{39D1D93B-C160-354E-B7A1-8212208678F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1" creationId="{47385A43-8D51-E943-9464-17DD20FB6C3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2" creationId="{FF88E3C4-74F9-AA42-ADD5-24C4A38A136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3" creationId="{CE613C56-8BDF-F440-A2DD-CC5DDA65007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4" creationId="{499ADBD6-0DA2-6E4F-B46C-81B9C7E9897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5" creationId="{10E02C9B-DC3F-E942-BA8C-3A0D1831937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6" creationId="{6E73CF4B-403B-5E48-A02D-C4B6A363A36D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7" creationId="{FE91540F-298A-6340-8E0F-4F57F590E36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8" creationId="{E0E28530-8268-2445-9A04-8B57EF3266C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69" creationId="{011C742A-232D-2746-B763-D24A454863F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0" creationId="{FCC28E19-DDB5-6641-88FC-6425C4EE0FF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1" creationId="{881071C1-CF03-104F-8392-D1D317AD970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2" creationId="{11E1C5CF-5A01-2E4E-AEF4-09F972CA4B3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3" creationId="{A4F0287A-44A3-A74A-9259-7FC983CD37F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4" creationId="{08A5F097-F0B3-A648-99C1-3A4695C2E3F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5" creationId="{C0A97C52-91B0-8640-9607-78036E8C379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6" creationId="{AC239DBD-DF4D-4049-A0E7-1B1D9439BB3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7" creationId="{03B5F21E-E91B-C046-8EC4-04BB3EB6A08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8" creationId="{1DAE5391-8086-254E-8AE6-B438B221E99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79" creationId="{4AAB8C0D-0AC8-4841-A463-2AC09E72B57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0" creationId="{46FE42DA-E571-E246-81A0-99AA258F2520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1" creationId="{81362CBC-EE7D-2142-AAEA-35536A49E75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2" creationId="{31C4F2D2-D1D7-DE4F-B5D4-61FA44791A1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3" creationId="{E60950FE-E337-B341-93BD-9B55D0AD6CD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4" creationId="{E5ADF55F-22EA-184D-A214-1EDD6917F02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5" creationId="{8F69783F-BA82-2A4F-836F-04B09621019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6" creationId="{81E6F446-CCA2-B945-A71F-2239319D21C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7" creationId="{7E66BC45-D58D-3642-9BE6-E3BD8714216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8" creationId="{B35B3F2B-E7E7-F246-B2C0-549BA11CD73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89" creationId="{FDCB7BBD-2D5C-6F47-8F97-8B5C3DE1A04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0" creationId="{B572CC51-BCEE-3C4F-B3D8-3F34932A763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1" creationId="{86EF0DE3-A066-1340-A741-CF3F641FE69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2" creationId="{55CE4DB2-3434-AA4E-92F0-5D133E41CD7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3" creationId="{06AB19D1-721E-B043-AA0F-3014F86A356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4" creationId="{B4319EB7-FF8C-4148-9F32-F1F1C7DDF42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5" creationId="{1A11BA64-35E3-0A46-9460-1E698C6A3B0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6" creationId="{1EBDA3DC-1BE5-0848-BA1B-E3A75FD7E63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7" creationId="{64F5773D-8E53-354C-A384-596B343AE6B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8" creationId="{6DE7CFD9-9783-454C-A178-F4DBBBFF3F0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599" creationId="{D68E6B1A-1C24-644C-A19E-9A9D6D18155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0" creationId="{4AF580A1-1674-2547-876C-4CE22CB1461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1" creationId="{31D7761F-7BED-B24E-A2AE-F712AE3F1B7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2" creationId="{81B04402-16B5-9044-BB48-CFBD2B0474D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3" creationId="{92636CF9-C212-D841-B77E-334DDCAB3EF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4" creationId="{D0A2E790-6B4E-1145-A20C-B7053999111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5" creationId="{66C7F38E-3B2A-274D-91B8-E0BF9B6966E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6" creationId="{86767393-10A2-9D43-ABE3-C81FB773015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7" creationId="{58D6C0EC-B0B1-2C49-A620-2058E473B32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8" creationId="{CF3530A0-8236-824F-89C5-C7F9339004B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09" creationId="{CA3DBD6A-5502-8646-BB6B-48C5BAB1FA5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0" creationId="{51E950CD-9325-E342-B769-B7C2C278C83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1" creationId="{FF3FD995-984E-7249-B304-29A644A2E3A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2" creationId="{CBCEB221-7025-1B4C-9659-81FB571AE0B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3" creationId="{743D026B-8E10-944A-A532-6A303C6EDFB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4" creationId="{FA46AA63-39B3-114A-9021-60DA13B3561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5" creationId="{26EC4788-756F-E74C-9C74-E82981B46E5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6" creationId="{D36AEEC4-7D89-FE4E-8C68-7716E905751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7" creationId="{D619177C-6B74-BA4C-B17C-F6029C70F1E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8" creationId="{CE16260F-D372-8C44-A5C2-682A46813DE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19" creationId="{09757A9C-58C7-6248-9478-EA96478AEC67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0" creationId="{0141196D-5225-114B-A99D-D20AE2CA850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1" creationId="{1FAF8173-7EF8-E546-9B71-6AC1BBEC611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2" creationId="{2759FCF6-57A4-234D-A278-54133C6C004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3" creationId="{D964EFDD-EF62-544A-8C3B-BA0757B94B9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4" creationId="{59D6F3BE-A569-AE4A-BFB6-5BC645F6809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5" creationId="{33FC70EE-7260-1F4C-8A3D-3DB8AEC7ACFE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6" creationId="{31A05C26-EC60-D24E-B9A6-D62BCB93AD3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7" creationId="{5EFAB404-99B0-494D-A1B4-F30BD231C779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8" creationId="{3BF5D0BD-85B8-B248-908C-A418CD0FD24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29" creationId="{6149A661-AEEB-4149-8461-5A2ED2EF7C8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0" creationId="{CA9AA250-B5CD-9042-AC62-B5FD8CE1B41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1" creationId="{A8DB935B-7724-EB46-873E-F8A4FBF4D1B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2" creationId="{8A53BBD2-7864-8B4F-BF29-C75C013D9BD4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3" creationId="{570DA6EC-9D2B-5B4B-B828-1A8103E3483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4" creationId="{6BC02A1A-AAA4-5546-97F2-23CAABDD180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5" creationId="{AED3AD96-5D9A-2E4F-9B7A-53C4EE756F7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6" creationId="{E7C7ED1A-7761-E34B-BC80-F4BC5597EBB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7" creationId="{115B885B-8AB9-444F-8B9A-DDD14E968861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8" creationId="{9412BC2A-8DFC-1D43-B99B-18A65DE166FC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39" creationId="{C3DD368F-8D02-C94A-9501-CC2AF0AA4C7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0" creationId="{DDB3FB7C-5E19-A54F-A160-55BAF6C078C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1" creationId="{5EE8D045-AC51-9B44-9B98-2BD3098CE518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2" creationId="{CAEFF732-1253-A848-A015-DC4232BD427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3" creationId="{057247C2-A495-F848-8134-0EC710DCE31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4" creationId="{0CF749CE-886E-EB46-9AB9-73095155C43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5" creationId="{517120A0-BB36-9143-AE6A-22D5275D29D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6" creationId="{81A31494-7D00-9444-8C89-BE50833E230B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7" creationId="{CC819384-A90D-B946-B16E-66ECD3FB8CF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8" creationId="{08966F34-8EB0-D348-9F11-AF42495E238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49" creationId="{36C842C5-D0AE-7840-A2BC-AB6C63E1DB8A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0" creationId="{98BA6122-B79B-D24B-812F-26A74A4F31DF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1" creationId="{81DD067D-6770-1346-8880-FE3C20831613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2" creationId="{854A8A30-7C91-DC42-B713-E12FBB8302C2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3" creationId="{86044021-6EC1-2B4E-9F44-CFE3C7093886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4" creationId="{A43E4112-A3BF-2746-B34A-0A12002F59D5}"/>
          </ac:spMkLst>
        </pc:spChg>
        <pc:spChg chg="mod">
          <ac:chgData name="Adrian Löwenstein" userId="96dbca9e4f88621f" providerId="LiveId" clId="{76028753-BD89-484B-B36E-F8077E530300}" dt="2019-08-28T13:13:29.240" v="2382" actId="1582"/>
          <ac:spMkLst>
            <pc:docMk/>
            <pc:sldMk cId="21527939" sldId="261"/>
            <ac:spMk id="655" creationId="{27EB2F64-54EA-0A43-9833-CFC343A8A1DE}"/>
          </ac:spMkLst>
        </pc:spChg>
        <pc:spChg chg="add mod">
          <ac:chgData name="Adrian Löwenstein" userId="96dbca9e4f88621f" providerId="LiveId" clId="{76028753-BD89-484B-B36E-F8077E530300}" dt="2019-08-28T13:38:50.116" v="2585" actId="1035"/>
          <ac:spMkLst>
            <pc:docMk/>
            <pc:sldMk cId="21527939" sldId="261"/>
            <ac:spMk id="662" creationId="{B6BC71CD-9869-3F41-993E-F28DC8409A8A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21527939" sldId="261"/>
            <ac:spMk id="663" creationId="{64EEE6FF-2348-A543-9706-1E450EB48A81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21527939" sldId="261"/>
            <ac:spMk id="664" creationId="{761F963E-33D9-3644-A816-4ED1A46EE0E1}"/>
          </ac:spMkLst>
        </pc:spChg>
        <pc:grpChg chg="add del mod">
          <ac:chgData name="Adrian Löwenstein" userId="96dbca9e4f88621f" providerId="LiveId" clId="{76028753-BD89-484B-B36E-F8077E530300}" dt="2019-08-28T11:13:11.633" v="1944" actId="165"/>
          <ac:grpSpMkLst>
            <pc:docMk/>
            <pc:sldMk cId="21527939" sldId="261"/>
            <ac:grpSpMk id="386" creationId="{6ADAEF09-73D1-BD41-ABC5-76985B9407CA}"/>
          </ac:grpSpMkLst>
        </pc:grpChg>
        <pc:grpChg chg="add mod">
          <ac:chgData name="Adrian Löwenstein" userId="96dbca9e4f88621f" providerId="LiveId" clId="{76028753-BD89-484B-B36E-F8077E530300}" dt="2019-08-28T11:13:35.435" v="1948" actId="1076"/>
          <ac:grpSpMkLst>
            <pc:docMk/>
            <pc:sldMk cId="21527939" sldId="261"/>
            <ac:grpSpMk id="387" creationId="{3CAD1306-266A-BF4F-B75D-A8E690FCF179}"/>
          </ac:grpSpMkLst>
        </pc:grpChg>
        <pc:grpChg chg="add mod">
          <ac:chgData name="Adrian Löwenstein" userId="96dbca9e4f88621f" providerId="LiveId" clId="{76028753-BD89-484B-B36E-F8077E530300}" dt="2019-08-28T11:22:59.380" v="2152" actId="1076"/>
          <ac:grpSpMkLst>
            <pc:docMk/>
            <pc:sldMk cId="21527939" sldId="261"/>
            <ac:grpSpMk id="395" creationId="{1927A14D-5084-AC4D-8F62-498EE3EDA143}"/>
          </ac:grpSpMkLst>
        </pc:grpChg>
        <pc:grpChg chg="add mod">
          <ac:chgData name="Adrian Löwenstein" userId="96dbca9e4f88621f" providerId="LiveId" clId="{76028753-BD89-484B-B36E-F8077E530300}" dt="2019-08-28T13:12:51.248" v="2381" actId="1037"/>
          <ac:grpSpMkLst>
            <pc:docMk/>
            <pc:sldMk cId="21527939" sldId="261"/>
            <ac:grpSpMk id="399" creationId="{235D72E5-14E4-EA4E-9FCF-D99DEE126FFF}"/>
          </ac:grpSpMkLst>
        </pc:grpChg>
        <pc:picChg chg="add mod modCrop">
          <ac:chgData name="Adrian Löwenstein" userId="96dbca9e4f88621f" providerId="LiveId" clId="{76028753-BD89-484B-B36E-F8077E530300}" dt="2019-08-28T13:34:18.421" v="2550" actId="14100"/>
          <ac:picMkLst>
            <pc:docMk/>
            <pc:sldMk cId="21527939" sldId="261"/>
            <ac:picMk id="656" creationId="{B4D236C7-1480-E74E-945A-9E8D0EDB35A5}"/>
          </ac:picMkLst>
        </pc:picChg>
        <pc:picChg chg="add mod modCrop">
          <ac:chgData name="Adrian Löwenstein" userId="96dbca9e4f88621f" providerId="LiveId" clId="{76028753-BD89-484B-B36E-F8077E530300}" dt="2019-08-28T13:28:00.313" v="2493" actId="1076"/>
          <ac:picMkLst>
            <pc:docMk/>
            <pc:sldMk cId="21527939" sldId="261"/>
            <ac:picMk id="657" creationId="{2AE37696-D1BD-8443-9C35-AFC4CD869877}"/>
          </ac:picMkLst>
        </pc:picChg>
        <pc:picChg chg="add del">
          <ac:chgData name="Adrian Löwenstein" userId="96dbca9e4f88621f" providerId="LiveId" clId="{76028753-BD89-484B-B36E-F8077E530300}" dt="2019-08-28T13:28:15.386" v="2500"/>
          <ac:picMkLst>
            <pc:docMk/>
            <pc:sldMk cId="21527939" sldId="261"/>
            <ac:picMk id="658" creationId="{4C5662C4-A868-CF49-B210-FB638444525C}"/>
          </ac:picMkLst>
        </pc:picChg>
        <pc:picChg chg="add mod">
          <ac:chgData name="Adrian Löwenstein" userId="96dbca9e4f88621f" providerId="LiveId" clId="{76028753-BD89-484B-B36E-F8077E530300}" dt="2019-08-28T13:31:05.717" v="2538" actId="1076"/>
          <ac:picMkLst>
            <pc:docMk/>
            <pc:sldMk cId="21527939" sldId="261"/>
            <ac:picMk id="659" creationId="{054C789B-1474-9548-B1BB-7D4854F87AEE}"/>
          </ac:picMkLst>
        </pc:picChg>
        <pc:picChg chg="add mod">
          <ac:chgData name="Adrian Löwenstein" userId="96dbca9e4f88621f" providerId="LiveId" clId="{76028753-BD89-484B-B36E-F8077E530300}" dt="2019-08-28T13:34:08.226" v="2547" actId="1076"/>
          <ac:picMkLst>
            <pc:docMk/>
            <pc:sldMk cId="21527939" sldId="261"/>
            <ac:picMk id="660" creationId="{BBB73385-4717-B048-8E93-E14AC4F968BF}"/>
          </ac:picMkLst>
        </pc:picChg>
        <pc:picChg chg="add mod">
          <ac:chgData name="Adrian Löwenstein" userId="96dbca9e4f88621f" providerId="LiveId" clId="{76028753-BD89-484B-B36E-F8077E530300}" dt="2019-08-28T13:34:13.874" v="2549" actId="1076"/>
          <ac:picMkLst>
            <pc:docMk/>
            <pc:sldMk cId="21527939" sldId="261"/>
            <ac:picMk id="661" creationId="{8E77A9F5-415E-DF49-BA37-4405CFF58794}"/>
          </ac:picMkLst>
        </pc:picChg>
      </pc:sldChg>
      <pc:sldChg chg="addSp delSp modSp add modAnim">
        <pc:chgData name="Adrian Löwenstein" userId="96dbca9e4f88621f" providerId="LiveId" clId="{76028753-BD89-484B-B36E-F8077E530300}" dt="2019-08-29T19:34:55.332" v="13118" actId="20577"/>
        <pc:sldMkLst>
          <pc:docMk/>
          <pc:sldMk cId="3335421388" sldId="263"/>
        </pc:sldMkLst>
        <pc:spChg chg="mod">
          <ac:chgData name="Adrian Löwenstein" userId="96dbca9e4f88621f" providerId="LiveId" clId="{76028753-BD89-484B-B36E-F8077E530300}" dt="2019-08-29T15:54:36.556" v="9992" actId="20577"/>
          <ac:spMkLst>
            <pc:docMk/>
            <pc:sldMk cId="3335421388" sldId="263"/>
            <ac:spMk id="2" creationId="{C4612993-07CF-304F-B00E-808AD7C968D1}"/>
          </ac:spMkLst>
        </pc:spChg>
        <pc:spChg chg="mod">
          <ac:chgData name="Adrian Löwenstein" userId="96dbca9e4f88621f" providerId="LiveId" clId="{76028753-BD89-484B-B36E-F8077E530300}" dt="2019-08-29T19:34:55.332" v="13118" actId="20577"/>
          <ac:spMkLst>
            <pc:docMk/>
            <pc:sldMk cId="3335421388" sldId="263"/>
            <ac:spMk id="3" creationId="{CE63192A-AFC3-7B49-942A-1B16EEA6A74B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335421388" sldId="263"/>
            <ac:spMk id="4" creationId="{457B34F8-3C47-E743-8BBC-60633889560D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3335421388" sldId="263"/>
            <ac:spMk id="6" creationId="{280EB99B-0458-044A-A996-D1F8A418654C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3335421388" sldId="263"/>
            <ac:spMk id="7" creationId="{384A3E0E-BD0D-4142-BC22-38DF157EC0E8}"/>
          </ac:spMkLst>
        </pc:spChg>
        <pc:spChg chg="add del mod">
          <ac:chgData name="Adrian Löwenstein" userId="96dbca9e4f88621f" providerId="LiveId" clId="{76028753-BD89-484B-B36E-F8077E530300}" dt="2019-08-28T18:18:06.460" v="5395" actId="478"/>
          <ac:spMkLst>
            <pc:docMk/>
            <pc:sldMk cId="3335421388" sldId="263"/>
            <ac:spMk id="8" creationId="{AD5B5D45-E633-624B-AE7A-94E71931F428}"/>
          </ac:spMkLst>
        </pc:spChg>
        <pc:picChg chg="add mod">
          <ac:chgData name="Adrian Löwenstein" userId="96dbca9e4f88621f" providerId="LiveId" clId="{76028753-BD89-484B-B36E-F8077E530300}" dt="2019-08-28T18:18:12.674" v="5396" actId="1076"/>
          <ac:picMkLst>
            <pc:docMk/>
            <pc:sldMk cId="3335421388" sldId="263"/>
            <ac:picMk id="5" creationId="{08CA693A-F2BC-C249-A973-209C2F1659D3}"/>
          </ac:picMkLst>
        </pc:picChg>
      </pc:sldChg>
      <pc:sldChg chg="addSp delSp modSp add modAnim">
        <pc:chgData name="Adrian Löwenstein" userId="96dbca9e4f88621f" providerId="LiveId" clId="{76028753-BD89-484B-B36E-F8077E530300}" dt="2019-08-29T22:01:48.036" v="13544" actId="113"/>
        <pc:sldMkLst>
          <pc:docMk/>
          <pc:sldMk cId="2563256276" sldId="264"/>
        </pc:sldMkLst>
        <pc:spChg chg="mod">
          <ac:chgData name="Adrian Löwenstein" userId="96dbca9e4f88621f" providerId="LiveId" clId="{76028753-BD89-484B-B36E-F8077E530300}" dt="2019-08-29T13:21:07.771" v="7357" actId="20577"/>
          <ac:spMkLst>
            <pc:docMk/>
            <pc:sldMk cId="2563256276" sldId="264"/>
            <ac:spMk id="2" creationId="{0EEB927E-14C1-CB40-B171-D84684D18C88}"/>
          </ac:spMkLst>
        </pc:spChg>
        <pc:spChg chg="mod">
          <ac:chgData name="Adrian Löwenstein" userId="96dbca9e4f88621f" providerId="LiveId" clId="{76028753-BD89-484B-B36E-F8077E530300}" dt="2019-08-29T22:01:48.036" v="13544" actId="113"/>
          <ac:spMkLst>
            <pc:docMk/>
            <pc:sldMk cId="2563256276" sldId="264"/>
            <ac:spMk id="3" creationId="{47BDAD08-47D3-2441-925D-8327372D0CD5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2563256276" sldId="264"/>
            <ac:spMk id="4" creationId="{451E6CFC-20D0-DE40-B585-3C61872973D0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2563256276" sldId="264"/>
            <ac:spMk id="5" creationId="{15F45AAD-89E9-DE42-B4BB-3F185D7E64E3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2563256276" sldId="264"/>
            <ac:spMk id="6" creationId="{E9A510BE-970A-504F-B86A-8E12AB51380B}"/>
          </ac:spMkLst>
        </pc:spChg>
        <pc:picChg chg="add mod">
          <ac:chgData name="Adrian Löwenstein" userId="96dbca9e4f88621f" providerId="LiveId" clId="{76028753-BD89-484B-B36E-F8077E530300}" dt="2019-08-29T11:20:31.741" v="6453" actId="1037"/>
          <ac:picMkLst>
            <pc:docMk/>
            <pc:sldMk cId="2563256276" sldId="264"/>
            <ac:picMk id="7" creationId="{021BAB1F-69CF-E04E-A81B-F50895727ABA}"/>
          </ac:picMkLst>
        </pc:picChg>
        <pc:picChg chg="add mod">
          <ac:chgData name="Adrian Löwenstein" userId="96dbca9e4f88621f" providerId="LiveId" clId="{76028753-BD89-484B-B36E-F8077E530300}" dt="2019-08-29T11:20:05.248" v="6391" actId="1076"/>
          <ac:picMkLst>
            <pc:docMk/>
            <pc:sldMk cId="2563256276" sldId="264"/>
            <ac:picMk id="8" creationId="{07532786-BCBB-314E-B0AA-DA8814883291}"/>
          </ac:picMkLst>
        </pc:picChg>
        <pc:picChg chg="add mod">
          <ac:chgData name="Adrian Löwenstein" userId="96dbca9e4f88621f" providerId="LiveId" clId="{76028753-BD89-484B-B36E-F8077E530300}" dt="2019-08-29T13:18:13.463" v="7158" actId="1076"/>
          <ac:picMkLst>
            <pc:docMk/>
            <pc:sldMk cId="2563256276" sldId="264"/>
            <ac:picMk id="9" creationId="{2007059C-88A9-AE41-AF68-4A91436A4ED0}"/>
          </ac:picMkLst>
        </pc:picChg>
      </pc:sldChg>
      <pc:sldChg chg="addSp delSp modSp add modAnim">
        <pc:chgData name="Adrian Löwenstein" userId="96dbca9e4f88621f" providerId="LiveId" clId="{76028753-BD89-484B-B36E-F8077E530300}" dt="2019-08-29T22:03:45.089" v="13649" actId="20577"/>
        <pc:sldMkLst>
          <pc:docMk/>
          <pc:sldMk cId="1204592537" sldId="265"/>
        </pc:sldMkLst>
        <pc:spChg chg="mod">
          <ac:chgData name="Adrian Löwenstein" userId="96dbca9e4f88621f" providerId="LiveId" clId="{76028753-BD89-484B-B36E-F8077E530300}" dt="2019-08-29T18:17:06.736" v="11731" actId="313"/>
          <ac:spMkLst>
            <pc:docMk/>
            <pc:sldMk cId="1204592537" sldId="265"/>
            <ac:spMk id="2" creationId="{873D907E-246C-8941-BCCC-50104C49000E}"/>
          </ac:spMkLst>
        </pc:spChg>
        <pc:spChg chg="mod">
          <ac:chgData name="Adrian Löwenstein" userId="96dbca9e4f88621f" providerId="LiveId" clId="{76028753-BD89-484B-B36E-F8077E530300}" dt="2019-08-28T14:57:04.696" v="3819" actId="20577"/>
          <ac:spMkLst>
            <pc:docMk/>
            <pc:sldMk cId="1204592537" sldId="265"/>
            <ac:spMk id="3" creationId="{A953C138-8FC6-6946-9251-8A906175602A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1204592537" sldId="265"/>
            <ac:spMk id="4" creationId="{D337FA1D-93CF-E545-B417-9C596741D8D2}"/>
          </ac:spMkLst>
        </pc:spChg>
        <pc:spChg chg="mod">
          <ac:chgData name="Adrian Löwenstein" userId="96dbca9e4f88621f" providerId="LiveId" clId="{76028753-BD89-484B-B36E-F8077E530300}" dt="2019-08-28T14:43:58.166" v="3415" actId="14100"/>
          <ac:spMkLst>
            <pc:docMk/>
            <pc:sldMk cId="1204592537" sldId="265"/>
            <ac:spMk id="10" creationId="{AA51C6CA-6151-DC42-9EA5-BBF8AE24EFBF}"/>
          </ac:spMkLst>
        </pc:spChg>
        <pc:spChg chg="mod">
          <ac:chgData name="Adrian Löwenstein" userId="96dbca9e4f88621f" providerId="LiveId" clId="{76028753-BD89-484B-B36E-F8077E530300}" dt="2019-08-28T14:46:26.780" v="3477" actId="113"/>
          <ac:spMkLst>
            <pc:docMk/>
            <pc:sldMk cId="1204592537" sldId="265"/>
            <ac:spMk id="11" creationId="{AECCAA38-3F20-E646-B742-EC57479E20FE}"/>
          </ac:spMkLst>
        </pc:spChg>
        <pc:spChg chg="mod">
          <ac:chgData name="Adrian Löwenstein" userId="96dbca9e4f88621f" providerId="LiveId" clId="{76028753-BD89-484B-B36E-F8077E530300}" dt="2019-08-28T14:44:05.572" v="3416" actId="1076"/>
          <ac:spMkLst>
            <pc:docMk/>
            <pc:sldMk cId="1204592537" sldId="265"/>
            <ac:spMk id="12" creationId="{2EB435BA-2B69-F24C-88A9-7FE2250F91D2}"/>
          </ac:spMkLst>
        </pc:spChg>
        <pc:spChg chg="add mod">
          <ac:chgData name="Adrian Löwenstein" userId="96dbca9e4f88621f" providerId="LiveId" clId="{76028753-BD89-484B-B36E-F8077E530300}" dt="2019-08-28T14:47:05.863" v="3499" actId="164"/>
          <ac:spMkLst>
            <pc:docMk/>
            <pc:sldMk cId="1204592537" sldId="265"/>
            <ac:spMk id="13" creationId="{F3022EE6-585D-224E-9DC4-AA66C86F33DD}"/>
          </ac:spMkLst>
        </pc:spChg>
        <pc:spChg chg="del mod topLvl">
          <ac:chgData name="Adrian Löwenstein" userId="96dbca9e4f88621f" providerId="LiveId" clId="{76028753-BD89-484B-B36E-F8077E530300}" dt="2019-08-28T14:48:53.264" v="3549" actId="478"/>
          <ac:spMkLst>
            <pc:docMk/>
            <pc:sldMk cId="1204592537" sldId="265"/>
            <ac:spMk id="17" creationId="{0D285DE9-334B-E444-924F-1341DBBE6912}"/>
          </ac:spMkLst>
        </pc:spChg>
        <pc:spChg chg="mod">
          <ac:chgData name="Adrian Löwenstein" userId="96dbca9e4f88621f" providerId="LiveId" clId="{76028753-BD89-484B-B36E-F8077E530300}" dt="2019-08-28T14:48:14.381" v="3513" actId="207"/>
          <ac:spMkLst>
            <pc:docMk/>
            <pc:sldMk cId="1204592537" sldId="265"/>
            <ac:spMk id="19" creationId="{FB5D12A9-20B7-1F43-AB55-707AEDBC0617}"/>
          </ac:spMkLst>
        </pc:spChg>
        <pc:spChg chg="mod">
          <ac:chgData name="Adrian Löwenstein" userId="96dbca9e4f88621f" providerId="LiveId" clId="{76028753-BD89-484B-B36E-F8077E530300}" dt="2019-08-28T14:48:35.610" v="3534" actId="14100"/>
          <ac:spMkLst>
            <pc:docMk/>
            <pc:sldMk cId="1204592537" sldId="265"/>
            <ac:spMk id="20" creationId="{8D5BC386-80AF-814A-BC51-70AE82EB35CD}"/>
          </ac:spMkLst>
        </pc:spChg>
        <pc:spChg chg="del">
          <ac:chgData name="Adrian Löwenstein" userId="96dbca9e4f88621f" providerId="LiveId" clId="{76028753-BD89-484B-B36E-F8077E530300}" dt="2019-08-28T14:49:05.580" v="3551" actId="478"/>
          <ac:spMkLst>
            <pc:docMk/>
            <pc:sldMk cId="1204592537" sldId="265"/>
            <ac:spMk id="32" creationId="{52E5B721-B6DE-BB48-91F7-D371766ED188}"/>
          </ac:spMkLst>
        </pc:spChg>
        <pc:spChg chg="add mod">
          <ac:chgData name="Adrian Löwenstein" userId="96dbca9e4f88621f" providerId="LiveId" clId="{76028753-BD89-484B-B36E-F8077E530300}" dt="2019-08-28T14:55:15.811" v="3791" actId="1076"/>
          <ac:spMkLst>
            <pc:docMk/>
            <pc:sldMk cId="1204592537" sldId="265"/>
            <ac:spMk id="39" creationId="{7C3CA417-9E85-DC41-99BB-7576E528C8B3}"/>
          </ac:spMkLst>
        </pc:spChg>
        <pc:spChg chg="add mod">
          <ac:chgData name="Adrian Löwenstein" userId="96dbca9e4f88621f" providerId="LiveId" clId="{76028753-BD89-484B-B36E-F8077E530300}" dt="2019-08-28T14:55:15.811" v="3791" actId="1076"/>
          <ac:spMkLst>
            <pc:docMk/>
            <pc:sldMk cId="1204592537" sldId="265"/>
            <ac:spMk id="40" creationId="{F86CAB9B-C4CF-5940-B936-4C595893DB46}"/>
          </ac:spMkLst>
        </pc:spChg>
        <pc:spChg chg="add mod">
          <ac:chgData name="Adrian Löwenstein" userId="96dbca9e4f88621f" providerId="LiveId" clId="{76028753-BD89-484B-B36E-F8077E530300}" dt="2019-08-28T14:53:57.521" v="3717" actId="113"/>
          <ac:spMkLst>
            <pc:docMk/>
            <pc:sldMk cId="1204592537" sldId="265"/>
            <ac:spMk id="41" creationId="{5C78B421-1CCA-E34B-8951-CE1C76501517}"/>
          </ac:spMkLst>
        </pc:spChg>
        <pc:spChg chg="add mod">
          <ac:chgData name="Adrian Löwenstein" userId="96dbca9e4f88621f" providerId="LiveId" clId="{76028753-BD89-484B-B36E-F8077E530300}" dt="2019-08-28T14:51:09.487" v="3595" actId="207"/>
          <ac:spMkLst>
            <pc:docMk/>
            <pc:sldMk cId="1204592537" sldId="265"/>
            <ac:spMk id="42" creationId="{2AE8ADBD-FEC8-6144-8AA3-1A2CCD933B92}"/>
          </ac:spMkLst>
        </pc:spChg>
        <pc:spChg chg="add mod">
          <ac:chgData name="Adrian Löwenstein" userId="96dbca9e4f88621f" providerId="LiveId" clId="{76028753-BD89-484B-B36E-F8077E530300}" dt="2019-08-29T22:02:07.889" v="13549" actId="20577"/>
          <ac:spMkLst>
            <pc:docMk/>
            <pc:sldMk cId="1204592537" sldId="265"/>
            <ac:spMk id="44" creationId="{2B24FE38-1CF6-0B41-A27C-FE575D542D68}"/>
          </ac:spMkLst>
        </pc:spChg>
        <pc:spChg chg="add mod">
          <ac:chgData name="Adrian Löwenstein" userId="96dbca9e4f88621f" providerId="LiveId" clId="{76028753-BD89-484B-B36E-F8077E530300}" dt="2019-08-29T22:03:45.089" v="13649" actId="20577"/>
          <ac:spMkLst>
            <pc:docMk/>
            <pc:sldMk cId="1204592537" sldId="265"/>
            <ac:spMk id="45" creationId="{53ECADF1-DEC8-3840-9610-A3E6A4E82655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1204592537" sldId="265"/>
            <ac:spMk id="46" creationId="{B7E968B1-0A4B-0F4C-8FD8-107BC6BDD21D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1204592537" sldId="265"/>
            <ac:spMk id="47" creationId="{4C17FC36-6119-F345-991A-49AE0C3800F3}"/>
          </ac:spMkLst>
        </pc:spChg>
        <pc:grpChg chg="add mod">
          <ac:chgData name="Adrian Löwenstein" userId="96dbca9e4f88621f" providerId="LiveId" clId="{76028753-BD89-484B-B36E-F8077E530300}" dt="2019-08-28T14:47:05.863" v="3499" actId="164"/>
          <ac:grpSpMkLst>
            <pc:docMk/>
            <pc:sldMk cId="1204592537" sldId="265"/>
            <ac:grpSpMk id="8" creationId="{5B7AFE6A-415E-E540-AFFE-665782EAC4BB}"/>
          </ac:grpSpMkLst>
        </pc:grpChg>
        <pc:grpChg chg="add mod">
          <ac:chgData name="Adrian Löwenstein" userId="96dbca9e4f88621f" providerId="LiveId" clId="{76028753-BD89-484B-B36E-F8077E530300}" dt="2019-08-28T14:55:15.811" v="3791" actId="1076"/>
          <ac:grpSpMkLst>
            <pc:docMk/>
            <pc:sldMk cId="1204592537" sldId="265"/>
            <ac:grpSpMk id="14" creationId="{F9480F4C-BE2A-E44C-ACBE-91595419054D}"/>
          </ac:grpSpMkLst>
        </pc:grpChg>
        <pc:grpChg chg="add del mod">
          <ac:chgData name="Adrian Löwenstein" userId="96dbca9e4f88621f" providerId="LiveId" clId="{76028753-BD89-484B-B36E-F8077E530300}" dt="2019-08-28T14:48:53.264" v="3549" actId="478"/>
          <ac:grpSpMkLst>
            <pc:docMk/>
            <pc:sldMk cId="1204592537" sldId="265"/>
            <ac:grpSpMk id="15" creationId="{AF52CDB7-EB15-8D41-8E1C-1540DDD4D012}"/>
          </ac:grpSpMkLst>
        </pc:grpChg>
        <pc:grpChg chg="mod topLvl">
          <ac:chgData name="Adrian Löwenstein" userId="96dbca9e4f88621f" providerId="LiveId" clId="{76028753-BD89-484B-B36E-F8077E530300}" dt="2019-08-28T14:55:15.811" v="3791" actId="1076"/>
          <ac:grpSpMkLst>
            <pc:docMk/>
            <pc:sldMk cId="1204592537" sldId="265"/>
            <ac:grpSpMk id="16" creationId="{F2DE4DE4-86C6-9D4C-B19A-2D9468821176}"/>
          </ac:grpSpMkLst>
        </pc:grpChg>
        <pc:grpChg chg="mod">
          <ac:chgData name="Adrian Löwenstein" userId="96dbca9e4f88621f" providerId="LiveId" clId="{76028753-BD89-484B-B36E-F8077E530300}" dt="2019-08-28T14:47:07.003" v="3500"/>
          <ac:grpSpMkLst>
            <pc:docMk/>
            <pc:sldMk cId="1204592537" sldId="265"/>
            <ac:grpSpMk id="18" creationId="{96DA4D5A-09A1-B54F-84CE-19949E036513}"/>
          </ac:grpSpMkLst>
        </pc:grpChg>
        <pc:grpChg chg="add mod">
          <ac:chgData name="Adrian Löwenstein" userId="96dbca9e4f88621f" providerId="LiveId" clId="{76028753-BD89-484B-B36E-F8077E530300}" dt="2019-08-28T14:47:18.209" v="3502" actId="571"/>
          <ac:grpSpMkLst>
            <pc:docMk/>
            <pc:sldMk cId="1204592537" sldId="265"/>
            <ac:grpSpMk id="22" creationId="{FA88F68C-F3AC-B54B-A757-3BE03B4141BB}"/>
          </ac:grpSpMkLst>
        </pc:grpChg>
        <pc:grpChg chg="mod">
          <ac:chgData name="Adrian Löwenstein" userId="96dbca9e4f88621f" providerId="LiveId" clId="{76028753-BD89-484B-B36E-F8077E530300}" dt="2019-08-28T14:47:18.209" v="3502" actId="571"/>
          <ac:grpSpMkLst>
            <pc:docMk/>
            <pc:sldMk cId="1204592537" sldId="265"/>
            <ac:grpSpMk id="23" creationId="{D7BDC52F-BB59-7E47-8916-AB838D802593}"/>
          </ac:grpSpMkLst>
        </pc:grpChg>
        <pc:grpChg chg="mod">
          <ac:chgData name="Adrian Löwenstein" userId="96dbca9e4f88621f" providerId="LiveId" clId="{76028753-BD89-484B-B36E-F8077E530300}" dt="2019-08-28T14:47:18.209" v="3502" actId="571"/>
          <ac:grpSpMkLst>
            <pc:docMk/>
            <pc:sldMk cId="1204592537" sldId="265"/>
            <ac:grpSpMk id="25" creationId="{F0D1E448-3C09-4B48-B981-EE5AFD502774}"/>
          </ac:grpSpMkLst>
        </pc:grpChg>
        <pc:grpChg chg="add del mod">
          <ac:chgData name="Adrian Löwenstein" userId="96dbca9e4f88621f" providerId="LiveId" clId="{76028753-BD89-484B-B36E-F8077E530300}" dt="2019-08-28T14:49:06.891" v="3552" actId="478"/>
          <ac:grpSpMkLst>
            <pc:docMk/>
            <pc:sldMk cId="1204592537" sldId="265"/>
            <ac:grpSpMk id="29" creationId="{EF86C572-E8AD-AB42-BFB0-16F621780A23}"/>
          </ac:grpSpMkLst>
        </pc:grpChg>
        <pc:grpChg chg="del mod">
          <ac:chgData name="Adrian Löwenstein" userId="96dbca9e4f88621f" providerId="LiveId" clId="{76028753-BD89-484B-B36E-F8077E530300}" dt="2019-08-28T14:49:05.580" v="3551" actId="478"/>
          <ac:grpSpMkLst>
            <pc:docMk/>
            <pc:sldMk cId="1204592537" sldId="265"/>
            <ac:grpSpMk id="30" creationId="{95032070-45DF-0846-9792-8E73264B3D2E}"/>
          </ac:grpSpMkLst>
        </pc:grpChg>
        <pc:grpChg chg="add del mod">
          <ac:chgData name="Adrian Löwenstein" userId="96dbca9e4f88621f" providerId="LiveId" clId="{76028753-BD89-484B-B36E-F8077E530300}" dt="2019-08-28T14:49:11.190" v="3554"/>
          <ac:grpSpMkLst>
            <pc:docMk/>
            <pc:sldMk cId="1204592537" sldId="265"/>
            <ac:grpSpMk id="34" creationId="{FD8A4BDD-88AE-C346-B043-8EFCE28FC4DD}"/>
          </ac:grpSpMkLst>
        </pc:grpChg>
        <pc:grpChg chg="mod">
          <ac:chgData name="Adrian Löwenstein" userId="96dbca9e4f88621f" providerId="LiveId" clId="{76028753-BD89-484B-B36E-F8077E530300}" dt="2019-08-28T14:49:09.899" v="3553"/>
          <ac:grpSpMkLst>
            <pc:docMk/>
            <pc:sldMk cId="1204592537" sldId="265"/>
            <ac:grpSpMk id="35" creationId="{FF160A07-3A23-2E42-A000-A07D88918A2B}"/>
          </ac:grpSpMkLst>
        </pc:grpChg>
        <pc:grpChg chg="add mod">
          <ac:chgData name="Adrian Löwenstein" userId="96dbca9e4f88621f" providerId="LiveId" clId="{76028753-BD89-484B-B36E-F8077E530300}" dt="2019-08-28T14:55:15.811" v="3791" actId="1076"/>
          <ac:grpSpMkLst>
            <pc:docMk/>
            <pc:sldMk cId="1204592537" sldId="265"/>
            <ac:grpSpMk id="43" creationId="{6BE040A7-F7D7-5E4B-9B3F-68AD5992BA00}"/>
          </ac:grpSpMkLst>
        </pc:grpChg>
        <pc:picChg chg="add mod">
          <ac:chgData name="Adrian Löwenstein" userId="96dbca9e4f88621f" providerId="LiveId" clId="{76028753-BD89-484B-B36E-F8077E530300}" dt="2019-08-28T14:55:15.811" v="3791" actId="1076"/>
          <ac:picMkLst>
            <pc:docMk/>
            <pc:sldMk cId="1204592537" sldId="265"/>
            <ac:picMk id="5" creationId="{B446DF32-A165-B844-9C6D-9BA2F3CFE321}"/>
          </ac:picMkLst>
        </pc:picChg>
        <pc:picChg chg="add mod">
          <ac:chgData name="Adrian Löwenstein" userId="96dbca9e4f88621f" providerId="LiveId" clId="{76028753-BD89-484B-B36E-F8077E530300}" dt="2019-08-28T14:53:45.578" v="3715" actId="1076"/>
          <ac:picMkLst>
            <pc:docMk/>
            <pc:sldMk cId="1204592537" sldId="265"/>
            <ac:picMk id="6" creationId="{46F05CA7-C4B1-F045-812B-02FA0534B350}"/>
          </ac:picMkLst>
        </pc:picChg>
        <pc:picChg chg="add mod">
          <ac:chgData name="Adrian Löwenstein" userId="96dbca9e4f88621f" providerId="LiveId" clId="{76028753-BD89-484B-B36E-F8077E530300}" dt="2019-08-28T14:52:27.490" v="3666" actId="1076"/>
          <ac:picMkLst>
            <pc:docMk/>
            <pc:sldMk cId="1204592537" sldId="265"/>
            <ac:picMk id="7" creationId="{4A55934A-EA4F-7646-B753-C18DD9AFF76B}"/>
          </ac:picMkLst>
        </pc:picChg>
      </pc:sldChg>
      <pc:sldChg chg="addSp delSp modSp add modAnim">
        <pc:chgData name="Adrian Löwenstein" userId="96dbca9e4f88621f" providerId="LiveId" clId="{76028753-BD89-484B-B36E-F8077E530300}" dt="2019-08-29T22:11:38.498" v="13797" actId="20577"/>
        <pc:sldMkLst>
          <pc:docMk/>
          <pc:sldMk cId="3065288523" sldId="266"/>
        </pc:sldMkLst>
        <pc:spChg chg="mod">
          <ac:chgData name="Adrian Löwenstein" userId="96dbca9e4f88621f" providerId="LiveId" clId="{76028753-BD89-484B-B36E-F8077E530300}" dt="2019-08-29T19:01:47.290" v="12370" actId="20577"/>
          <ac:spMkLst>
            <pc:docMk/>
            <pc:sldMk cId="3065288523" sldId="266"/>
            <ac:spMk id="2" creationId="{F993A08B-54FF-F34D-8000-55B6603FFACB}"/>
          </ac:spMkLst>
        </pc:spChg>
        <pc:spChg chg="mod">
          <ac:chgData name="Adrian Löwenstein" userId="96dbca9e4f88621f" providerId="LiveId" clId="{76028753-BD89-484B-B36E-F8077E530300}" dt="2019-08-28T14:41:53.497" v="3381" actId="20577"/>
          <ac:spMkLst>
            <pc:docMk/>
            <pc:sldMk cId="3065288523" sldId="266"/>
            <ac:spMk id="3" creationId="{D7E85C8E-0A34-F347-BA37-2EEF3502F1AF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065288523" sldId="266"/>
            <ac:spMk id="4" creationId="{803824AC-E62F-A44B-9003-4CC791196698}"/>
          </ac:spMkLst>
        </pc:spChg>
        <pc:spChg chg="add mod">
          <ac:chgData name="Adrian Löwenstein" userId="96dbca9e4f88621f" providerId="LiveId" clId="{76028753-BD89-484B-B36E-F8077E530300}" dt="2019-08-28T15:14:09.633" v="4235" actId="27636"/>
          <ac:spMkLst>
            <pc:docMk/>
            <pc:sldMk cId="3065288523" sldId="266"/>
            <ac:spMk id="8" creationId="{719FFDB6-9CF2-8A43-87F7-8D995B6946B5}"/>
          </ac:spMkLst>
        </pc:spChg>
        <pc:spChg chg="add mod">
          <ac:chgData name="Adrian Löwenstein" userId="96dbca9e4f88621f" providerId="LiveId" clId="{76028753-BD89-484B-B36E-F8077E530300}" dt="2019-08-28T15:14:08.417" v="4233" actId="20577"/>
          <ac:spMkLst>
            <pc:docMk/>
            <pc:sldMk cId="3065288523" sldId="266"/>
            <ac:spMk id="9" creationId="{EA824852-9393-F149-9CED-66DB330AB818}"/>
          </ac:spMkLst>
        </pc:spChg>
        <pc:spChg chg="add mod">
          <ac:chgData name="Adrian Löwenstein" userId="96dbca9e4f88621f" providerId="LiveId" clId="{76028753-BD89-484B-B36E-F8077E530300}" dt="2019-08-28T14:32:31.092" v="3133" actId="1076"/>
          <ac:spMkLst>
            <pc:docMk/>
            <pc:sldMk cId="3065288523" sldId="266"/>
            <ac:spMk id="11" creationId="{3805EB6C-6BD2-2D40-8F69-6B15C0F2B3E9}"/>
          </ac:spMkLst>
        </pc:spChg>
        <pc:spChg chg="add mod">
          <ac:chgData name="Adrian Löwenstein" userId="96dbca9e4f88621f" providerId="LiveId" clId="{76028753-BD89-484B-B36E-F8077E530300}" dt="2019-08-28T14:28:12.963" v="3101" actId="14100"/>
          <ac:spMkLst>
            <pc:docMk/>
            <pc:sldMk cId="3065288523" sldId="266"/>
            <ac:spMk id="12" creationId="{04E0D1BB-9A49-184E-8E18-7DCFD10CE827}"/>
          </ac:spMkLst>
        </pc:spChg>
        <pc:spChg chg="add mod">
          <ac:chgData name="Adrian Löwenstein" userId="96dbca9e4f88621f" providerId="LiveId" clId="{76028753-BD89-484B-B36E-F8077E530300}" dt="2019-08-28T14:15:38.600" v="2992" actId="164"/>
          <ac:spMkLst>
            <pc:docMk/>
            <pc:sldMk cId="3065288523" sldId="266"/>
            <ac:spMk id="13" creationId="{ED80B096-0BCC-D642-A196-E3E0F4E9B4D1}"/>
          </ac:spMkLst>
        </pc:spChg>
        <pc:spChg chg="add mod">
          <ac:chgData name="Adrian Löwenstein" userId="96dbca9e4f88621f" providerId="LiveId" clId="{76028753-BD89-484B-B36E-F8077E530300}" dt="2019-08-28T14:39:27.040" v="3295" actId="164"/>
          <ac:spMkLst>
            <pc:docMk/>
            <pc:sldMk cId="3065288523" sldId="266"/>
            <ac:spMk id="15" creationId="{8C3D2532-3A15-A84E-AEEC-81D50182107A}"/>
          </ac:spMkLst>
        </pc:spChg>
        <pc:spChg chg="add del mod">
          <ac:chgData name="Adrian Löwenstein" userId="96dbca9e4f88621f" providerId="LiveId" clId="{76028753-BD89-484B-B36E-F8077E530300}" dt="2019-08-28T14:23:08.062" v="3029"/>
          <ac:spMkLst>
            <pc:docMk/>
            <pc:sldMk cId="3065288523" sldId="266"/>
            <ac:spMk id="16" creationId="{747D8992-776B-0349-9AE4-6AEF2F69DE8D}"/>
          </ac:spMkLst>
        </pc:spChg>
        <pc:spChg chg="mod">
          <ac:chgData name="Adrian Löwenstein" userId="96dbca9e4f88621f" providerId="LiveId" clId="{76028753-BD89-484B-B36E-F8077E530300}" dt="2019-08-28T14:28:10.329" v="3100" actId="14100"/>
          <ac:spMkLst>
            <pc:docMk/>
            <pc:sldMk cId="3065288523" sldId="266"/>
            <ac:spMk id="18" creationId="{E99D9E8B-4492-F442-8BF0-CBA6C4C5B717}"/>
          </ac:spMkLst>
        </pc:spChg>
        <pc:spChg chg="add mod">
          <ac:chgData name="Adrian Löwenstein" userId="96dbca9e4f88621f" providerId="LiveId" clId="{76028753-BD89-484B-B36E-F8077E530300}" dt="2019-08-28T14:39:32.109" v="3297" actId="164"/>
          <ac:spMkLst>
            <pc:docMk/>
            <pc:sldMk cId="3065288523" sldId="266"/>
            <ac:spMk id="20" creationId="{EB7FF287-3BE3-0D4E-A13E-FD9EE6249558}"/>
          </ac:spMkLst>
        </pc:spChg>
        <pc:spChg chg="mod">
          <ac:chgData name="Adrian Löwenstein" userId="96dbca9e4f88621f" providerId="LiveId" clId="{76028753-BD89-484B-B36E-F8077E530300}" dt="2019-08-28T14:28:05.928" v="3099" actId="14100"/>
          <ac:spMkLst>
            <pc:docMk/>
            <pc:sldMk cId="3065288523" sldId="266"/>
            <ac:spMk id="22" creationId="{63659787-7BCD-DD44-A228-851B80F166CD}"/>
          </ac:spMkLst>
        </pc:spChg>
        <pc:spChg chg="add mod">
          <ac:chgData name="Adrian Löwenstein" userId="96dbca9e4f88621f" providerId="LiveId" clId="{76028753-BD89-484B-B36E-F8077E530300}" dt="2019-08-28T14:32:27.185" v="3132" actId="1076"/>
          <ac:spMkLst>
            <pc:docMk/>
            <pc:sldMk cId="3065288523" sldId="266"/>
            <ac:spMk id="24" creationId="{B47E70B5-AB6B-C44B-8FF7-ACD0AF92948E}"/>
          </ac:spMkLst>
        </pc:spChg>
        <pc:spChg chg="mod">
          <ac:chgData name="Adrian Löwenstein" userId="96dbca9e4f88621f" providerId="LiveId" clId="{76028753-BD89-484B-B36E-F8077E530300}" dt="2019-08-28T14:31:34.189" v="3128" actId="20577"/>
          <ac:spMkLst>
            <pc:docMk/>
            <pc:sldMk cId="3065288523" sldId="266"/>
            <ac:spMk id="27" creationId="{C23C4A68-C129-8941-BADC-E57EB97A6935}"/>
          </ac:spMkLst>
        </pc:spChg>
        <pc:spChg chg="add mod">
          <ac:chgData name="Adrian Löwenstein" userId="96dbca9e4f88621f" providerId="LiveId" clId="{76028753-BD89-484B-B36E-F8077E530300}" dt="2019-08-28T14:31:30.604" v="3126" actId="14100"/>
          <ac:spMkLst>
            <pc:docMk/>
            <pc:sldMk cId="3065288523" sldId="266"/>
            <ac:spMk id="29" creationId="{C67A4BCF-2EA2-3D4D-921C-60474A748827}"/>
          </ac:spMkLst>
        </pc:spChg>
        <pc:spChg chg="add mod">
          <ac:chgData name="Adrian Löwenstein" userId="96dbca9e4f88621f" providerId="LiveId" clId="{76028753-BD89-484B-B36E-F8077E530300}" dt="2019-08-28T14:32:35.848" v="3135" actId="1076"/>
          <ac:spMkLst>
            <pc:docMk/>
            <pc:sldMk cId="3065288523" sldId="266"/>
            <ac:spMk id="30" creationId="{C072C8E9-C127-4C40-BF09-D4234BD49E80}"/>
          </ac:spMkLst>
        </pc:spChg>
        <pc:spChg chg="add mod">
          <ac:chgData name="Adrian Löwenstein" userId="96dbca9e4f88621f" providerId="LiveId" clId="{76028753-BD89-484B-B36E-F8077E530300}" dt="2019-08-28T14:34:40.834" v="3169" actId="1076"/>
          <ac:spMkLst>
            <pc:docMk/>
            <pc:sldMk cId="3065288523" sldId="266"/>
            <ac:spMk id="32" creationId="{4765ACEC-91A7-E148-AE13-7EAE0739809A}"/>
          </ac:spMkLst>
        </pc:spChg>
        <pc:spChg chg="add mod">
          <ac:chgData name="Adrian Löwenstein" userId="96dbca9e4f88621f" providerId="LiveId" clId="{76028753-BD89-484B-B36E-F8077E530300}" dt="2019-08-28T14:35:28.762" v="3176" actId="14100"/>
          <ac:spMkLst>
            <pc:docMk/>
            <pc:sldMk cId="3065288523" sldId="266"/>
            <ac:spMk id="33" creationId="{15DBE557-76C9-EC4C-85AB-1ABCD988DB33}"/>
          </ac:spMkLst>
        </pc:spChg>
        <pc:spChg chg="add mod">
          <ac:chgData name="Adrian Löwenstein" userId="96dbca9e4f88621f" providerId="LiveId" clId="{76028753-BD89-484B-B36E-F8077E530300}" dt="2019-08-28T14:35:41.229" v="3179" actId="14100"/>
          <ac:spMkLst>
            <pc:docMk/>
            <pc:sldMk cId="3065288523" sldId="266"/>
            <ac:spMk id="34" creationId="{A25A1EF7-BD63-3B41-8A37-4DE49CD4D983}"/>
          </ac:spMkLst>
        </pc:spChg>
        <pc:spChg chg="add del">
          <ac:chgData name="Adrian Löwenstein" userId="96dbca9e4f88621f" providerId="LiveId" clId="{76028753-BD89-484B-B36E-F8077E530300}" dt="2019-08-28T14:35:49.525" v="3182" actId="478"/>
          <ac:spMkLst>
            <pc:docMk/>
            <pc:sldMk cId="3065288523" sldId="266"/>
            <ac:spMk id="35" creationId="{16BF5B94-F5AC-4B49-B667-3BAE38165010}"/>
          </ac:spMkLst>
        </pc:spChg>
        <pc:spChg chg="add mod">
          <ac:chgData name="Adrian Löwenstein" userId="96dbca9e4f88621f" providerId="LiveId" clId="{76028753-BD89-484B-B36E-F8077E530300}" dt="2019-08-28T14:35:47.548" v="3181" actId="571"/>
          <ac:spMkLst>
            <pc:docMk/>
            <pc:sldMk cId="3065288523" sldId="266"/>
            <ac:spMk id="36" creationId="{BC2BCEFB-2EE1-264F-91F4-C6371FE6C15C}"/>
          </ac:spMkLst>
        </pc:spChg>
        <pc:spChg chg="add mod">
          <ac:chgData name="Adrian Löwenstein" userId="96dbca9e4f88621f" providerId="LiveId" clId="{76028753-BD89-484B-B36E-F8077E530300}" dt="2019-08-28T14:36:36.211" v="3193" actId="1037"/>
          <ac:spMkLst>
            <pc:docMk/>
            <pc:sldMk cId="3065288523" sldId="266"/>
            <ac:spMk id="37" creationId="{F73E60D7-0E7D-7748-B0CD-4EF99D3729A5}"/>
          </ac:spMkLst>
        </pc:spChg>
        <pc:spChg chg="mod">
          <ac:chgData name="Adrian Löwenstein" userId="96dbca9e4f88621f" providerId="LiveId" clId="{76028753-BD89-484B-B36E-F8077E530300}" dt="2019-08-29T22:11:38.498" v="13797" actId="20577"/>
          <ac:spMkLst>
            <pc:docMk/>
            <pc:sldMk cId="3065288523" sldId="266"/>
            <ac:spMk id="39" creationId="{2C02096A-3284-A149-8E26-ADBB4D3F4E31}"/>
          </ac:spMkLst>
        </pc:spChg>
        <pc:spChg chg="mod">
          <ac:chgData name="Adrian Löwenstein" userId="96dbca9e4f88621f" providerId="LiveId" clId="{76028753-BD89-484B-B36E-F8077E530300}" dt="2019-08-28T14:38:03.640" v="3276" actId="14100"/>
          <ac:spMkLst>
            <pc:docMk/>
            <pc:sldMk cId="3065288523" sldId="266"/>
            <ac:spMk id="40" creationId="{41033EDF-9A1C-C04F-9A6C-0EC908923FA3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3065288523" sldId="266"/>
            <ac:spMk id="43" creationId="{ECEF1715-CFB8-1C4C-A887-DD1038B772ED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3065288523" sldId="266"/>
            <ac:spMk id="44" creationId="{0F16E6B7-064F-8D4F-93DD-56B068B255C5}"/>
          </ac:spMkLst>
        </pc:spChg>
        <pc:spChg chg="add del">
          <ac:chgData name="Adrian Löwenstein" userId="96dbca9e4f88621f" providerId="LiveId" clId="{76028753-BD89-484B-B36E-F8077E530300}" dt="2019-08-29T13:12:52.474" v="6910"/>
          <ac:spMkLst>
            <pc:docMk/>
            <pc:sldMk cId="3065288523" sldId="266"/>
            <ac:spMk id="46" creationId="{55E03746-3BE7-E346-AD85-2F0ACDA17411}"/>
          </ac:spMkLst>
        </pc:spChg>
        <pc:spChg chg="add mod">
          <ac:chgData name="Adrian Löwenstein" userId="96dbca9e4f88621f" providerId="LiveId" clId="{76028753-BD89-484B-B36E-F8077E530300}" dt="2019-08-29T13:13:07.420" v="6934" actId="1076"/>
          <ac:spMkLst>
            <pc:docMk/>
            <pc:sldMk cId="3065288523" sldId="266"/>
            <ac:spMk id="47" creationId="{F7FB9407-E9C8-DA41-9D1E-9818592199AD}"/>
          </ac:spMkLst>
        </pc:spChg>
        <pc:grpChg chg="add mod">
          <ac:chgData name="Adrian Löwenstein" userId="96dbca9e4f88621f" providerId="LiveId" clId="{76028753-BD89-484B-B36E-F8077E530300}" dt="2019-08-28T14:39:27.040" v="3295" actId="164"/>
          <ac:grpSpMkLst>
            <pc:docMk/>
            <pc:sldMk cId="3065288523" sldId="266"/>
            <ac:grpSpMk id="14" creationId="{C1A0B93B-839B-6843-8759-48C8B515CD5E}"/>
          </ac:grpSpMkLst>
        </pc:grpChg>
        <pc:grpChg chg="add mod">
          <ac:chgData name="Adrian Löwenstein" userId="96dbca9e4f88621f" providerId="LiveId" clId="{76028753-BD89-484B-B36E-F8077E530300}" dt="2019-08-28T14:39:32.109" v="3297" actId="164"/>
          <ac:grpSpMkLst>
            <pc:docMk/>
            <pc:sldMk cId="3065288523" sldId="266"/>
            <ac:grpSpMk id="17" creationId="{84FA1BB1-0D44-A944-A0C0-A989EA6421A8}"/>
          </ac:grpSpMkLst>
        </pc:grpChg>
        <pc:grpChg chg="add mod">
          <ac:chgData name="Adrian Löwenstein" userId="96dbca9e4f88621f" providerId="LiveId" clId="{76028753-BD89-484B-B36E-F8077E530300}" dt="2019-08-28T14:32:27.185" v="3132" actId="1076"/>
          <ac:grpSpMkLst>
            <pc:docMk/>
            <pc:sldMk cId="3065288523" sldId="266"/>
            <ac:grpSpMk id="21" creationId="{78924AA7-4501-2B4F-8381-EDCC4DDDE505}"/>
          </ac:grpSpMkLst>
        </pc:grpChg>
        <pc:grpChg chg="add mod">
          <ac:chgData name="Adrian Löwenstein" userId="96dbca9e4f88621f" providerId="LiveId" clId="{76028753-BD89-484B-B36E-F8077E530300}" dt="2019-08-28T14:31:26.637" v="3125" actId="1076"/>
          <ac:grpSpMkLst>
            <pc:docMk/>
            <pc:sldMk cId="3065288523" sldId="266"/>
            <ac:grpSpMk id="26" creationId="{235EF4EA-DA8A-4D46-B8F4-FED811074A23}"/>
          </ac:grpSpMkLst>
        </pc:grpChg>
        <pc:grpChg chg="add mod">
          <ac:chgData name="Adrian Löwenstein" userId="96dbca9e4f88621f" providerId="LiveId" clId="{76028753-BD89-484B-B36E-F8077E530300}" dt="2019-08-28T14:38:10.674" v="3277" actId="207"/>
          <ac:grpSpMkLst>
            <pc:docMk/>
            <pc:sldMk cId="3065288523" sldId="266"/>
            <ac:grpSpMk id="38" creationId="{A1039D2D-3622-994C-97A2-58655549ECC2}"/>
          </ac:grpSpMkLst>
        </pc:grpChg>
        <pc:grpChg chg="add mod">
          <ac:chgData name="Adrian Löwenstein" userId="96dbca9e4f88621f" providerId="LiveId" clId="{76028753-BD89-484B-B36E-F8077E530300}" dt="2019-08-28T14:39:27.040" v="3295" actId="164"/>
          <ac:grpSpMkLst>
            <pc:docMk/>
            <pc:sldMk cId="3065288523" sldId="266"/>
            <ac:grpSpMk id="41" creationId="{59A78013-204D-A04B-A171-1635D1DB510D}"/>
          </ac:grpSpMkLst>
        </pc:grpChg>
        <pc:grpChg chg="add mod">
          <ac:chgData name="Adrian Löwenstein" userId="96dbca9e4f88621f" providerId="LiveId" clId="{76028753-BD89-484B-B36E-F8077E530300}" dt="2019-08-28T14:39:32.109" v="3297" actId="164"/>
          <ac:grpSpMkLst>
            <pc:docMk/>
            <pc:sldMk cId="3065288523" sldId="266"/>
            <ac:grpSpMk id="42" creationId="{F5F46E18-1C97-F343-A1F6-DD6673A90925}"/>
          </ac:grpSpMkLst>
        </pc:grpChg>
        <pc:picChg chg="add mod">
          <ac:chgData name="Adrian Löwenstein" userId="96dbca9e4f88621f" providerId="LiveId" clId="{76028753-BD89-484B-B36E-F8077E530300}" dt="2019-08-28T14:32:27.185" v="3132" actId="1076"/>
          <ac:picMkLst>
            <pc:docMk/>
            <pc:sldMk cId="3065288523" sldId="266"/>
            <ac:picMk id="5" creationId="{ADCA6A18-A8BA-7646-BD22-1C2EB8AA2121}"/>
          </ac:picMkLst>
        </pc:picChg>
        <pc:picChg chg="add mod">
          <ac:chgData name="Adrian Löwenstein" userId="96dbca9e4f88621f" providerId="LiveId" clId="{76028753-BD89-484B-B36E-F8077E530300}" dt="2019-08-28T14:32:27.185" v="3132" actId="1076"/>
          <ac:picMkLst>
            <pc:docMk/>
            <pc:sldMk cId="3065288523" sldId="266"/>
            <ac:picMk id="6" creationId="{87B9E361-E1F2-E546-8EBE-5886165E39F9}"/>
          </ac:picMkLst>
        </pc:picChg>
        <pc:picChg chg="add mod">
          <ac:chgData name="Adrian Löwenstein" userId="96dbca9e4f88621f" providerId="LiveId" clId="{76028753-BD89-484B-B36E-F8077E530300}" dt="2019-08-28T14:34:40.834" v="3169" actId="1076"/>
          <ac:picMkLst>
            <pc:docMk/>
            <pc:sldMk cId="3065288523" sldId="266"/>
            <ac:picMk id="7" creationId="{B207161B-8B8F-4546-86FF-363E4719545E}"/>
          </ac:picMkLst>
        </pc:picChg>
        <pc:picChg chg="add mod">
          <ac:chgData name="Adrian Löwenstein" userId="96dbca9e4f88621f" providerId="LiveId" clId="{76028753-BD89-484B-B36E-F8077E530300}" dt="2019-08-28T14:31:12.580" v="3122" actId="1038"/>
          <ac:picMkLst>
            <pc:docMk/>
            <pc:sldMk cId="3065288523" sldId="266"/>
            <ac:picMk id="10" creationId="{2EA10741-5167-4146-A210-D529FFCC7B15}"/>
          </ac:picMkLst>
        </pc:picChg>
        <pc:picChg chg="add mod">
          <ac:chgData name="Adrian Löwenstein" userId="96dbca9e4f88621f" providerId="LiveId" clId="{76028753-BD89-484B-B36E-F8077E530300}" dt="2019-08-28T14:31:18.490" v="3123" actId="1076"/>
          <ac:picMkLst>
            <pc:docMk/>
            <pc:sldMk cId="3065288523" sldId="266"/>
            <ac:picMk id="25" creationId="{89310A4B-08A6-7348-8C9C-96E21147EF11}"/>
          </ac:picMkLst>
        </pc:picChg>
        <pc:picChg chg="add mod modCrop">
          <ac:chgData name="Adrian Löwenstein" userId="96dbca9e4f88621f" providerId="LiveId" clId="{76028753-BD89-484B-B36E-F8077E530300}" dt="2019-08-28T14:34:40.834" v="3169" actId="1076"/>
          <ac:picMkLst>
            <pc:docMk/>
            <pc:sldMk cId="3065288523" sldId="266"/>
            <ac:picMk id="31" creationId="{CBF9A7D7-6381-9D4F-8F7F-DDAABEC5B29C}"/>
          </ac:picMkLst>
        </pc:picChg>
        <pc:picChg chg="add mod">
          <ac:chgData name="Adrian Löwenstein" userId="96dbca9e4f88621f" providerId="LiveId" clId="{76028753-BD89-484B-B36E-F8077E530300}" dt="2019-08-29T13:13:10.681" v="6935" actId="1076"/>
          <ac:picMkLst>
            <pc:docMk/>
            <pc:sldMk cId="3065288523" sldId="266"/>
            <ac:picMk id="45" creationId="{DA39C6AE-B17B-DC4E-966E-A392864BF2E7}"/>
          </ac:picMkLst>
        </pc:picChg>
      </pc:sldChg>
      <pc:sldChg chg="addSp delSp modSp add del ord delAnim modAnim">
        <pc:chgData name="Adrian Löwenstein" userId="96dbca9e4f88621f" providerId="LiveId" clId="{76028753-BD89-484B-B36E-F8077E530300}" dt="2019-08-30T09:02:33.806" v="13822"/>
        <pc:sldMkLst>
          <pc:docMk/>
          <pc:sldMk cId="647216450" sldId="267"/>
        </pc:sldMkLst>
        <pc:spChg chg="mod">
          <ac:chgData name="Adrian Löwenstein" userId="96dbca9e4f88621f" providerId="LiveId" clId="{76028753-BD89-484B-B36E-F8077E530300}" dt="2019-08-29T19:01:42.861" v="12368" actId="20577"/>
          <ac:spMkLst>
            <pc:docMk/>
            <pc:sldMk cId="647216450" sldId="267"/>
            <ac:spMk id="2" creationId="{14F26E73-CE9B-AD40-8E3F-C58DDD42DFF9}"/>
          </ac:spMkLst>
        </pc:spChg>
        <pc:spChg chg="mod">
          <ac:chgData name="Adrian Löwenstein" userId="96dbca9e4f88621f" providerId="LiveId" clId="{76028753-BD89-484B-B36E-F8077E530300}" dt="2019-08-29T19:43:17.793" v="13142" actId="20577"/>
          <ac:spMkLst>
            <pc:docMk/>
            <pc:sldMk cId="647216450" sldId="267"/>
            <ac:spMk id="3" creationId="{107871BE-25D7-0346-AEAB-09EC1D5C21F5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647216450" sldId="267"/>
            <ac:spMk id="4" creationId="{ADEC581E-FF29-7943-A66B-FBE2A58C57C2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647216450" sldId="267"/>
            <ac:spMk id="6" creationId="{E4C28F27-20AB-9A45-9EAE-CA016BA47B42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647216450" sldId="267"/>
            <ac:spMk id="7" creationId="{199892B4-C0F7-9047-839A-3718B0927F6C}"/>
          </ac:spMkLst>
        </pc:spChg>
        <pc:spChg chg="mod">
          <ac:chgData name="Adrian Löwenstein" userId="96dbca9e4f88621f" providerId="LiveId" clId="{76028753-BD89-484B-B36E-F8077E530300}" dt="2019-08-29T22:11:01.171" v="13777" actId="1076"/>
          <ac:spMkLst>
            <pc:docMk/>
            <pc:sldMk cId="647216450" sldId="267"/>
            <ac:spMk id="11" creationId="{15D44E91-089C-A241-A843-62EE0EEC082D}"/>
          </ac:spMkLst>
        </pc:spChg>
        <pc:spChg chg="mod">
          <ac:chgData name="Adrian Löwenstein" userId="96dbca9e4f88621f" providerId="LiveId" clId="{76028753-BD89-484B-B36E-F8077E530300}" dt="2019-08-29T14:29:22.454" v="8565" actId="14100"/>
          <ac:spMkLst>
            <pc:docMk/>
            <pc:sldMk cId="647216450" sldId="267"/>
            <ac:spMk id="12" creationId="{5533A74B-A875-1941-A5FE-F752067CE32B}"/>
          </ac:spMkLst>
        </pc:spChg>
        <pc:spChg chg="add mod">
          <ac:chgData name="Adrian Löwenstein" userId="96dbca9e4f88621f" providerId="LiveId" clId="{76028753-BD89-484B-B36E-F8077E530300}" dt="2019-08-29T22:09:48.915" v="13766" actId="1076"/>
          <ac:spMkLst>
            <pc:docMk/>
            <pc:sldMk cId="647216450" sldId="267"/>
            <ac:spMk id="13" creationId="{E20D2E4E-C9BB-D045-A748-3513AA22B2A4}"/>
          </ac:spMkLst>
        </pc:spChg>
        <pc:spChg chg="add del mod">
          <ac:chgData name="Adrian Löwenstein" userId="96dbca9e4f88621f" providerId="LiveId" clId="{76028753-BD89-484B-B36E-F8077E530300}" dt="2019-08-29T14:33:42.399" v="8650" actId="478"/>
          <ac:spMkLst>
            <pc:docMk/>
            <pc:sldMk cId="647216450" sldId="267"/>
            <ac:spMk id="14" creationId="{9E015359-B369-2D49-8B18-384D1A8BECA4}"/>
          </ac:spMkLst>
        </pc:spChg>
        <pc:spChg chg="add del mod">
          <ac:chgData name="Adrian Löwenstein" userId="96dbca9e4f88621f" providerId="LiveId" clId="{76028753-BD89-484B-B36E-F8077E530300}" dt="2019-08-29T14:30:40.846" v="8612" actId="478"/>
          <ac:spMkLst>
            <pc:docMk/>
            <pc:sldMk cId="647216450" sldId="267"/>
            <ac:spMk id="15" creationId="{FCC644FA-A7E2-0349-BCF3-882E5C33A554}"/>
          </ac:spMkLst>
        </pc:spChg>
        <pc:spChg chg="add mod">
          <ac:chgData name="Adrian Löwenstein" userId="96dbca9e4f88621f" providerId="LiveId" clId="{76028753-BD89-484B-B36E-F8077E530300}" dt="2019-08-29T18:27:55.303" v="12043" actId="1037"/>
          <ac:spMkLst>
            <pc:docMk/>
            <pc:sldMk cId="647216450" sldId="267"/>
            <ac:spMk id="16" creationId="{5B8F41AE-B9A9-D246-A6CF-69796202ED12}"/>
          </ac:spMkLst>
        </pc:spChg>
        <pc:spChg chg="add del">
          <ac:chgData name="Adrian Löwenstein" userId="96dbca9e4f88621f" providerId="LiveId" clId="{76028753-BD89-484B-B36E-F8077E530300}" dt="2019-08-29T14:32:36.683" v="8637"/>
          <ac:spMkLst>
            <pc:docMk/>
            <pc:sldMk cId="647216450" sldId="267"/>
            <ac:spMk id="17" creationId="{9E69FB0F-BCB3-F64D-AA7C-CE9F1A440964}"/>
          </ac:spMkLst>
        </pc:spChg>
        <pc:spChg chg="add del">
          <ac:chgData name="Adrian Löwenstein" userId="96dbca9e4f88621f" providerId="LiveId" clId="{76028753-BD89-484B-B36E-F8077E530300}" dt="2019-08-29T14:32:36.683" v="8637"/>
          <ac:spMkLst>
            <pc:docMk/>
            <pc:sldMk cId="647216450" sldId="267"/>
            <ac:spMk id="21" creationId="{DDF998DB-D97E-014C-8749-1F292B87E3D1}"/>
          </ac:spMkLst>
        </pc:spChg>
        <pc:spChg chg="add del">
          <ac:chgData name="Adrian Löwenstein" userId="96dbca9e4f88621f" providerId="LiveId" clId="{76028753-BD89-484B-B36E-F8077E530300}" dt="2019-08-29T14:32:36.683" v="8637"/>
          <ac:spMkLst>
            <pc:docMk/>
            <pc:sldMk cId="647216450" sldId="267"/>
            <ac:spMk id="22" creationId="{6A910292-0B15-004C-B000-B6BB61AA53E9}"/>
          </ac:spMkLst>
        </pc:spChg>
        <pc:spChg chg="add mod">
          <ac:chgData name="Adrian Löwenstein" userId="96dbca9e4f88621f" providerId="LiveId" clId="{76028753-BD89-484B-B36E-F8077E530300}" dt="2019-08-29T14:33:30.119" v="8649" actId="207"/>
          <ac:spMkLst>
            <pc:docMk/>
            <pc:sldMk cId="647216450" sldId="267"/>
            <ac:spMk id="26" creationId="{C76630FC-A378-2742-BC55-5FA5CCECFBE8}"/>
          </ac:spMkLst>
        </pc:spChg>
        <pc:spChg chg="add del mod">
          <ac:chgData name="Adrian Löwenstein" userId="96dbca9e4f88621f" providerId="LiveId" clId="{76028753-BD89-484B-B36E-F8077E530300}" dt="2019-08-29T14:32:59.790" v="8640" actId="478"/>
          <ac:spMkLst>
            <pc:docMk/>
            <pc:sldMk cId="647216450" sldId="267"/>
            <ac:spMk id="27" creationId="{D395C739-0F87-9849-9539-314A6EFE387A}"/>
          </ac:spMkLst>
        </pc:spChg>
        <pc:spChg chg="add mod">
          <ac:chgData name="Adrian Löwenstein" userId="96dbca9e4f88621f" providerId="LiveId" clId="{76028753-BD89-484B-B36E-F8077E530300}" dt="2019-08-29T14:33:30.119" v="8649" actId="207"/>
          <ac:spMkLst>
            <pc:docMk/>
            <pc:sldMk cId="647216450" sldId="267"/>
            <ac:spMk id="28" creationId="{3171F67D-5F31-244D-90AD-62002A4BE0FD}"/>
          </ac:spMkLst>
        </pc:spChg>
        <pc:spChg chg="mod">
          <ac:chgData name="Adrian Löwenstein" userId="96dbca9e4f88621f" providerId="LiveId" clId="{76028753-BD89-484B-B36E-F8077E530300}" dt="2019-08-29T22:10:48.653" v="13776" actId="1076"/>
          <ac:spMkLst>
            <pc:docMk/>
            <pc:sldMk cId="647216450" sldId="267"/>
            <ac:spMk id="30" creationId="{92E13A4A-768B-C74E-94FA-0860720ED58E}"/>
          </ac:spMkLst>
        </pc:spChg>
        <pc:spChg chg="add mod">
          <ac:chgData name="Adrian Löwenstein" userId="96dbca9e4f88621f" providerId="LiveId" clId="{76028753-BD89-484B-B36E-F8077E530300}" dt="2019-08-29T22:09:48.915" v="13766" actId="1076"/>
          <ac:spMkLst>
            <pc:docMk/>
            <pc:sldMk cId="647216450" sldId="267"/>
            <ac:spMk id="32" creationId="{C95CBD39-AA17-414B-ACA7-BF026DD1E0EF}"/>
          </ac:spMkLst>
        </pc:spChg>
        <pc:spChg chg="mod">
          <ac:chgData name="Adrian Löwenstein" userId="96dbca9e4f88621f" providerId="LiveId" clId="{76028753-BD89-484B-B36E-F8077E530300}" dt="2019-08-29T14:36:08.186" v="8735" actId="14100"/>
          <ac:spMkLst>
            <pc:docMk/>
            <pc:sldMk cId="647216450" sldId="267"/>
            <ac:spMk id="34" creationId="{8D3FD251-F582-DF4C-A349-84930DFF4A62}"/>
          </ac:spMkLst>
        </pc:spChg>
        <pc:spChg chg="add mod">
          <ac:chgData name="Adrian Löwenstein" userId="96dbca9e4f88621f" providerId="LiveId" clId="{76028753-BD89-484B-B36E-F8077E530300}" dt="2019-08-29T22:10:03.878" v="13770" actId="1076"/>
          <ac:spMkLst>
            <pc:docMk/>
            <pc:sldMk cId="647216450" sldId="267"/>
            <ac:spMk id="37" creationId="{DD6CA899-A245-1046-8445-7EBE75E49BCB}"/>
          </ac:spMkLst>
        </pc:spChg>
        <pc:grpChg chg="add mod">
          <ac:chgData name="Adrian Löwenstein" userId="96dbca9e4f88621f" providerId="LiveId" clId="{76028753-BD89-484B-B36E-F8077E530300}" dt="2019-08-29T22:10:29.377" v="13773" actId="1076"/>
          <ac:grpSpMkLst>
            <pc:docMk/>
            <pc:sldMk cId="647216450" sldId="267"/>
            <ac:grpSpMk id="10" creationId="{435BED57-709D-C145-B1D0-8C3418D5E487}"/>
          </ac:grpSpMkLst>
        </pc:grpChg>
        <pc:grpChg chg="add del mod">
          <ac:chgData name="Adrian Löwenstein" userId="96dbca9e4f88621f" providerId="LiveId" clId="{76028753-BD89-484B-B36E-F8077E530300}" dt="2019-08-29T14:32:36.683" v="8637"/>
          <ac:grpSpMkLst>
            <pc:docMk/>
            <pc:sldMk cId="647216450" sldId="267"/>
            <ac:grpSpMk id="18" creationId="{C05E01FB-3E0F-0543-822C-6DF38F3BB6B1}"/>
          </ac:grpSpMkLst>
        </pc:grpChg>
        <pc:grpChg chg="add del mod">
          <ac:chgData name="Adrian Löwenstein" userId="96dbca9e4f88621f" providerId="LiveId" clId="{76028753-BD89-484B-B36E-F8077E530300}" dt="2019-08-29T14:33:01.200" v="8641" actId="478"/>
          <ac:grpSpMkLst>
            <pc:docMk/>
            <pc:sldMk cId="647216450" sldId="267"/>
            <ac:grpSpMk id="23" creationId="{EC7F3790-21CD-1C4E-997C-A11FB79F5930}"/>
          </ac:grpSpMkLst>
        </pc:grpChg>
        <pc:grpChg chg="add mod">
          <ac:chgData name="Adrian Löwenstein" userId="96dbca9e4f88621f" providerId="LiveId" clId="{76028753-BD89-484B-B36E-F8077E530300}" dt="2019-08-29T22:10:40.674" v="13775" actId="1076"/>
          <ac:grpSpMkLst>
            <pc:docMk/>
            <pc:sldMk cId="647216450" sldId="267"/>
            <ac:grpSpMk id="29" creationId="{4E036652-BDE6-CE4E-9628-B0CDAD7D69C1}"/>
          </ac:grpSpMkLst>
        </pc:grpChg>
        <pc:grpChg chg="add mod">
          <ac:chgData name="Adrian Löwenstein" userId="96dbca9e4f88621f" providerId="LiveId" clId="{76028753-BD89-484B-B36E-F8077E530300}" dt="2019-08-29T14:35:54.937" v="8723" actId="1076"/>
          <ac:grpSpMkLst>
            <pc:docMk/>
            <pc:sldMk cId="647216450" sldId="267"/>
            <ac:grpSpMk id="33" creationId="{1A2B4520-5830-E14F-8670-0F608CA42362}"/>
          </ac:grpSpMkLst>
        </pc:grpChg>
        <pc:picChg chg="add mod">
          <ac:chgData name="Adrian Löwenstein" userId="96dbca9e4f88621f" providerId="LiveId" clId="{76028753-BD89-484B-B36E-F8077E530300}" dt="2019-08-29T22:09:08.541" v="13761" actId="1035"/>
          <ac:picMkLst>
            <pc:docMk/>
            <pc:sldMk cId="647216450" sldId="267"/>
            <ac:picMk id="4" creationId="{3CC224DB-DF22-C241-908D-A0B776C878DB}"/>
          </ac:picMkLst>
        </pc:picChg>
        <pc:picChg chg="add mod modCrop">
          <ac:chgData name="Adrian Löwenstein" userId="96dbca9e4f88621f" providerId="LiveId" clId="{76028753-BD89-484B-B36E-F8077E530300}" dt="2019-08-29T22:09:48.915" v="13766" actId="1076"/>
          <ac:picMkLst>
            <pc:docMk/>
            <pc:sldMk cId="647216450" sldId="267"/>
            <ac:picMk id="5" creationId="{E169F434-737F-F84A-A467-96B2AC250E11}"/>
          </ac:picMkLst>
        </pc:picChg>
        <pc:picChg chg="add mod modCrop">
          <ac:chgData name="Adrian Löwenstein" userId="96dbca9e4f88621f" providerId="LiveId" clId="{76028753-BD89-484B-B36E-F8077E530300}" dt="2019-08-29T18:27:48.732" v="12039" actId="1076"/>
          <ac:picMkLst>
            <pc:docMk/>
            <pc:sldMk cId="647216450" sldId="267"/>
            <ac:picMk id="8" creationId="{BD9849B4-EF5C-7D43-BD82-BBDB2AFB3AF6}"/>
          </ac:picMkLst>
        </pc:picChg>
        <pc:picChg chg="add mod modCrop">
          <ac:chgData name="Adrian Löwenstein" userId="96dbca9e4f88621f" providerId="LiveId" clId="{76028753-BD89-484B-B36E-F8077E530300}" dt="2019-08-29T13:37:52.398" v="7524" actId="1037"/>
          <ac:picMkLst>
            <pc:docMk/>
            <pc:sldMk cId="647216450" sldId="267"/>
            <ac:picMk id="9" creationId="{28FF2197-DD07-A443-A9AC-31955DCB12E3}"/>
          </ac:picMkLst>
        </pc:picChg>
        <pc:picChg chg="add del">
          <ac:chgData name="Adrian Löwenstein" userId="96dbca9e4f88621f" providerId="LiveId" clId="{76028753-BD89-484B-B36E-F8077E530300}" dt="2019-08-29T22:09:54.816" v="13768"/>
          <ac:picMkLst>
            <pc:docMk/>
            <pc:sldMk cId="647216450" sldId="267"/>
            <ac:picMk id="36" creationId="{7C7B473B-B53B-3A4A-A6D8-754F2E13DA68}"/>
          </ac:picMkLst>
        </pc:picChg>
      </pc:sldChg>
      <pc:sldChg chg="addSp delSp modSp add modAnim">
        <pc:chgData name="Adrian Löwenstein" userId="96dbca9e4f88621f" providerId="LiveId" clId="{76028753-BD89-484B-B36E-F8077E530300}" dt="2019-08-29T18:09:31.524" v="11351" actId="20577"/>
        <pc:sldMkLst>
          <pc:docMk/>
          <pc:sldMk cId="3982027888" sldId="268"/>
        </pc:sldMkLst>
        <pc:spChg chg="mod">
          <ac:chgData name="Adrian Löwenstein" userId="96dbca9e4f88621f" providerId="LiveId" clId="{76028753-BD89-484B-B36E-F8077E530300}" dt="2019-08-29T18:09:26.455" v="11345" actId="20577"/>
          <ac:spMkLst>
            <pc:docMk/>
            <pc:sldMk cId="3982027888" sldId="268"/>
            <ac:spMk id="2" creationId="{BDE0FB73-E41D-364F-8105-53A8533A5831}"/>
          </ac:spMkLst>
        </pc:spChg>
        <pc:spChg chg="mod">
          <ac:chgData name="Adrian Löwenstein" userId="96dbca9e4f88621f" providerId="LiveId" clId="{76028753-BD89-484B-B36E-F8077E530300}" dt="2019-08-29T18:09:31.524" v="11351" actId="20577"/>
          <ac:spMkLst>
            <pc:docMk/>
            <pc:sldMk cId="3982027888" sldId="268"/>
            <ac:spMk id="3" creationId="{466534DE-7DAF-A644-A3D9-BF596B231651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982027888" sldId="268"/>
            <ac:spMk id="4" creationId="{68B3D0C6-3AA8-F549-B760-A06E8940E4C6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3982027888" sldId="268"/>
            <ac:spMk id="5" creationId="{60238BA9-94DC-0948-85BE-9149C43F791B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3982027888" sldId="268"/>
            <ac:spMk id="6" creationId="{995F6C03-007B-A345-BAF6-DDB94D48443A}"/>
          </ac:spMkLst>
        </pc:spChg>
        <pc:picChg chg="add mod">
          <ac:chgData name="Adrian Löwenstein" userId="96dbca9e4f88621f" providerId="LiveId" clId="{76028753-BD89-484B-B36E-F8077E530300}" dt="2019-08-29T16:23:10.046" v="11185" actId="1076"/>
          <ac:picMkLst>
            <pc:docMk/>
            <pc:sldMk cId="3982027888" sldId="268"/>
            <ac:picMk id="4" creationId="{A1C77D4F-9357-4446-A9D6-1CF4D46666E9}"/>
          </ac:picMkLst>
        </pc:picChg>
        <pc:picChg chg="add mod">
          <ac:chgData name="Adrian Löwenstein" userId="96dbca9e4f88621f" providerId="LiveId" clId="{76028753-BD89-484B-B36E-F8077E530300}" dt="2019-08-29T16:23:12.237" v="11186" actId="1076"/>
          <ac:picMkLst>
            <pc:docMk/>
            <pc:sldMk cId="3982027888" sldId="268"/>
            <ac:picMk id="7" creationId="{AECBDEAB-72A0-F64D-BF5F-BAB25CE7707A}"/>
          </ac:picMkLst>
        </pc:picChg>
      </pc:sldChg>
      <pc:sldChg chg="addSp delSp modSp add modAnim">
        <pc:chgData name="Adrian Löwenstein" userId="96dbca9e4f88621f" providerId="LiveId" clId="{76028753-BD89-484B-B36E-F8077E530300}" dt="2019-08-29T18:29:02.774" v="12114" actId="20577"/>
        <pc:sldMkLst>
          <pc:docMk/>
          <pc:sldMk cId="2291999515" sldId="269"/>
        </pc:sldMkLst>
        <pc:spChg chg="mod">
          <ac:chgData name="Adrian Löwenstein" userId="96dbca9e4f88621f" providerId="LiveId" clId="{76028753-BD89-484B-B36E-F8077E530300}" dt="2019-08-29T18:29:02.774" v="12114" actId="20577"/>
          <ac:spMkLst>
            <pc:docMk/>
            <pc:sldMk cId="2291999515" sldId="269"/>
            <ac:spMk id="2" creationId="{9CB77210-3D89-DB40-B971-FBF95A09CB8E}"/>
          </ac:spMkLst>
        </pc:spChg>
        <pc:spChg chg="del">
          <ac:chgData name="Adrian Löwenstein" userId="96dbca9e4f88621f" providerId="LiveId" clId="{76028753-BD89-484B-B36E-F8077E530300}" dt="2019-08-27T15:41:41.108" v="1373"/>
          <ac:spMkLst>
            <pc:docMk/>
            <pc:sldMk cId="2291999515" sldId="269"/>
            <ac:spMk id="3" creationId="{56F8EF8D-233E-AA41-91D0-62B4CA9C256B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2291999515" sldId="269"/>
            <ac:spMk id="6" creationId="{ECCFE850-90A0-A94A-A2E6-0A3600BDF212}"/>
          </ac:spMkLst>
        </pc:spChg>
        <pc:spChg chg="add mod">
          <ac:chgData name="Adrian Löwenstein" userId="96dbca9e4f88621f" providerId="LiveId" clId="{76028753-BD89-484B-B36E-F8077E530300}" dt="2019-08-29T18:17:34.056" v="11737" actId="313"/>
          <ac:spMkLst>
            <pc:docMk/>
            <pc:sldMk cId="2291999515" sldId="269"/>
            <ac:spMk id="7" creationId="{85EBAFB1-5503-4A40-9411-AA3171735056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2291999515" sldId="269"/>
            <ac:spMk id="8" creationId="{BDA65FD6-3B43-524E-B228-438BB5E243D7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2291999515" sldId="269"/>
            <ac:spMk id="9" creationId="{A5428172-B9F8-C54B-9441-485ABAFE030B}"/>
          </ac:spMkLst>
        </pc:spChg>
        <pc:picChg chg="add del mod">
          <ac:chgData name="Adrian Löwenstein" userId="96dbca9e4f88621f" providerId="LiveId" clId="{76028753-BD89-484B-B36E-F8077E530300}" dt="2019-08-28T15:26:11.839" v="4636"/>
          <ac:picMkLst>
            <pc:docMk/>
            <pc:sldMk cId="2291999515" sldId="269"/>
            <ac:picMk id="3" creationId="{DD8F8351-548C-8B4D-842B-C2D9AAAC0150}"/>
          </ac:picMkLst>
        </pc:picChg>
        <pc:picChg chg="add del mod">
          <ac:chgData name="Adrian Löwenstein" userId="96dbca9e4f88621f" providerId="LiveId" clId="{76028753-BD89-484B-B36E-F8077E530300}" dt="2019-08-27T15:41:51.719" v="1378" actId="478"/>
          <ac:picMkLst>
            <pc:docMk/>
            <pc:sldMk cId="2291999515" sldId="269"/>
            <ac:picMk id="4" creationId="{2F6CEA19-9A8E-E447-A753-B06896039CB8}"/>
          </ac:picMkLst>
        </pc:picChg>
        <pc:picChg chg="add del mod">
          <ac:chgData name="Adrian Löwenstein" userId="96dbca9e4f88621f" providerId="LiveId" clId="{76028753-BD89-484B-B36E-F8077E530300}" dt="2019-08-27T15:41:50.110" v="1376" actId="478"/>
          <ac:picMkLst>
            <pc:docMk/>
            <pc:sldMk cId="2291999515" sldId="269"/>
            <ac:picMk id="5" creationId="{6EB2DEEE-DC43-8B4C-8229-D0853F909D97}"/>
          </ac:picMkLst>
        </pc:picChg>
        <pc:picChg chg="add mod">
          <ac:chgData name="Adrian Löwenstein" userId="96dbca9e4f88621f" providerId="LiveId" clId="{76028753-BD89-484B-B36E-F8077E530300}" dt="2019-08-28T15:29:44.715" v="4662" actId="1076"/>
          <ac:picMkLst>
            <pc:docMk/>
            <pc:sldMk cId="2291999515" sldId="269"/>
            <ac:picMk id="5" creationId="{F00E88A7-FEC8-7D48-A8BD-717CDCE01590}"/>
          </ac:picMkLst>
        </pc:picChg>
        <pc:picChg chg="add mod">
          <ac:chgData name="Adrian Löwenstein" userId="96dbca9e4f88621f" providerId="LiveId" clId="{76028753-BD89-484B-B36E-F8077E530300}" dt="2019-08-28T15:26:11.141" v="4635" actId="1076"/>
          <ac:picMkLst>
            <pc:docMk/>
            <pc:sldMk cId="2291999515" sldId="269"/>
            <ac:picMk id="1025" creationId="{962AA71B-3DC1-6C43-8F28-4D7FDAAD32D8}"/>
          </ac:picMkLst>
        </pc:picChg>
        <pc:picChg chg="add del mod">
          <ac:chgData name="Adrian Löwenstein" userId="96dbca9e4f88621f" providerId="LiveId" clId="{76028753-BD89-484B-B36E-F8077E530300}" dt="2019-08-28T15:26:25.223" v="4644" actId="478"/>
          <ac:picMkLst>
            <pc:docMk/>
            <pc:sldMk cId="2291999515" sldId="269"/>
            <ac:picMk id="1026" creationId="{1D10B8B4-5CC9-284A-9FFE-8CDC4F2CB8CB}"/>
          </ac:picMkLst>
        </pc:picChg>
      </pc:sldChg>
      <pc:sldChg chg="addSp delSp modSp add mod setBg modAnim delDesignElem">
        <pc:chgData name="Adrian Löwenstein" userId="96dbca9e4f88621f" providerId="LiveId" clId="{76028753-BD89-484B-B36E-F8077E530300}" dt="2019-08-29T18:39:31.876" v="12189" actId="20577"/>
        <pc:sldMkLst>
          <pc:docMk/>
          <pc:sldMk cId="3229304224" sldId="270"/>
        </pc:sldMkLst>
        <pc:spChg chg="mod">
          <ac:chgData name="Adrian Löwenstein" userId="96dbca9e4f88621f" providerId="LiveId" clId="{76028753-BD89-484B-B36E-F8077E530300}" dt="2019-08-29T18:39:31.876" v="12189" actId="20577"/>
          <ac:spMkLst>
            <pc:docMk/>
            <pc:sldMk cId="3229304224" sldId="270"/>
            <ac:spMk id="2" creationId="{2E2666D6-61FE-F141-9411-1C28AD7FF3F6}"/>
          </ac:spMkLst>
        </pc:spChg>
        <pc:spChg chg="del">
          <ac:chgData name="Adrian Löwenstein" userId="96dbca9e4f88621f" providerId="LiveId" clId="{76028753-BD89-484B-B36E-F8077E530300}" dt="2019-08-28T15:46:42.965" v="4898" actId="478"/>
          <ac:spMkLst>
            <pc:docMk/>
            <pc:sldMk cId="3229304224" sldId="270"/>
            <ac:spMk id="3" creationId="{C2CDEA98-09DA-1E4A-BC9A-94952FECE717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229304224" sldId="270"/>
            <ac:spMk id="4" creationId="{09D38BA8-0A12-7147-9898-1EA65263461A}"/>
          </ac:spMkLst>
        </pc:spChg>
        <pc:spChg chg="add mod">
          <ac:chgData name="Adrian Löwenstein" userId="96dbca9e4f88621f" providerId="LiveId" clId="{76028753-BD89-484B-B36E-F8077E530300}" dt="2019-08-29T10:03:19.050" v="5571" actId="26606"/>
          <ac:spMkLst>
            <pc:docMk/>
            <pc:sldMk cId="3229304224" sldId="270"/>
            <ac:spMk id="5" creationId="{FA21B930-2D98-F641-A7EF-5190DA854EFA}"/>
          </ac:spMkLst>
        </pc:spChg>
        <pc:spChg chg="add mod">
          <ac:chgData name="Adrian Löwenstein" userId="96dbca9e4f88621f" providerId="LiveId" clId="{76028753-BD89-484B-B36E-F8077E530300}" dt="2019-08-29T10:03:19.050" v="5571" actId="26606"/>
          <ac:spMkLst>
            <pc:docMk/>
            <pc:sldMk cId="3229304224" sldId="270"/>
            <ac:spMk id="6" creationId="{7124CD9C-F599-7442-B5CE-3E50BE50D6A0}"/>
          </ac:spMkLst>
        </pc:spChg>
        <pc:spChg chg="add del mod">
          <ac:chgData name="Adrian Löwenstein" userId="96dbca9e4f88621f" providerId="LiveId" clId="{76028753-BD89-484B-B36E-F8077E530300}" dt="2019-08-29T10:42:54.314" v="6212"/>
          <ac:spMkLst>
            <pc:docMk/>
            <pc:sldMk cId="3229304224" sldId="270"/>
            <ac:spMk id="7" creationId="{7F374921-F9BC-E34A-8913-296625CECFA8}"/>
          </ac:spMkLst>
        </pc:spChg>
        <pc:spChg chg="add mod">
          <ac:chgData name="Adrian Löwenstein" userId="96dbca9e4f88621f" providerId="LiveId" clId="{76028753-BD89-484B-B36E-F8077E530300}" dt="2019-08-29T18:17:37.151" v="11738" actId="313"/>
          <ac:spMkLst>
            <pc:docMk/>
            <pc:sldMk cId="3229304224" sldId="270"/>
            <ac:spMk id="8" creationId="{EA73ED84-A145-C24C-A307-26C253487EB6}"/>
          </ac:spMkLst>
        </pc:spChg>
        <pc:picChg chg="add mod">
          <ac:chgData name="Adrian Löwenstein" userId="96dbca9e4f88621f" providerId="LiveId" clId="{76028753-BD89-484B-B36E-F8077E530300}" dt="2019-08-29T14:09:00.926" v="7951" actId="1076"/>
          <ac:picMkLst>
            <pc:docMk/>
            <pc:sldMk cId="3229304224" sldId="270"/>
            <ac:picMk id="9" creationId="{071725B7-D010-2542-A69A-F1A648464625}"/>
          </ac:picMkLst>
        </pc:picChg>
        <pc:picChg chg="add del mod">
          <ac:chgData name="Adrian Löwenstein" userId="96dbca9e4f88621f" providerId="LiveId" clId="{76028753-BD89-484B-B36E-F8077E530300}" dt="2019-08-29T11:00:23.168" v="6236"/>
          <ac:picMkLst>
            <pc:docMk/>
            <pc:sldMk cId="3229304224" sldId="270"/>
            <ac:picMk id="16" creationId="{5067935F-7AF4-4243-9D98-D2BE651DA86A}"/>
          </ac:picMkLst>
        </pc:picChg>
        <pc:picChg chg="add del">
          <ac:chgData name="Adrian Löwenstein" userId="96dbca9e4f88621f" providerId="LiveId" clId="{76028753-BD89-484B-B36E-F8077E530300}" dt="2019-08-29T09:52:30.594" v="5524" actId="26606"/>
          <ac:picMkLst>
            <pc:docMk/>
            <pc:sldMk cId="3229304224" sldId="270"/>
            <ac:picMk id="71" creationId="{22901FED-4FC9-4ED5-8123-C98BCD1616BA}"/>
          </ac:picMkLst>
        </pc:picChg>
        <pc:picChg chg="add del">
          <ac:chgData name="Adrian Löwenstein" userId="96dbca9e4f88621f" providerId="LiveId" clId="{76028753-BD89-484B-B36E-F8077E530300}" dt="2019-08-29T10:11:05.937" v="5581" actId="26606"/>
          <ac:picMkLst>
            <pc:docMk/>
            <pc:sldMk cId="3229304224" sldId="270"/>
            <ac:picMk id="74" creationId="{22901FED-4FC9-4ED5-8123-C98BCD1616BA}"/>
          </ac:picMkLst>
        </pc:picChg>
        <pc:picChg chg="add mod ord">
          <ac:chgData name="Adrian Löwenstein" userId="96dbca9e4f88621f" providerId="LiveId" clId="{76028753-BD89-484B-B36E-F8077E530300}" dt="2019-08-29T14:08:31.186" v="7948" actId="1076"/>
          <ac:picMkLst>
            <pc:docMk/>
            <pc:sldMk cId="3229304224" sldId="270"/>
            <ac:picMk id="2049" creationId="{1F27C257-055B-D14A-A452-224228DD7E9B}"/>
          </ac:picMkLst>
        </pc:picChg>
        <pc:picChg chg="add mod ord">
          <ac:chgData name="Adrian Löwenstein" userId="96dbca9e4f88621f" providerId="LiveId" clId="{76028753-BD89-484B-B36E-F8077E530300}" dt="2019-08-29T14:08:31.186" v="7948" actId="1076"/>
          <ac:picMkLst>
            <pc:docMk/>
            <pc:sldMk cId="3229304224" sldId="270"/>
            <ac:picMk id="2050" creationId="{A0B71DBF-DD19-AC4E-A2A0-E4AC8B5E3B64}"/>
          </ac:picMkLst>
        </pc:picChg>
        <pc:picChg chg="add del">
          <ac:chgData name="Adrian Löwenstein" userId="96dbca9e4f88621f" providerId="LiveId" clId="{76028753-BD89-484B-B36E-F8077E530300}" dt="2019-08-29T09:53:53.883" v="5535" actId="26606"/>
          <ac:picMkLst>
            <pc:docMk/>
            <pc:sldMk cId="3229304224" sldId="270"/>
            <ac:picMk id="2052" creationId="{22901FED-4FC9-4ED5-8123-C98BCD1616BA}"/>
          </ac:picMkLst>
        </pc:picChg>
        <pc:picChg chg="add del">
          <ac:chgData name="Adrian Löwenstein" userId="96dbca9e4f88621f" providerId="LiveId" clId="{76028753-BD89-484B-B36E-F8077E530300}" dt="2019-08-29T10:42:54.314" v="6212"/>
          <ac:picMkLst>
            <pc:docMk/>
            <pc:sldMk cId="3229304224" sldId="270"/>
            <ac:picMk id="2053" creationId="{22901FED-4FC9-4ED5-8123-C98BCD1616BA}"/>
          </ac:picMkLst>
        </pc:picChg>
        <pc:picChg chg="add del">
          <ac:chgData name="Adrian Löwenstein" userId="96dbca9e4f88621f" providerId="LiveId" clId="{76028753-BD89-484B-B36E-F8077E530300}" dt="2019-08-29T10:13:32.674" v="5583" actId="26606"/>
          <ac:picMkLst>
            <pc:docMk/>
            <pc:sldMk cId="3229304224" sldId="270"/>
            <ac:picMk id="2055" creationId="{22901FED-4FC9-4ED5-8123-C98BCD1616BA}"/>
          </ac:picMkLst>
        </pc:picChg>
      </pc:sldChg>
      <pc:sldChg chg="addSp delSp modSp add modAnim">
        <pc:chgData name="Adrian Löwenstein" userId="96dbca9e4f88621f" providerId="LiveId" clId="{76028753-BD89-484B-B36E-F8077E530300}" dt="2019-08-29T18:39:35.196" v="12191" actId="20577"/>
        <pc:sldMkLst>
          <pc:docMk/>
          <pc:sldMk cId="3884065713" sldId="272"/>
        </pc:sldMkLst>
        <pc:spChg chg="mod">
          <ac:chgData name="Adrian Löwenstein" userId="96dbca9e4f88621f" providerId="LiveId" clId="{76028753-BD89-484B-B36E-F8077E530300}" dt="2019-08-29T18:39:35.196" v="12191" actId="20577"/>
          <ac:spMkLst>
            <pc:docMk/>
            <pc:sldMk cId="3884065713" sldId="272"/>
            <ac:spMk id="2" creationId="{A73CF22C-04FB-4448-99AF-55233EB590DF}"/>
          </ac:spMkLst>
        </pc:spChg>
        <pc:spChg chg="mod">
          <ac:chgData name="Adrian Löwenstein" userId="96dbca9e4f88621f" providerId="LiveId" clId="{76028753-BD89-484B-B36E-F8077E530300}" dt="2019-08-29T16:25:08.365" v="11295" actId="113"/>
          <ac:spMkLst>
            <pc:docMk/>
            <pc:sldMk cId="3884065713" sldId="272"/>
            <ac:spMk id="3" creationId="{CA0CF921-DB62-7B4D-8887-882548C1868B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3884065713" sldId="272"/>
            <ac:spMk id="4" creationId="{BD870F5D-1542-5B4F-9C2E-F1BE0CA500ED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3884065713" sldId="272"/>
            <ac:spMk id="5" creationId="{F0F9ACAD-2904-524D-8832-9ADDACE046BE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3884065713" sldId="272"/>
            <ac:spMk id="6" creationId="{428222CB-7191-D94D-9DF3-F258E836745C}"/>
          </ac:spMkLst>
        </pc:spChg>
        <pc:picChg chg="add del mod">
          <ac:chgData name="Adrian Löwenstein" userId="96dbca9e4f88621f" providerId="LiveId" clId="{76028753-BD89-484B-B36E-F8077E530300}" dt="2019-08-29T14:10:00.613" v="7974"/>
          <ac:picMkLst>
            <pc:docMk/>
            <pc:sldMk cId="3884065713" sldId="272"/>
            <ac:picMk id="7" creationId="{F6B10D18-12E8-9541-A493-AA9BDEACC306}"/>
          </ac:picMkLst>
        </pc:picChg>
        <pc:picChg chg="add mod">
          <ac:chgData name="Adrian Löwenstein" userId="96dbca9e4f88621f" providerId="LiveId" clId="{76028753-BD89-484B-B36E-F8077E530300}" dt="2019-08-29T14:09:36.898" v="7954" actId="1076"/>
          <ac:picMkLst>
            <pc:docMk/>
            <pc:sldMk cId="3884065713" sldId="272"/>
            <ac:picMk id="10" creationId="{7F20DDD5-429A-224F-93D4-5E13C0AA6B47}"/>
          </ac:picMkLst>
        </pc:picChg>
        <pc:picChg chg="add del mod">
          <ac:chgData name="Adrian Löwenstein" userId="96dbca9e4f88621f" providerId="LiveId" clId="{76028753-BD89-484B-B36E-F8077E530300}" dt="2019-08-29T11:10:49.168" v="6245" actId="478"/>
          <ac:picMkLst>
            <pc:docMk/>
            <pc:sldMk cId="3884065713" sldId="272"/>
            <ac:picMk id="4097" creationId="{403F7BDC-22E6-984B-B9BA-1E88C6D7F317}"/>
          </ac:picMkLst>
        </pc:picChg>
        <pc:picChg chg="add mod">
          <ac:chgData name="Adrian Löwenstein" userId="96dbca9e4f88621f" providerId="LiveId" clId="{76028753-BD89-484B-B36E-F8077E530300}" dt="2019-08-29T14:09:36.898" v="7954" actId="1076"/>
          <ac:picMkLst>
            <pc:docMk/>
            <pc:sldMk cId="3884065713" sldId="272"/>
            <ac:picMk id="4098" creationId="{5BB644AD-6B40-E142-83F6-3369C055854B}"/>
          </ac:picMkLst>
        </pc:picChg>
        <pc:picChg chg="add del mod">
          <ac:chgData name="Adrian Löwenstein" userId="96dbca9e4f88621f" providerId="LiveId" clId="{76028753-BD89-484B-B36E-F8077E530300}" dt="2019-08-29T11:10:36.615" v="6239" actId="478"/>
          <ac:picMkLst>
            <pc:docMk/>
            <pc:sldMk cId="3884065713" sldId="272"/>
            <ac:picMk id="4099" creationId="{BDDA47DF-5D6B-8A4C-9525-E97EAB3A2787}"/>
          </ac:picMkLst>
        </pc:picChg>
      </pc:sldChg>
      <pc:sldChg chg="addSp delSp modSp add">
        <pc:chgData name="Adrian Löwenstein" userId="96dbca9e4f88621f" providerId="LiveId" clId="{76028753-BD89-484B-B36E-F8077E530300}" dt="2019-08-29T19:58:27.160" v="13172" actId="20577"/>
        <pc:sldMkLst>
          <pc:docMk/>
          <pc:sldMk cId="829526726" sldId="273"/>
        </pc:sldMkLst>
        <pc:spChg chg="mod">
          <ac:chgData name="Adrian Löwenstein" userId="96dbca9e4f88621f" providerId="LiveId" clId="{76028753-BD89-484B-B36E-F8077E530300}" dt="2019-08-27T15:48:42.819" v="1410" actId="20577"/>
          <ac:spMkLst>
            <pc:docMk/>
            <pc:sldMk cId="829526726" sldId="273"/>
            <ac:spMk id="2" creationId="{57307898-0BD7-1B47-BD6B-5F391914179E}"/>
          </ac:spMkLst>
        </pc:spChg>
        <pc:spChg chg="mod">
          <ac:chgData name="Adrian Löwenstein" userId="96dbca9e4f88621f" providerId="LiveId" clId="{76028753-BD89-484B-B36E-F8077E530300}" dt="2019-08-29T19:58:27.160" v="13172" actId="20577"/>
          <ac:spMkLst>
            <pc:docMk/>
            <pc:sldMk cId="829526726" sldId="273"/>
            <ac:spMk id="3" creationId="{25759A36-DEC1-1648-AEA4-58D5BE42CEDF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829526726" sldId="273"/>
            <ac:spMk id="4" creationId="{9BBB3169-C275-AA4C-A053-DAAB1F9AF950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829526726" sldId="273"/>
            <ac:spMk id="5" creationId="{9C562471-2EBC-3F42-B08D-87254DB122D1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829526726" sldId="273"/>
            <ac:spMk id="6" creationId="{EF109805-7A05-CB49-9CF8-2CAB6F560AB1}"/>
          </ac:spMkLst>
        </pc:spChg>
        <pc:spChg chg="add mod">
          <ac:chgData name="Adrian Löwenstein" userId="96dbca9e4f88621f" providerId="LiveId" clId="{76028753-BD89-484B-B36E-F8077E530300}" dt="2019-08-29T16:14:34.564" v="10876" actId="1076"/>
          <ac:spMkLst>
            <pc:docMk/>
            <pc:sldMk cId="829526726" sldId="273"/>
            <ac:spMk id="7" creationId="{F22336A9-2B3F-BF4F-ADF3-F899ED0EB21D}"/>
          </ac:spMkLst>
        </pc:spChg>
        <pc:spChg chg="add del mod">
          <ac:chgData name="Adrian Löwenstein" userId="96dbca9e4f88621f" providerId="LiveId" clId="{76028753-BD89-484B-B36E-F8077E530300}" dt="2019-08-29T19:08:42.735" v="12627" actId="478"/>
          <ac:spMkLst>
            <pc:docMk/>
            <pc:sldMk cId="829526726" sldId="273"/>
            <ac:spMk id="8" creationId="{043120D6-6E30-414A-ADB2-F5D4DDC42122}"/>
          </ac:spMkLst>
        </pc:spChg>
        <pc:spChg chg="add mod">
          <ac:chgData name="Adrian Löwenstein" userId="96dbca9e4f88621f" providerId="LiveId" clId="{76028753-BD89-484B-B36E-F8077E530300}" dt="2019-08-29T19:06:46.969" v="12617" actId="1035"/>
          <ac:spMkLst>
            <pc:docMk/>
            <pc:sldMk cId="829526726" sldId="273"/>
            <ac:spMk id="9" creationId="{26446933-0CBA-5D4C-8693-E7C99726330E}"/>
          </ac:spMkLst>
        </pc:spChg>
        <pc:picChg chg="add del">
          <ac:chgData name="Adrian Löwenstein" userId="96dbca9e4f88621f" providerId="LiveId" clId="{76028753-BD89-484B-B36E-F8077E530300}" dt="2019-08-29T14:53:18.776" v="9345"/>
          <ac:picMkLst>
            <pc:docMk/>
            <pc:sldMk cId="829526726" sldId="273"/>
            <ac:picMk id="4" creationId="{96483E94-2E01-994C-BB13-1CF5B834B58B}"/>
          </ac:picMkLst>
        </pc:picChg>
      </pc:sldChg>
      <pc:sldChg chg="addSp delSp modSp add delAnim modAnim">
        <pc:chgData name="Adrian Löwenstein" userId="96dbca9e4f88621f" providerId="LiveId" clId="{76028753-BD89-484B-B36E-F8077E530300}" dt="2019-08-29T21:27:17.108" v="13453" actId="1076"/>
        <pc:sldMkLst>
          <pc:docMk/>
          <pc:sldMk cId="1369466256" sldId="274"/>
        </pc:sldMkLst>
        <pc:spChg chg="mod">
          <ac:chgData name="Adrian Löwenstein" userId="96dbca9e4f88621f" providerId="LiveId" clId="{76028753-BD89-484B-B36E-F8077E530300}" dt="2019-08-28T09:35:53.464" v="1430" actId="20577"/>
          <ac:spMkLst>
            <pc:docMk/>
            <pc:sldMk cId="1369466256" sldId="274"/>
            <ac:spMk id="2" creationId="{EF10B7DD-07C5-0F45-BACF-C8D3133DB673}"/>
          </ac:spMkLst>
        </pc:spChg>
        <pc:spChg chg="mod">
          <ac:chgData name="Adrian Löwenstein" userId="96dbca9e4f88621f" providerId="LiveId" clId="{76028753-BD89-484B-B36E-F8077E530300}" dt="2019-08-29T21:17:51.001" v="13432" actId="20577"/>
          <ac:spMkLst>
            <pc:docMk/>
            <pc:sldMk cId="1369466256" sldId="274"/>
            <ac:spMk id="3" creationId="{975DE22F-CF6D-9242-853B-9B3875E692C0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1369466256" sldId="274"/>
            <ac:spMk id="5" creationId="{0A9840ED-0016-7741-A22C-330A27D8A137}"/>
          </ac:spMkLst>
        </pc:spChg>
        <pc:spChg chg="add mod">
          <ac:chgData name="Adrian Löwenstein" userId="96dbca9e4f88621f" providerId="LiveId" clId="{76028753-BD89-484B-B36E-F8077E530300}" dt="2019-08-29T21:22:20.152" v="13449" actId="14100"/>
          <ac:spMkLst>
            <pc:docMk/>
            <pc:sldMk cId="1369466256" sldId="274"/>
            <ac:spMk id="8" creationId="{B34886A4-BBAB-6647-93D1-D4C6FDC2AB87}"/>
          </ac:spMkLst>
        </pc:spChg>
        <pc:spChg chg="add mod">
          <ac:chgData name="Adrian Löwenstein" userId="96dbca9e4f88621f" providerId="LiveId" clId="{76028753-BD89-484B-B36E-F8077E530300}" dt="2019-08-29T16:26:29.005" v="11321" actId="207"/>
          <ac:spMkLst>
            <pc:docMk/>
            <pc:sldMk cId="1369466256" sldId="274"/>
            <ac:spMk id="10" creationId="{7F2968D7-9DB1-634D-B138-4EF15BACFC7C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1369466256" sldId="274"/>
            <ac:spMk id="11" creationId="{8BE86604-48E3-1746-B208-A489449BF702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1369466256" sldId="274"/>
            <ac:spMk id="12" creationId="{C8EEC8F5-0B70-7C41-9CD6-6D04C3C5C466}"/>
          </ac:spMkLst>
        </pc:spChg>
        <pc:spChg chg="add mod">
          <ac:chgData name="Adrian Löwenstein" userId="96dbca9e4f88621f" providerId="LiveId" clId="{76028753-BD89-484B-B36E-F8077E530300}" dt="2019-08-29T21:04:07.998" v="13269" actId="20577"/>
          <ac:spMkLst>
            <pc:docMk/>
            <pc:sldMk cId="1369466256" sldId="274"/>
            <ac:spMk id="13" creationId="{00388650-AE6D-D046-B385-30634794F034}"/>
          </ac:spMkLst>
        </pc:spChg>
        <pc:spChg chg="add mod">
          <ac:chgData name="Adrian Löwenstein" userId="96dbca9e4f88621f" providerId="LiveId" clId="{76028753-BD89-484B-B36E-F8077E530300}" dt="2019-08-29T21:27:17.108" v="13453" actId="1076"/>
          <ac:spMkLst>
            <pc:docMk/>
            <pc:sldMk cId="1369466256" sldId="274"/>
            <ac:spMk id="14" creationId="{3A635772-6914-2B42-A4A4-73C93F1C08BE}"/>
          </ac:spMkLst>
        </pc:spChg>
        <pc:picChg chg="add del mod">
          <ac:chgData name="Adrian Löwenstein" userId="96dbca9e4f88621f" providerId="LiveId" clId="{76028753-BD89-484B-B36E-F8077E530300}" dt="2019-08-29T21:27:13.964" v="13452" actId="478"/>
          <ac:picMkLst>
            <pc:docMk/>
            <pc:sldMk cId="1369466256" sldId="274"/>
            <ac:picMk id="4" creationId="{1BE6EE8D-3143-2443-BE54-B44B1344A80B}"/>
          </ac:picMkLst>
        </pc:picChg>
        <pc:picChg chg="add del mod">
          <ac:chgData name="Adrian Löwenstein" userId="96dbca9e4f88621f" providerId="LiveId" clId="{76028753-BD89-484B-B36E-F8077E530300}" dt="2019-08-28T09:37:38.045" v="1471"/>
          <ac:picMkLst>
            <pc:docMk/>
            <pc:sldMk cId="1369466256" sldId="274"/>
            <ac:picMk id="4" creationId="{1DFB2C3B-9F70-F04E-92EC-FB898839B1BC}"/>
          </ac:picMkLst>
        </pc:picChg>
        <pc:picChg chg="add mod">
          <ac:chgData name="Adrian Löwenstein" userId="96dbca9e4f88621f" providerId="LiveId" clId="{76028753-BD89-484B-B36E-F8077E530300}" dt="2019-08-29T21:27:17.108" v="13453" actId="1076"/>
          <ac:picMkLst>
            <pc:docMk/>
            <pc:sldMk cId="1369466256" sldId="274"/>
            <ac:picMk id="6" creationId="{B7F77329-3EB5-854C-9D4F-5F4ED2DD8AE2}"/>
          </ac:picMkLst>
        </pc:picChg>
        <pc:picChg chg="add mod">
          <ac:chgData name="Adrian Löwenstein" userId="96dbca9e4f88621f" providerId="LiveId" clId="{76028753-BD89-484B-B36E-F8077E530300}" dt="2019-08-29T13:55:18.421" v="7606" actId="1076"/>
          <ac:picMkLst>
            <pc:docMk/>
            <pc:sldMk cId="1369466256" sldId="274"/>
            <ac:picMk id="7" creationId="{38AD3FE5-5F4D-9249-93B0-FECE321A7255}"/>
          </ac:picMkLst>
        </pc:picChg>
        <pc:picChg chg="add mod">
          <ac:chgData name="Adrian Löwenstein" userId="96dbca9e4f88621f" providerId="LiveId" clId="{76028753-BD89-484B-B36E-F8077E530300}" dt="2019-08-29T13:55:12.122" v="7603" actId="1076"/>
          <ac:picMkLst>
            <pc:docMk/>
            <pc:sldMk cId="1369466256" sldId="274"/>
            <ac:picMk id="9" creationId="{2D540450-00A7-F846-9207-A09AD21DD387}"/>
          </ac:picMkLst>
        </pc:picChg>
      </pc:sldChg>
      <pc:sldChg chg="addSp delSp modSp add delAnim modAnim">
        <pc:chgData name="Adrian Löwenstein" userId="96dbca9e4f88621f" providerId="LiveId" clId="{76028753-BD89-484B-B36E-F8077E530300}" dt="2019-08-29T14:58:43.749" v="9561"/>
        <pc:sldMkLst>
          <pc:docMk/>
          <pc:sldMk cId="928039166" sldId="275"/>
        </pc:sldMkLst>
        <pc:spChg chg="mod">
          <ac:chgData name="Adrian Löwenstein" userId="96dbca9e4f88621f" providerId="LiveId" clId="{76028753-BD89-484B-B36E-F8077E530300}" dt="2019-08-28T15:01:14.298" v="3928" actId="20577"/>
          <ac:spMkLst>
            <pc:docMk/>
            <pc:sldMk cId="928039166" sldId="275"/>
            <ac:spMk id="2" creationId="{7152DE7C-B5B0-794F-ADF9-C4AF81C67BD0}"/>
          </ac:spMkLst>
        </pc:spChg>
        <pc:spChg chg="mod">
          <ac:chgData name="Adrian Löwenstein" userId="96dbca9e4f88621f" providerId="LiveId" clId="{76028753-BD89-484B-B36E-F8077E530300}" dt="2019-08-29T14:58:22.358" v="9560" actId="15"/>
          <ac:spMkLst>
            <pc:docMk/>
            <pc:sldMk cId="928039166" sldId="275"/>
            <ac:spMk id="3" creationId="{EB75E81F-283F-AC40-8383-7F90CF5D7236}"/>
          </ac:spMkLst>
        </pc:spChg>
        <pc:spChg chg="add del mod">
          <ac:chgData name="Adrian Löwenstein" userId="96dbca9e4f88621f" providerId="LiveId" clId="{76028753-BD89-484B-B36E-F8077E530300}" dt="2019-08-28T15:51:04.363" v="4922"/>
          <ac:spMkLst>
            <pc:docMk/>
            <pc:sldMk cId="928039166" sldId="275"/>
            <ac:spMk id="5" creationId="{BA8D0E19-D333-D942-BA8C-D60A84397B30}"/>
          </ac:spMkLst>
        </pc:spChg>
        <pc:spChg chg="add mod">
          <ac:chgData name="Adrian Löwenstein" userId="96dbca9e4f88621f" providerId="LiveId" clId="{76028753-BD89-484B-B36E-F8077E530300}" dt="2019-08-29T14:04:04.180" v="7859" actId="113"/>
          <ac:spMkLst>
            <pc:docMk/>
            <pc:sldMk cId="928039166" sldId="275"/>
            <ac:spMk id="6" creationId="{B1F03F72-C04B-AF46-A44C-9A2E5DA5CFC0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928039166" sldId="275"/>
            <ac:spMk id="9" creationId="{269DBE46-4053-D040-BC25-68D16C137AA5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928039166" sldId="275"/>
            <ac:spMk id="10" creationId="{56DB82E6-B183-A641-97AD-B0BF9912DA6F}"/>
          </ac:spMkLst>
        </pc:spChg>
        <pc:spChg chg="del topLvl">
          <ac:chgData name="Adrian Löwenstein" userId="96dbca9e4f88621f" providerId="LiveId" clId="{76028753-BD89-484B-B36E-F8077E530300}" dt="2019-08-29T14:01:04.514" v="7826" actId="478"/>
          <ac:spMkLst>
            <pc:docMk/>
            <pc:sldMk cId="928039166" sldId="275"/>
            <ac:spMk id="13" creationId="{2DDB355B-3FEF-B740-93F3-D6B7343EE7BC}"/>
          </ac:spMkLst>
        </pc:spChg>
        <pc:spChg chg="mod">
          <ac:chgData name="Adrian Löwenstein" userId="96dbca9e4f88621f" providerId="LiveId" clId="{76028753-BD89-484B-B36E-F8077E530300}" dt="2019-08-29T14:04:54.916" v="7869" actId="1076"/>
          <ac:spMkLst>
            <pc:docMk/>
            <pc:sldMk cId="928039166" sldId="275"/>
            <ac:spMk id="16" creationId="{CB1BCF78-7621-D94E-9E55-2F8192884411}"/>
          </ac:spMkLst>
        </pc:spChg>
        <pc:spChg chg="mod">
          <ac:chgData name="Adrian Löwenstein" userId="96dbca9e4f88621f" providerId="LiveId" clId="{76028753-BD89-484B-B36E-F8077E530300}" dt="2019-08-29T14:04:54.916" v="7869" actId="1076"/>
          <ac:spMkLst>
            <pc:docMk/>
            <pc:sldMk cId="928039166" sldId="275"/>
            <ac:spMk id="17" creationId="{955FBDDC-78BC-074B-87EA-4B73762F2C45}"/>
          </ac:spMkLst>
        </pc:spChg>
        <pc:spChg chg="mod">
          <ac:chgData name="Adrian Löwenstein" userId="96dbca9e4f88621f" providerId="LiveId" clId="{76028753-BD89-484B-B36E-F8077E530300}" dt="2019-08-29T14:01:32.829" v="7837" actId="207"/>
          <ac:spMkLst>
            <pc:docMk/>
            <pc:sldMk cId="928039166" sldId="275"/>
            <ac:spMk id="27" creationId="{48938B85-75FE-CA40-BDE1-260F56D839E0}"/>
          </ac:spMkLst>
        </pc:spChg>
        <pc:spChg chg="mod">
          <ac:chgData name="Adrian Löwenstein" userId="96dbca9e4f88621f" providerId="LiveId" clId="{76028753-BD89-484B-B36E-F8077E530300}" dt="2019-08-29T14:05:00.737" v="7870" actId="1076"/>
          <ac:spMkLst>
            <pc:docMk/>
            <pc:sldMk cId="928039166" sldId="275"/>
            <ac:spMk id="28" creationId="{A61D3FD2-9BE3-B04C-80E0-D39F4F8CC8D8}"/>
          </ac:spMkLst>
        </pc:spChg>
        <pc:spChg chg="mod">
          <ac:chgData name="Adrian Löwenstein" userId="96dbca9e4f88621f" providerId="LiveId" clId="{76028753-BD89-484B-B36E-F8077E530300}" dt="2019-08-29T14:05:00.737" v="7870" actId="1076"/>
          <ac:spMkLst>
            <pc:docMk/>
            <pc:sldMk cId="928039166" sldId="275"/>
            <ac:spMk id="29" creationId="{00825A02-2438-FE47-B1FA-5F6322CDA9F0}"/>
          </ac:spMkLst>
        </pc:spChg>
        <pc:spChg chg="add mod">
          <ac:chgData name="Adrian Löwenstein" userId="96dbca9e4f88621f" providerId="LiveId" clId="{76028753-BD89-484B-B36E-F8077E530300}" dt="2019-08-29T14:03:55.117" v="7858" actId="207"/>
          <ac:spMkLst>
            <pc:docMk/>
            <pc:sldMk cId="928039166" sldId="275"/>
            <ac:spMk id="30" creationId="{7D70D254-D1C3-3446-929E-C77F75720438}"/>
          </ac:spMkLst>
        </pc:spChg>
        <pc:grpChg chg="add del mod">
          <ac:chgData name="Adrian Löwenstein" userId="96dbca9e4f88621f" providerId="LiveId" clId="{76028753-BD89-484B-B36E-F8077E530300}" dt="2019-08-29T14:01:04.514" v="7826" actId="478"/>
          <ac:grpSpMkLst>
            <pc:docMk/>
            <pc:sldMk cId="928039166" sldId="275"/>
            <ac:grpSpMk id="11" creationId="{D25FC284-C92D-A748-89FF-B82F4EBEF057}"/>
          </ac:grpSpMkLst>
        </pc:grpChg>
        <pc:grpChg chg="mod topLvl">
          <ac:chgData name="Adrian Löwenstein" userId="96dbca9e4f88621f" providerId="LiveId" clId="{76028753-BD89-484B-B36E-F8077E530300}" dt="2019-08-29T14:02:20.805" v="7849" actId="1035"/>
          <ac:grpSpMkLst>
            <pc:docMk/>
            <pc:sldMk cId="928039166" sldId="275"/>
            <ac:grpSpMk id="12" creationId="{C770DAB8-3AF3-A246-892C-BCADBCFDD175}"/>
          </ac:grpSpMkLst>
        </pc:grpChg>
        <pc:grpChg chg="add del">
          <ac:chgData name="Adrian Löwenstein" userId="96dbca9e4f88621f" providerId="LiveId" clId="{76028753-BD89-484B-B36E-F8077E530300}" dt="2019-08-29T14:01:08.385" v="7828"/>
          <ac:grpSpMkLst>
            <pc:docMk/>
            <pc:sldMk cId="928039166" sldId="275"/>
            <ac:grpSpMk id="18" creationId="{749810EF-6356-BF43-AE43-D2087BC8DAFE}"/>
          </ac:grpSpMkLst>
        </pc:grpChg>
        <pc:grpChg chg="add mod">
          <ac:chgData name="Adrian Löwenstein" userId="96dbca9e4f88621f" providerId="LiveId" clId="{76028753-BD89-484B-B36E-F8077E530300}" dt="2019-08-29T14:01:38.474" v="7838" actId="1076"/>
          <ac:grpSpMkLst>
            <pc:docMk/>
            <pc:sldMk cId="928039166" sldId="275"/>
            <ac:grpSpMk id="25" creationId="{8FE2A4B5-FBB8-6648-B859-D4CDE87444BC}"/>
          </ac:grpSpMkLst>
        </pc:grpChg>
        <pc:grpChg chg="mod">
          <ac:chgData name="Adrian Löwenstein" userId="96dbca9e4f88621f" providerId="LiveId" clId="{76028753-BD89-484B-B36E-F8077E530300}" dt="2019-08-29T14:01:11.006" v="7829"/>
          <ac:grpSpMkLst>
            <pc:docMk/>
            <pc:sldMk cId="928039166" sldId="275"/>
            <ac:grpSpMk id="26" creationId="{0C70A6BF-2FCB-904A-B80C-7CD3D252FECA}"/>
          </ac:grpSpMkLst>
        </pc:grpChg>
        <pc:picChg chg="add mod">
          <ac:chgData name="Adrian Löwenstein" userId="96dbca9e4f88621f" providerId="LiveId" clId="{76028753-BD89-484B-B36E-F8077E530300}" dt="2019-08-28T15:08:31.654" v="3987" actId="1076"/>
          <ac:picMkLst>
            <pc:docMk/>
            <pc:sldMk cId="928039166" sldId="275"/>
            <ac:picMk id="4" creationId="{C3FFA269-90A4-4549-800E-AAC1A48CCFE8}"/>
          </ac:picMkLst>
        </pc:picChg>
        <pc:picChg chg="add mod">
          <ac:chgData name="Adrian Löwenstein" userId="96dbca9e4f88621f" providerId="LiveId" clId="{76028753-BD89-484B-B36E-F8077E530300}" dt="2019-08-28T15:00:22.952" v="3901" actId="1076"/>
          <ac:picMkLst>
            <pc:docMk/>
            <pc:sldMk cId="928039166" sldId="275"/>
            <ac:picMk id="7" creationId="{BB1EF5ED-79EC-E348-A9A3-4D2006848502}"/>
          </ac:picMkLst>
        </pc:picChg>
        <pc:picChg chg="add mod">
          <ac:chgData name="Adrian Löwenstein" userId="96dbca9e4f88621f" providerId="LiveId" clId="{76028753-BD89-484B-B36E-F8077E530300}" dt="2019-08-28T15:09:56.733" v="4040" actId="1076"/>
          <ac:picMkLst>
            <pc:docMk/>
            <pc:sldMk cId="928039166" sldId="275"/>
            <ac:picMk id="8" creationId="{C81BEB36-CC0D-214A-9669-0A524342040F}"/>
          </ac:picMkLst>
        </pc:picChg>
      </pc:sldChg>
      <pc:sldChg chg="addSp delSp modSp add modAnim">
        <pc:chgData name="Adrian Löwenstein" userId="96dbca9e4f88621f" providerId="LiveId" clId="{76028753-BD89-484B-B36E-F8077E530300}" dt="2019-08-29T22:07:51.599" v="13750"/>
        <pc:sldMkLst>
          <pc:docMk/>
          <pc:sldMk cId="1556553861" sldId="276"/>
        </pc:sldMkLst>
        <pc:spChg chg="mod">
          <ac:chgData name="Adrian Löwenstein" userId="96dbca9e4f88621f" providerId="LiveId" clId="{76028753-BD89-484B-B36E-F8077E530300}" dt="2019-08-29T13:11:00.244" v="6828" actId="20577"/>
          <ac:spMkLst>
            <pc:docMk/>
            <pc:sldMk cId="1556553861" sldId="276"/>
            <ac:spMk id="2" creationId="{D6546B90-D5EB-3D4C-A0D6-0B50E85BEC08}"/>
          </ac:spMkLst>
        </pc:spChg>
        <pc:spChg chg="mod">
          <ac:chgData name="Adrian Löwenstein" userId="96dbca9e4f88621f" providerId="LiveId" clId="{76028753-BD89-484B-B36E-F8077E530300}" dt="2019-08-29T22:07:51.599" v="13750"/>
          <ac:spMkLst>
            <pc:docMk/>
            <pc:sldMk cId="1556553861" sldId="276"/>
            <ac:spMk id="3" creationId="{9C92B75A-49AD-844E-8AA6-DDE384DA608E}"/>
          </ac:spMkLst>
        </pc:spChg>
        <pc:spChg chg="del">
          <ac:chgData name="Adrian Löwenstein" userId="96dbca9e4f88621f" providerId="LiveId" clId="{76028753-BD89-484B-B36E-F8077E530300}" dt="2019-08-28T15:51:04.363" v="4922"/>
          <ac:spMkLst>
            <pc:docMk/>
            <pc:sldMk cId="1556553861" sldId="276"/>
            <ac:spMk id="4" creationId="{B2B73718-BB56-B443-980B-BC3FD9D6920F}"/>
          </ac:spMkLst>
        </pc:spChg>
        <pc:spChg chg="add mod">
          <ac:chgData name="Adrian Löwenstein" userId="96dbca9e4f88621f" providerId="LiveId" clId="{76028753-BD89-484B-B36E-F8077E530300}" dt="2019-08-28T15:51:04.363" v="4922"/>
          <ac:spMkLst>
            <pc:docMk/>
            <pc:sldMk cId="1556553861" sldId="276"/>
            <ac:spMk id="5" creationId="{EC6D993D-EFE9-924C-ADD7-AF40435FA7AA}"/>
          </ac:spMkLst>
        </pc:spChg>
        <pc:spChg chg="add mod">
          <ac:chgData name="Adrian Löwenstein" userId="96dbca9e4f88621f" providerId="LiveId" clId="{76028753-BD89-484B-B36E-F8077E530300}" dt="2019-08-28T15:51:59.902" v="4925"/>
          <ac:spMkLst>
            <pc:docMk/>
            <pc:sldMk cId="1556553861" sldId="276"/>
            <ac:spMk id="6" creationId="{100CC49F-A391-554A-B2FB-1E55AA35F86C}"/>
          </ac:spMkLst>
        </pc:spChg>
        <pc:picChg chg="add mod">
          <ac:chgData name="Adrian Löwenstein" userId="96dbca9e4f88621f" providerId="LiveId" clId="{76028753-BD89-484B-B36E-F8077E530300}" dt="2019-08-29T12:59:23.161" v="6801" actId="1076"/>
          <ac:picMkLst>
            <pc:docMk/>
            <pc:sldMk cId="1556553861" sldId="276"/>
            <ac:picMk id="7" creationId="{D18FA50B-66B3-FC4F-B0FF-0E244F04C893}"/>
          </ac:picMkLst>
        </pc:picChg>
        <pc:picChg chg="add mod modCrop">
          <ac:chgData name="Adrian Löwenstein" userId="96dbca9e4f88621f" providerId="LiveId" clId="{76028753-BD89-484B-B36E-F8077E530300}" dt="2019-08-29T12:56:25.140" v="6756" actId="1076"/>
          <ac:picMkLst>
            <pc:docMk/>
            <pc:sldMk cId="1556553861" sldId="276"/>
            <ac:picMk id="8" creationId="{7B0A622D-ED9B-3A43-B7ED-FF665055AA82}"/>
          </ac:picMkLst>
        </pc:picChg>
        <pc:picChg chg="add mod">
          <ac:chgData name="Adrian Löwenstein" userId="96dbca9e4f88621f" providerId="LiveId" clId="{76028753-BD89-484B-B36E-F8077E530300}" dt="2019-08-29T12:55:30.051" v="6729" actId="1035"/>
          <ac:picMkLst>
            <pc:docMk/>
            <pc:sldMk cId="1556553861" sldId="276"/>
            <ac:picMk id="9" creationId="{C0935AD1-80DC-3840-BC2A-C1B9803647ED}"/>
          </ac:picMkLst>
        </pc:picChg>
        <pc:picChg chg="add mod">
          <ac:chgData name="Adrian Löwenstein" userId="96dbca9e4f88621f" providerId="LiveId" clId="{76028753-BD89-484B-B36E-F8077E530300}" dt="2019-08-29T12:55:32.580" v="6735" actId="1035"/>
          <ac:picMkLst>
            <pc:docMk/>
            <pc:sldMk cId="1556553861" sldId="276"/>
            <ac:picMk id="10" creationId="{0198A3F0-ADCE-6946-8A98-B857628EFA05}"/>
          </ac:picMkLst>
        </pc:picChg>
        <pc:picChg chg="add mod modCrop">
          <ac:chgData name="Adrian Löwenstein" userId="96dbca9e4f88621f" providerId="LiveId" clId="{76028753-BD89-484B-B36E-F8077E530300}" dt="2019-08-29T12:58:43.853" v="6793" actId="1076"/>
          <ac:picMkLst>
            <pc:docMk/>
            <pc:sldMk cId="1556553861" sldId="276"/>
            <ac:picMk id="11" creationId="{6AF847B4-9C24-7646-B4E8-258344AEE158}"/>
          </ac:picMkLst>
        </pc:picChg>
        <pc:picChg chg="add mod">
          <ac:chgData name="Adrian Löwenstein" userId="96dbca9e4f88621f" providerId="LiveId" clId="{76028753-BD89-484B-B36E-F8077E530300}" dt="2019-08-29T12:59:53.682" v="6809" actId="1076"/>
          <ac:picMkLst>
            <pc:docMk/>
            <pc:sldMk cId="1556553861" sldId="276"/>
            <ac:picMk id="12" creationId="{9BD3E415-1583-0249-A22E-F4B8C26B1E73}"/>
          </ac:picMkLst>
        </pc:picChg>
        <pc:picChg chg="add del mod">
          <ac:chgData name="Adrian Löwenstein" userId="96dbca9e4f88621f" providerId="LiveId" clId="{76028753-BD89-484B-B36E-F8077E530300}" dt="2019-08-29T12:48:01.609" v="6512" actId="478"/>
          <ac:picMkLst>
            <pc:docMk/>
            <pc:sldMk cId="1556553861" sldId="276"/>
            <ac:picMk id="2049" creationId="{E86B0339-920E-DD44-8C07-9AB9C496E52D}"/>
          </ac:picMkLst>
        </pc:picChg>
      </pc:sldChg>
      <pc:sldChg chg="addSp delSp modSp add">
        <pc:chgData name="Adrian Löwenstein" userId="96dbca9e4f88621f" providerId="LiveId" clId="{76028753-BD89-484B-B36E-F8077E530300}" dt="2019-08-29T10:30:38.422" v="5800" actId="732"/>
        <pc:sldMkLst>
          <pc:docMk/>
          <pc:sldMk cId="1136640950" sldId="277"/>
        </pc:sldMkLst>
        <pc:spChg chg="del">
          <ac:chgData name="Adrian Löwenstein" userId="96dbca9e4f88621f" providerId="LiveId" clId="{76028753-BD89-484B-B36E-F8077E530300}" dt="2019-08-29T10:27:42.883" v="5779"/>
          <ac:spMkLst>
            <pc:docMk/>
            <pc:sldMk cId="1136640950" sldId="277"/>
            <ac:spMk id="2" creationId="{520258C7-51DB-4545-AF2E-D3DDA60B8214}"/>
          </ac:spMkLst>
        </pc:spChg>
        <pc:spChg chg="del">
          <ac:chgData name="Adrian Löwenstein" userId="96dbca9e4f88621f" providerId="LiveId" clId="{76028753-BD89-484B-B36E-F8077E530300}" dt="2019-08-29T10:27:42.883" v="5779"/>
          <ac:spMkLst>
            <pc:docMk/>
            <pc:sldMk cId="1136640950" sldId="277"/>
            <ac:spMk id="3" creationId="{BD6D39F8-DCAB-6942-81CE-621EBE104604}"/>
          </ac:spMkLst>
        </pc:spChg>
        <pc:spChg chg="del">
          <ac:chgData name="Adrian Löwenstein" userId="96dbca9e4f88621f" providerId="LiveId" clId="{76028753-BD89-484B-B36E-F8077E530300}" dt="2019-08-29T10:29:37.600" v="5798" actId="478"/>
          <ac:spMkLst>
            <pc:docMk/>
            <pc:sldMk cId="1136640950" sldId="277"/>
            <ac:spMk id="4" creationId="{D90B9D5F-74D1-D24C-947B-8D03ADA2C222}"/>
          </ac:spMkLst>
        </pc:spChg>
        <pc:spChg chg="del">
          <ac:chgData name="Adrian Löwenstein" userId="96dbca9e4f88621f" providerId="LiveId" clId="{76028753-BD89-484B-B36E-F8077E530300}" dt="2019-08-29T10:29:41.689" v="5799" actId="478"/>
          <ac:spMkLst>
            <pc:docMk/>
            <pc:sldMk cId="1136640950" sldId="277"/>
            <ac:spMk id="5" creationId="{F1D79044-1AE3-3149-A1DD-D6F046BB26B4}"/>
          </ac:spMkLst>
        </pc:spChg>
        <pc:spChg chg="add del mod">
          <ac:chgData name="Adrian Löwenstein" userId="96dbca9e4f88621f" providerId="LiveId" clId="{76028753-BD89-484B-B36E-F8077E530300}" dt="2019-08-29T10:27:45.709" v="5780" actId="478"/>
          <ac:spMkLst>
            <pc:docMk/>
            <pc:sldMk cId="1136640950" sldId="277"/>
            <ac:spMk id="6" creationId="{8033200E-9B26-1846-93CE-ADA2D1D4AD2F}"/>
          </ac:spMkLst>
        </pc:spChg>
        <pc:spChg chg="add del mod">
          <ac:chgData name="Adrian Löwenstein" userId="96dbca9e4f88621f" providerId="LiveId" clId="{76028753-BD89-484B-B36E-F8077E530300}" dt="2019-08-29T10:27:45.709" v="5780" actId="478"/>
          <ac:spMkLst>
            <pc:docMk/>
            <pc:sldMk cId="1136640950" sldId="277"/>
            <ac:spMk id="7" creationId="{892D7A6D-C12D-1346-93C3-E0E793690B47}"/>
          </ac:spMkLst>
        </pc:spChg>
        <pc:spChg chg="add">
          <ac:chgData name="Adrian Löwenstein" userId="96dbca9e4f88621f" providerId="LiveId" clId="{76028753-BD89-484B-B36E-F8077E530300}" dt="2019-08-29T10:27:46.328" v="5781"/>
          <ac:spMkLst>
            <pc:docMk/>
            <pc:sldMk cId="1136640950" sldId="277"/>
            <ac:spMk id="8" creationId="{88905DA1-2331-2940-A022-184A960972B5}"/>
          </ac:spMkLst>
        </pc:spChg>
        <pc:spChg chg="add">
          <ac:chgData name="Adrian Löwenstein" userId="96dbca9e4f88621f" providerId="LiveId" clId="{76028753-BD89-484B-B36E-F8077E530300}" dt="2019-08-29T10:27:46.328" v="5781"/>
          <ac:spMkLst>
            <pc:docMk/>
            <pc:sldMk cId="1136640950" sldId="277"/>
            <ac:spMk id="9" creationId="{020BBA0D-7213-9E46-9B34-118E144EAFCE}"/>
          </ac:spMkLst>
        </pc:spChg>
        <pc:spChg chg="add">
          <ac:chgData name="Adrian Löwenstein" userId="96dbca9e4f88621f" providerId="LiveId" clId="{76028753-BD89-484B-B36E-F8077E530300}" dt="2019-08-29T10:27:46.328" v="5781"/>
          <ac:spMkLst>
            <pc:docMk/>
            <pc:sldMk cId="1136640950" sldId="277"/>
            <ac:spMk id="11" creationId="{739D79D5-1694-DE42-85FA-758A3044125B}"/>
          </ac:spMkLst>
        </pc:spChg>
        <pc:spChg chg="add">
          <ac:chgData name="Adrian Löwenstein" userId="96dbca9e4f88621f" providerId="LiveId" clId="{76028753-BD89-484B-B36E-F8077E530300}" dt="2019-08-29T10:27:46.328" v="5781"/>
          <ac:spMkLst>
            <pc:docMk/>
            <pc:sldMk cId="1136640950" sldId="277"/>
            <ac:spMk id="13" creationId="{46100C7C-28A6-0F46-B3E7-98DA0F6472FF}"/>
          </ac:spMkLst>
        </pc:spChg>
        <pc:picChg chg="add">
          <ac:chgData name="Adrian Löwenstein" userId="96dbca9e4f88621f" providerId="LiveId" clId="{76028753-BD89-484B-B36E-F8077E530300}" dt="2019-08-29T10:27:46.328" v="5781"/>
          <ac:picMkLst>
            <pc:docMk/>
            <pc:sldMk cId="1136640950" sldId="277"/>
            <ac:picMk id="10" creationId="{EBC48E75-B5B2-FB43-A629-9A4F0162E733}"/>
          </ac:picMkLst>
        </pc:picChg>
        <pc:picChg chg="add del mod">
          <ac:chgData name="Adrian Löwenstein" userId="96dbca9e4f88621f" providerId="LiveId" clId="{76028753-BD89-484B-B36E-F8077E530300}" dt="2019-08-29T10:29:13.195" v="5793" actId="478"/>
          <ac:picMkLst>
            <pc:docMk/>
            <pc:sldMk cId="1136640950" sldId="277"/>
            <ac:picMk id="15" creationId="{E64A0947-4134-1E45-8548-270C0999A846}"/>
          </ac:picMkLst>
        </pc:picChg>
        <pc:picChg chg="add mod modCrop">
          <ac:chgData name="Adrian Löwenstein" userId="96dbca9e4f88621f" providerId="LiveId" clId="{76028753-BD89-484B-B36E-F8077E530300}" dt="2019-08-29T10:30:38.422" v="5800" actId="732"/>
          <ac:picMkLst>
            <pc:docMk/>
            <pc:sldMk cId="1136640950" sldId="277"/>
            <ac:picMk id="17" creationId="{AF834FAA-7CD0-444D-A337-22A371C34697}"/>
          </ac:picMkLst>
        </pc:picChg>
        <pc:cxnChg chg="add">
          <ac:chgData name="Adrian Löwenstein" userId="96dbca9e4f88621f" providerId="LiveId" clId="{76028753-BD89-484B-B36E-F8077E530300}" dt="2019-08-29T10:27:46.328" v="5781"/>
          <ac:cxnSpMkLst>
            <pc:docMk/>
            <pc:sldMk cId="1136640950" sldId="277"/>
            <ac:cxnSpMk id="12" creationId="{126F5346-F5B1-A646-ACB7-0D241AEFB7ED}"/>
          </ac:cxnSpMkLst>
        </pc:cxnChg>
      </pc:sldChg>
      <pc:sldChg chg="addSp delSp modSp add modAnim">
        <pc:chgData name="Adrian Löwenstein" userId="96dbca9e4f88621f" providerId="LiveId" clId="{76028753-BD89-484B-B36E-F8077E530300}" dt="2019-08-29T18:17:38.836" v="11739" actId="313"/>
        <pc:sldMkLst>
          <pc:docMk/>
          <pc:sldMk cId="3015976569" sldId="278"/>
        </pc:sldMkLst>
        <pc:spChg chg="mod">
          <ac:chgData name="Adrian Löwenstein" userId="96dbca9e4f88621f" providerId="LiveId" clId="{76028753-BD89-484B-B36E-F8077E530300}" dt="2019-08-29T14:06:13.916" v="7889" actId="20577"/>
          <ac:spMkLst>
            <pc:docMk/>
            <pc:sldMk cId="3015976569" sldId="278"/>
            <ac:spMk id="2" creationId="{BE6D80B1-F728-C34B-A1FB-494F223A4CF1}"/>
          </ac:spMkLst>
        </pc:spChg>
        <pc:spChg chg="mod">
          <ac:chgData name="Adrian Löwenstein" userId="96dbca9e4f88621f" providerId="LiveId" clId="{76028753-BD89-484B-B36E-F8077E530300}" dt="2019-08-29T18:17:38.836" v="11739" actId="313"/>
          <ac:spMkLst>
            <pc:docMk/>
            <pc:sldMk cId="3015976569" sldId="278"/>
            <ac:spMk id="3" creationId="{B106579C-10F6-D340-A4CB-14B23199DD08}"/>
          </ac:spMkLst>
        </pc:spChg>
        <pc:picChg chg="add mod">
          <ac:chgData name="Adrian Löwenstein" userId="96dbca9e4f88621f" providerId="LiveId" clId="{76028753-BD89-484B-B36E-F8077E530300}" dt="2019-08-29T15:13:59.006" v="9948" actId="1036"/>
          <ac:picMkLst>
            <pc:docMk/>
            <pc:sldMk cId="3015976569" sldId="278"/>
            <ac:picMk id="6" creationId="{8476100A-3A87-E645-AB28-46ECF60C5EBF}"/>
          </ac:picMkLst>
        </pc:picChg>
        <pc:picChg chg="add del mod">
          <ac:chgData name="Adrian Löwenstein" userId="96dbca9e4f88621f" providerId="LiveId" clId="{76028753-BD89-484B-B36E-F8077E530300}" dt="2019-08-29T14:15:27.541" v="7981" actId="478"/>
          <ac:picMkLst>
            <pc:docMk/>
            <pc:sldMk cId="3015976569" sldId="278"/>
            <ac:picMk id="7" creationId="{778C6844-9E23-4B44-AD9C-62FCB21C8955}"/>
          </ac:picMkLst>
        </pc:picChg>
        <pc:picChg chg="add del mod">
          <ac:chgData name="Adrian Löwenstein" userId="96dbca9e4f88621f" providerId="LiveId" clId="{76028753-BD89-484B-B36E-F8077E530300}" dt="2019-08-29T14:15:57.796" v="7985" actId="478"/>
          <ac:picMkLst>
            <pc:docMk/>
            <pc:sldMk cId="3015976569" sldId="278"/>
            <ac:picMk id="8" creationId="{23F22C5C-8D73-0443-A6AA-9F35081C8469}"/>
          </ac:picMkLst>
        </pc:picChg>
        <pc:picChg chg="add mod">
          <ac:chgData name="Adrian Löwenstein" userId="96dbca9e4f88621f" providerId="LiveId" clId="{76028753-BD89-484B-B36E-F8077E530300}" dt="2019-08-29T15:13:10.813" v="9872"/>
          <ac:picMkLst>
            <pc:docMk/>
            <pc:sldMk cId="3015976569" sldId="278"/>
            <ac:picMk id="9" creationId="{85247F8C-BEC5-BA43-AADC-6112B14C514C}"/>
          </ac:picMkLst>
        </pc:picChg>
      </pc:sldChg>
      <pc:sldChg chg="addSp delSp modSp add modAnim">
        <pc:chgData name="Adrian Löwenstein" userId="96dbca9e4f88621f" providerId="LiveId" clId="{76028753-BD89-484B-B36E-F8077E530300}" dt="2019-08-29T16:20:19.447" v="10957" actId="122"/>
        <pc:sldMkLst>
          <pc:docMk/>
          <pc:sldMk cId="911603039" sldId="279"/>
        </pc:sldMkLst>
        <pc:spChg chg="add del mod">
          <ac:chgData name="Adrian Löwenstein" userId="96dbca9e4f88621f" providerId="LiveId" clId="{76028753-BD89-484B-B36E-F8077E530300}" dt="2019-08-29T16:20:19.447" v="10957" actId="122"/>
          <ac:spMkLst>
            <pc:docMk/>
            <pc:sldMk cId="911603039" sldId="279"/>
            <ac:spMk id="2" creationId="{826C31DA-CEF0-9746-8156-9083E132D8FB}"/>
          </ac:spMkLst>
        </pc:spChg>
        <pc:spChg chg="add del">
          <ac:chgData name="Adrian Löwenstein" userId="96dbca9e4f88621f" providerId="LiveId" clId="{76028753-BD89-484B-B36E-F8077E530300}" dt="2019-08-29T14:55:19.478" v="9430" actId="478"/>
          <ac:spMkLst>
            <pc:docMk/>
            <pc:sldMk cId="911603039" sldId="279"/>
            <ac:spMk id="3" creationId="{75CC376B-3E0C-4240-B1B7-7C7FA05A929A}"/>
          </ac:spMkLst>
        </pc:spChg>
        <pc:spChg chg="add del mod">
          <ac:chgData name="Adrian Löwenstein" userId="96dbca9e4f88621f" providerId="LiveId" clId="{76028753-BD89-484B-B36E-F8077E530300}" dt="2019-08-29T14:55:15.592" v="9429"/>
          <ac:spMkLst>
            <pc:docMk/>
            <pc:sldMk cId="911603039" sldId="279"/>
            <ac:spMk id="6" creationId="{1FDFEE93-7494-EF42-AC3E-F25CECDAEEF0}"/>
          </ac:spMkLst>
        </pc:spChg>
        <pc:spChg chg="add del mod">
          <ac:chgData name="Adrian Löwenstein" userId="96dbca9e4f88621f" providerId="LiveId" clId="{76028753-BD89-484B-B36E-F8077E530300}" dt="2019-08-29T14:55:15.592" v="9429"/>
          <ac:spMkLst>
            <pc:docMk/>
            <pc:sldMk cId="911603039" sldId="279"/>
            <ac:spMk id="7" creationId="{726499EE-F4BF-D041-ACB8-9D4D2A7907E8}"/>
          </ac:spMkLst>
        </pc:spChg>
        <pc:spChg chg="add mod">
          <ac:chgData name="Adrian Löwenstein" userId="96dbca9e4f88621f" providerId="LiveId" clId="{76028753-BD89-484B-B36E-F8077E530300}" dt="2019-08-29T16:00:11.499" v="10189" actId="1076"/>
          <ac:spMkLst>
            <pc:docMk/>
            <pc:sldMk cId="911603039" sldId="279"/>
            <ac:spMk id="8" creationId="{2C9D4467-A24E-5E45-97A4-72E99C3D4B9C}"/>
          </ac:spMkLst>
        </pc:spChg>
      </pc:sldChg>
      <pc:sldChg chg="addSp modSp add ord modAnim">
        <pc:chgData name="Adrian Löwenstein" userId="96dbca9e4f88621f" providerId="LiveId" clId="{76028753-BD89-484B-B36E-F8077E530300}" dt="2019-08-29T19:55:03.517" v="13166" actId="20577"/>
        <pc:sldMkLst>
          <pc:docMk/>
          <pc:sldMk cId="3115197504" sldId="280"/>
        </pc:sldMkLst>
        <pc:spChg chg="mod">
          <ac:chgData name="Adrian Löwenstein" userId="96dbca9e4f88621f" providerId="LiveId" clId="{76028753-BD89-484B-B36E-F8077E530300}" dt="2019-08-29T18:39:50.644" v="12209" actId="20577"/>
          <ac:spMkLst>
            <pc:docMk/>
            <pc:sldMk cId="3115197504" sldId="280"/>
            <ac:spMk id="2" creationId="{4C01FC6F-0359-A444-B21D-706591404CF5}"/>
          </ac:spMkLst>
        </pc:spChg>
        <pc:spChg chg="mod">
          <ac:chgData name="Adrian Löwenstein" userId="96dbca9e4f88621f" providerId="LiveId" clId="{76028753-BD89-484B-B36E-F8077E530300}" dt="2019-08-29T19:55:03.517" v="13166" actId="20577"/>
          <ac:spMkLst>
            <pc:docMk/>
            <pc:sldMk cId="3115197504" sldId="280"/>
            <ac:spMk id="3" creationId="{BF4663DF-FCA4-4646-81DB-304163BAA886}"/>
          </ac:spMkLst>
        </pc:spChg>
        <pc:picChg chg="add mod">
          <ac:chgData name="Adrian Löwenstein" userId="96dbca9e4f88621f" providerId="LiveId" clId="{76028753-BD89-484B-B36E-F8077E530300}" dt="2019-08-29T15:08:48.200" v="9663" actId="1076"/>
          <ac:picMkLst>
            <pc:docMk/>
            <pc:sldMk cId="3115197504" sldId="280"/>
            <ac:picMk id="1025" creationId="{5E79C9DA-4A3B-0846-9282-925EFD32244A}"/>
          </ac:picMkLst>
        </pc:picChg>
        <pc:picChg chg="add mod">
          <ac:chgData name="Adrian Löwenstein" userId="96dbca9e4f88621f" providerId="LiveId" clId="{76028753-BD89-484B-B36E-F8077E530300}" dt="2019-08-29T15:09:02.486" v="9666" actId="1076"/>
          <ac:picMkLst>
            <pc:docMk/>
            <pc:sldMk cId="3115197504" sldId="280"/>
            <ac:picMk id="1026" creationId="{ABC38687-9B73-DA45-9C51-18486A7ED2D4}"/>
          </ac:picMkLst>
        </pc:picChg>
      </pc:sldChg>
      <pc:sldChg chg="modSp add modAnim">
        <pc:chgData name="Adrian Löwenstein" userId="96dbca9e4f88621f" providerId="LiveId" clId="{76028753-BD89-484B-B36E-F8077E530300}" dt="2019-08-29T16:19:54.544" v="10952" actId="12"/>
        <pc:sldMkLst>
          <pc:docMk/>
          <pc:sldMk cId="3635780963" sldId="281"/>
        </pc:sldMkLst>
        <pc:spChg chg="mod">
          <ac:chgData name="Adrian Löwenstein" userId="96dbca9e4f88621f" providerId="LiveId" clId="{76028753-BD89-484B-B36E-F8077E530300}" dt="2019-08-29T15:54:27.926" v="9980" actId="20577"/>
          <ac:spMkLst>
            <pc:docMk/>
            <pc:sldMk cId="3635780963" sldId="281"/>
            <ac:spMk id="2" creationId="{C9267C70-859C-C54C-98E3-E3633084B2D0}"/>
          </ac:spMkLst>
        </pc:spChg>
        <pc:spChg chg="mod">
          <ac:chgData name="Adrian Löwenstein" userId="96dbca9e4f88621f" providerId="LiveId" clId="{76028753-BD89-484B-B36E-F8077E530300}" dt="2019-08-29T16:19:54.544" v="10952" actId="12"/>
          <ac:spMkLst>
            <pc:docMk/>
            <pc:sldMk cId="3635780963" sldId="281"/>
            <ac:spMk id="3" creationId="{777DCE56-A70D-684A-B2A1-E7E6B1229AF6}"/>
          </ac:spMkLst>
        </pc:spChg>
      </pc:sldChg>
      <pc:sldChg chg="modSp add">
        <pc:chgData name="Adrian Löwenstein" userId="96dbca9e4f88621f" providerId="LiveId" clId="{76028753-BD89-484B-B36E-F8077E530300}" dt="2019-08-29T19:02:19.767" v="12375" actId="20577"/>
        <pc:sldMkLst>
          <pc:docMk/>
          <pc:sldMk cId="3939381916" sldId="282"/>
        </pc:sldMkLst>
        <pc:spChg chg="mod">
          <ac:chgData name="Adrian Löwenstein" userId="96dbca9e4f88621f" providerId="LiveId" clId="{76028753-BD89-484B-B36E-F8077E530300}" dt="2019-08-29T16:04:23.036" v="10255" actId="20577"/>
          <ac:spMkLst>
            <pc:docMk/>
            <pc:sldMk cId="3939381916" sldId="282"/>
            <ac:spMk id="2" creationId="{5F37EE1A-04A3-194D-B4FC-C3959E295A72}"/>
          </ac:spMkLst>
        </pc:spChg>
        <pc:spChg chg="mod">
          <ac:chgData name="Adrian Löwenstein" userId="96dbca9e4f88621f" providerId="LiveId" clId="{76028753-BD89-484B-B36E-F8077E530300}" dt="2019-08-29T19:02:19.767" v="12375" actId="20577"/>
          <ac:spMkLst>
            <pc:docMk/>
            <pc:sldMk cId="3939381916" sldId="282"/>
            <ac:spMk id="3" creationId="{B795B5BF-C0E5-D24E-B30A-ADE9A4E56319}"/>
          </ac:spMkLst>
        </pc:spChg>
      </pc:sldChg>
      <pc:sldChg chg="modSp add">
        <pc:chgData name="Adrian Löwenstein" userId="96dbca9e4f88621f" providerId="LiveId" clId="{76028753-BD89-484B-B36E-F8077E530300}" dt="2019-08-30T09:08:56.815" v="13826" actId="20577"/>
        <pc:sldMkLst>
          <pc:docMk/>
          <pc:sldMk cId="2704331943" sldId="283"/>
        </pc:sldMkLst>
        <pc:spChg chg="mod">
          <ac:chgData name="Adrian Löwenstein" userId="96dbca9e4f88621f" providerId="LiveId" clId="{76028753-BD89-484B-B36E-F8077E530300}" dt="2019-08-29T18:09:39.830" v="11372" actId="20577"/>
          <ac:spMkLst>
            <pc:docMk/>
            <pc:sldMk cId="2704331943" sldId="283"/>
            <ac:spMk id="2" creationId="{D9E8D53F-BACA-6540-8150-C800C54BE9C7}"/>
          </ac:spMkLst>
        </pc:spChg>
        <pc:spChg chg="mod">
          <ac:chgData name="Adrian Löwenstein" userId="96dbca9e4f88621f" providerId="LiveId" clId="{76028753-BD89-484B-B36E-F8077E530300}" dt="2019-08-30T09:08:56.815" v="13826" actId="20577"/>
          <ac:spMkLst>
            <pc:docMk/>
            <pc:sldMk cId="2704331943" sldId="283"/>
            <ac:spMk id="3" creationId="{DDEBE80B-14BB-9744-92D1-533A2FCE9C62}"/>
          </ac:spMkLst>
        </pc:spChg>
      </pc:sldChg>
      <pc:sldChg chg="addSp modSp add">
        <pc:chgData name="Adrian Löwenstein" userId="96dbca9e4f88621f" providerId="LiveId" clId="{76028753-BD89-484B-B36E-F8077E530300}" dt="2019-08-29T18:17:25.332" v="11736" actId="313"/>
        <pc:sldMkLst>
          <pc:docMk/>
          <pc:sldMk cId="1286722190" sldId="284"/>
        </pc:sldMkLst>
        <pc:spChg chg="mod">
          <ac:chgData name="Adrian Löwenstein" userId="96dbca9e4f88621f" providerId="LiveId" clId="{76028753-BD89-484B-B36E-F8077E530300}" dt="2019-08-29T18:10:59.693" v="11536" actId="20577"/>
          <ac:spMkLst>
            <pc:docMk/>
            <pc:sldMk cId="1286722190" sldId="284"/>
            <ac:spMk id="2" creationId="{C4F194A8-B19B-8D4E-A951-25DE63D1A38F}"/>
          </ac:spMkLst>
        </pc:spChg>
        <pc:spChg chg="mod">
          <ac:chgData name="Adrian Löwenstein" userId="96dbca9e4f88621f" providerId="LiveId" clId="{76028753-BD89-484B-B36E-F8077E530300}" dt="2019-08-29T18:17:25.332" v="11736" actId="313"/>
          <ac:spMkLst>
            <pc:docMk/>
            <pc:sldMk cId="1286722190" sldId="284"/>
            <ac:spMk id="3" creationId="{3BB28E36-FD6A-C54B-B483-B09AFF4D0D0E}"/>
          </ac:spMkLst>
        </pc:spChg>
        <pc:picChg chg="add mod">
          <ac:chgData name="Adrian Löwenstein" userId="96dbca9e4f88621f" providerId="LiveId" clId="{76028753-BD89-484B-B36E-F8077E530300}" dt="2019-08-29T18:11:38.458" v="11547" actId="1076"/>
          <ac:picMkLst>
            <pc:docMk/>
            <pc:sldMk cId="1286722190" sldId="284"/>
            <ac:picMk id="2049" creationId="{35DDFD92-A56F-8241-9C4E-5BC658A8D685}"/>
          </ac:picMkLst>
        </pc:picChg>
      </pc:sldChg>
      <pc:sldChg chg="addSp modSp add">
        <pc:chgData name="Adrian Löwenstein" userId="96dbca9e4f88621f" providerId="LiveId" clId="{76028753-BD89-484B-B36E-F8077E530300}" dt="2019-08-29T19:17:56.328" v="12878" actId="1076"/>
        <pc:sldMkLst>
          <pc:docMk/>
          <pc:sldMk cId="642664587" sldId="285"/>
        </pc:sldMkLst>
        <pc:spChg chg="mod">
          <ac:chgData name="Adrian Löwenstein" userId="96dbca9e4f88621f" providerId="LiveId" clId="{76028753-BD89-484B-B36E-F8077E530300}" dt="2019-08-29T18:29:36.832" v="12134" actId="20577"/>
          <ac:spMkLst>
            <pc:docMk/>
            <pc:sldMk cId="642664587" sldId="285"/>
            <ac:spMk id="2" creationId="{AB6891B3-B644-4646-BA71-8479CC3592D6}"/>
          </ac:spMkLst>
        </pc:spChg>
        <pc:spChg chg="mod">
          <ac:chgData name="Adrian Löwenstein" userId="96dbca9e4f88621f" providerId="LiveId" clId="{76028753-BD89-484B-B36E-F8077E530300}" dt="2019-08-29T19:17:53.945" v="12877" actId="242"/>
          <ac:spMkLst>
            <pc:docMk/>
            <pc:sldMk cId="642664587" sldId="285"/>
            <ac:spMk id="3" creationId="{DC8EC630-E308-6545-AC47-AA05162049CE}"/>
          </ac:spMkLst>
        </pc:spChg>
        <pc:picChg chg="add mod">
          <ac:chgData name="Adrian Löwenstein" userId="96dbca9e4f88621f" providerId="LiveId" clId="{76028753-BD89-484B-B36E-F8077E530300}" dt="2019-08-29T19:17:56.328" v="12878" actId="1076"/>
          <ac:picMkLst>
            <pc:docMk/>
            <pc:sldMk cId="642664587" sldId="285"/>
            <ac:picMk id="3073" creationId="{1DFBAAE2-0976-BD4A-AA6F-03495E8BC2F4}"/>
          </ac:picMkLst>
        </pc:picChg>
      </pc:sldChg>
      <pc:sldChg chg="addSp modSp add modAnim">
        <pc:chgData name="Adrian Löwenstein" userId="96dbca9e4f88621f" providerId="LiveId" clId="{76028753-BD89-484B-B36E-F8077E530300}" dt="2019-08-29T18:34:02.227" v="12185" actId="1037"/>
        <pc:sldMkLst>
          <pc:docMk/>
          <pc:sldMk cId="1968108651" sldId="286"/>
        </pc:sldMkLst>
        <pc:spChg chg="mod">
          <ac:chgData name="Adrian Löwenstein" userId="96dbca9e4f88621f" providerId="LiveId" clId="{76028753-BD89-484B-B36E-F8077E530300}" dt="2019-08-29T18:29:43.412" v="12136" actId="20577"/>
          <ac:spMkLst>
            <pc:docMk/>
            <pc:sldMk cId="1968108651" sldId="286"/>
            <ac:spMk id="2" creationId="{EDE82410-2882-D544-92A6-3D5BB3A06FC7}"/>
          </ac:spMkLst>
        </pc:spChg>
        <pc:spChg chg="mod">
          <ac:chgData name="Adrian Löwenstein" userId="96dbca9e4f88621f" providerId="LiveId" clId="{76028753-BD89-484B-B36E-F8077E530300}" dt="2019-08-29T18:33:57.922" v="12170" actId="20577"/>
          <ac:spMkLst>
            <pc:docMk/>
            <pc:sldMk cId="1968108651" sldId="286"/>
            <ac:spMk id="3" creationId="{2C265FB6-A92F-804F-8BD9-5ACDDCCA4001}"/>
          </ac:spMkLst>
        </pc:spChg>
        <pc:picChg chg="add mod">
          <ac:chgData name="Adrian Löwenstein" userId="96dbca9e4f88621f" providerId="LiveId" clId="{76028753-BD89-484B-B36E-F8077E530300}" dt="2019-08-29T18:24:08.065" v="11934" actId="1076"/>
          <ac:picMkLst>
            <pc:docMk/>
            <pc:sldMk cId="1968108651" sldId="286"/>
            <ac:picMk id="6" creationId="{22687EFF-8116-184B-983C-EED1FA38C07F}"/>
          </ac:picMkLst>
        </pc:picChg>
        <pc:picChg chg="add mod">
          <ac:chgData name="Adrian Löwenstein" userId="96dbca9e4f88621f" providerId="LiveId" clId="{76028753-BD89-484B-B36E-F8077E530300}" dt="2019-08-29T18:24:51.173" v="11980" actId="1076"/>
          <ac:picMkLst>
            <pc:docMk/>
            <pc:sldMk cId="1968108651" sldId="286"/>
            <ac:picMk id="7" creationId="{5D1B0773-AF9E-ED44-8765-E0C2B06B7A25}"/>
          </ac:picMkLst>
        </pc:picChg>
        <pc:picChg chg="add mod">
          <ac:chgData name="Adrian Löwenstein" userId="96dbca9e4f88621f" providerId="LiveId" clId="{76028753-BD89-484B-B36E-F8077E530300}" dt="2019-08-29T18:34:02.227" v="12185" actId="1037"/>
          <ac:picMkLst>
            <pc:docMk/>
            <pc:sldMk cId="1968108651" sldId="286"/>
            <ac:picMk id="8" creationId="{6761B02A-8144-EE43-887F-C688BB0AF4C1}"/>
          </ac:picMkLst>
        </pc:picChg>
        <pc:cxnChg chg="add mod">
          <ac:chgData name="Adrian Löwenstein" userId="96dbca9e4f88621f" providerId="LiveId" clId="{76028753-BD89-484B-B36E-F8077E530300}" dt="2019-08-29T18:31:08.340" v="12150" actId="14100"/>
          <ac:cxnSpMkLst>
            <pc:docMk/>
            <pc:sldMk cId="1968108651" sldId="286"/>
            <ac:cxnSpMk id="10" creationId="{0A5F90FD-0C95-E843-A3AD-B053B8E8AC81}"/>
          </ac:cxnSpMkLst>
        </pc:cxnChg>
        <pc:cxnChg chg="add mod">
          <ac:chgData name="Adrian Löwenstein" userId="96dbca9e4f88621f" providerId="LiveId" clId="{76028753-BD89-484B-B36E-F8077E530300}" dt="2019-08-29T18:31:02.184" v="12149" actId="1038"/>
          <ac:cxnSpMkLst>
            <pc:docMk/>
            <pc:sldMk cId="1968108651" sldId="286"/>
            <ac:cxnSpMk id="12" creationId="{884FC35B-39E1-944B-932F-0E0880EF1BD8}"/>
          </ac:cxnSpMkLst>
        </pc:cxnChg>
        <pc:cxnChg chg="add mod">
          <ac:chgData name="Adrian Löwenstein" userId="96dbca9e4f88621f" providerId="LiveId" clId="{76028753-BD89-484B-B36E-F8077E530300}" dt="2019-08-29T18:33:02.250" v="12165" actId="14100"/>
          <ac:cxnSpMkLst>
            <pc:docMk/>
            <pc:sldMk cId="1968108651" sldId="286"/>
            <ac:cxnSpMk id="15" creationId="{7F5933C9-7530-6C40-967C-6B628151CD5A}"/>
          </ac:cxnSpMkLst>
        </pc:cxnChg>
      </pc:sldChg>
      <pc:sldChg chg="addSp modSp add modAnim">
        <pc:chgData name="Adrian Löwenstein" userId="96dbca9e4f88621f" providerId="LiveId" clId="{76028753-BD89-484B-B36E-F8077E530300}" dt="2019-08-29T19:16:04.845" v="12757"/>
        <pc:sldMkLst>
          <pc:docMk/>
          <pc:sldMk cId="1477121823" sldId="287"/>
        </pc:sldMkLst>
        <pc:spChg chg="mod">
          <ac:chgData name="Adrian Löwenstein" userId="96dbca9e4f88621f" providerId="LiveId" clId="{76028753-BD89-484B-B36E-F8077E530300}" dt="2019-08-29T19:04:50.553" v="12548" actId="20577"/>
          <ac:spMkLst>
            <pc:docMk/>
            <pc:sldMk cId="1477121823" sldId="287"/>
            <ac:spMk id="2" creationId="{0818FAAB-53C3-344D-B2AF-452FD5697A08}"/>
          </ac:spMkLst>
        </pc:spChg>
        <pc:spChg chg="mod">
          <ac:chgData name="Adrian Löwenstein" userId="96dbca9e4f88621f" providerId="LiveId" clId="{76028753-BD89-484B-B36E-F8077E530300}" dt="2019-08-29T19:14:31.992" v="12740" actId="20577"/>
          <ac:spMkLst>
            <pc:docMk/>
            <pc:sldMk cId="1477121823" sldId="287"/>
            <ac:spMk id="3" creationId="{D0D724FA-922A-D645-90A5-1FA02C7156E6}"/>
          </ac:spMkLst>
        </pc:spChg>
        <pc:picChg chg="add mod">
          <ac:chgData name="Adrian Löwenstein" userId="96dbca9e4f88621f" providerId="LiveId" clId="{76028753-BD89-484B-B36E-F8077E530300}" dt="2019-08-29T19:12:15.518" v="12638" actId="1076"/>
          <ac:picMkLst>
            <pc:docMk/>
            <pc:sldMk cId="1477121823" sldId="287"/>
            <ac:picMk id="6" creationId="{6AD8770A-1CE8-E947-9BF6-DB4FB493CE4A}"/>
          </ac:picMkLst>
        </pc:picChg>
        <pc:picChg chg="add mod">
          <ac:chgData name="Adrian Löwenstein" userId="96dbca9e4f88621f" providerId="LiveId" clId="{76028753-BD89-484B-B36E-F8077E530300}" dt="2019-08-29T19:14:44.910" v="12742" actId="1076"/>
          <ac:picMkLst>
            <pc:docMk/>
            <pc:sldMk cId="1477121823" sldId="287"/>
            <ac:picMk id="7" creationId="{7CE5EBF1-67F4-8045-8010-6B638DF824FD}"/>
          </ac:picMkLst>
        </pc:picChg>
        <pc:cxnChg chg="add mod">
          <ac:chgData name="Adrian Löwenstein" userId="96dbca9e4f88621f" providerId="LiveId" clId="{76028753-BD89-484B-B36E-F8077E530300}" dt="2019-08-29T19:15:54.047" v="12756" actId="1076"/>
          <ac:cxnSpMkLst>
            <pc:docMk/>
            <pc:sldMk cId="1477121823" sldId="287"/>
            <ac:cxnSpMk id="8" creationId="{A8516927-5E39-C949-936E-CBEEA8C500A0}"/>
          </ac:cxnSpMkLst>
        </pc:cxnChg>
        <pc:cxnChg chg="add mod">
          <ac:chgData name="Adrian Löwenstein" userId="96dbca9e4f88621f" providerId="LiveId" clId="{76028753-BD89-484B-B36E-F8077E530300}" dt="2019-08-29T19:15:47.576" v="12755" actId="1076"/>
          <ac:cxnSpMkLst>
            <pc:docMk/>
            <pc:sldMk cId="1477121823" sldId="287"/>
            <ac:cxnSpMk id="11" creationId="{7F76C151-8D95-1542-8222-EB90ED9EC390}"/>
          </ac:cxnSpMkLst>
        </pc:cxnChg>
      </pc:sldChg>
      <pc:sldMasterChg chg="addSp delSp modSp modSldLayout">
        <pc:chgData name="Adrian Löwenstein" userId="96dbca9e4f88621f" providerId="LiveId" clId="{76028753-BD89-484B-B36E-F8077E530300}" dt="2019-08-28T15:52:33.643" v="4929" actId="1076"/>
        <pc:sldMasterMkLst>
          <pc:docMk/>
          <pc:sldMasterMk cId="3572915109" sldId="2147483648"/>
        </pc:sldMasterMkLst>
        <pc:spChg chg="mod">
          <ac:chgData name="Adrian Löwenstein" userId="96dbca9e4f88621f" providerId="LiveId" clId="{76028753-BD89-484B-B36E-F8077E530300}" dt="2019-08-27T13:33:40.458" v="84" actId="14100"/>
          <ac:spMkLst>
            <pc:docMk/>
            <pc:sldMasterMk cId="3572915109" sldId="2147483648"/>
            <ac:spMk id="3" creationId="{13687514-136B-AA4C-A050-2D131CCDDB57}"/>
          </ac:spMkLst>
        </pc:spChg>
        <pc:picChg chg="del">
          <ac:chgData name="Adrian Löwenstein" userId="96dbca9e4f88621f" providerId="LiveId" clId="{76028753-BD89-484B-B36E-F8077E530300}" dt="2019-08-27T13:36:58.316" v="111"/>
          <ac:picMkLst>
            <pc:docMk/>
            <pc:sldMasterMk cId="3572915109" sldId="2147483648"/>
            <ac:picMk id="8" creationId="{5612B659-EC1D-6D4C-93A0-C2E1E8767A76}"/>
          </ac:picMkLst>
        </pc:picChg>
        <pc:inkChg chg="add del">
          <ac:chgData name="Adrian Löwenstein" userId="96dbca9e4f88621f" providerId="LiveId" clId="{76028753-BD89-484B-B36E-F8077E530300}" dt="2019-08-27T13:34:39.133" v="89" actId="478"/>
          <ac:inkMkLst>
            <pc:docMk/>
            <pc:sldMasterMk cId="3572915109" sldId="2147483648"/>
            <ac:inkMk id="4" creationId="{26845855-021E-F549-A202-9B057711FF5D}"/>
          </ac:inkMkLst>
        </pc:inkChg>
        <pc:inkChg chg="add del">
          <ac:chgData name="Adrian Löwenstein" userId="96dbca9e4f88621f" providerId="LiveId" clId="{76028753-BD89-484B-B36E-F8077E530300}" dt="2019-08-27T13:34:37.721" v="88" actId="478"/>
          <ac:inkMkLst>
            <pc:docMk/>
            <pc:sldMasterMk cId="3572915109" sldId="2147483648"/>
            <ac:inkMk id="7" creationId="{432F5FA9-6EA6-3348-8669-2181BA553225}"/>
          </ac:inkMkLst>
        </pc:inkChg>
        <pc:inkChg chg="add del">
          <ac:chgData name="Adrian Löwenstein" userId="96dbca9e4f88621f" providerId="LiveId" clId="{76028753-BD89-484B-B36E-F8077E530300}" dt="2019-08-27T13:34:40.505" v="90" actId="478"/>
          <ac:inkMkLst>
            <pc:docMk/>
            <pc:sldMasterMk cId="3572915109" sldId="2147483648"/>
            <ac:inkMk id="9" creationId="{DEB7CD08-565E-9E4C-A6BB-0BD44381717C}"/>
          </ac:inkMkLst>
        </pc:inkChg>
        <pc:sldLayoutChg chg="modSp">
          <pc:chgData name="Adrian Löwenstein" userId="96dbca9e4f88621f" providerId="LiveId" clId="{76028753-BD89-484B-B36E-F8077E530300}" dt="2019-08-27T14:09:04.488" v="349"/>
          <pc:sldLayoutMkLst>
            <pc:docMk/>
            <pc:sldMasterMk cId="3572915109" sldId="2147483648"/>
            <pc:sldLayoutMk cId="3567338802" sldId="2147483649"/>
          </pc:sldLayoutMkLst>
          <pc:spChg chg="mod">
            <ac:chgData name="Adrian Löwenstein" userId="96dbca9e4f88621f" providerId="LiveId" clId="{76028753-BD89-484B-B36E-F8077E530300}" dt="2019-08-27T14:09:04.488" v="349"/>
            <ac:spMkLst>
              <pc:docMk/>
              <pc:sldMasterMk cId="3572915109" sldId="2147483648"/>
              <pc:sldLayoutMk cId="3567338802" sldId="2147483649"/>
              <ac:spMk id="5" creationId="{45B2C2AE-5BE7-6B4A-967F-D56F68CFD80C}"/>
            </ac:spMkLst>
          </pc:spChg>
        </pc:sldLayoutChg>
        <pc:sldLayoutChg chg="addSp modSp">
          <pc:chgData name="Adrian Löwenstein" userId="96dbca9e4f88621f" providerId="LiveId" clId="{76028753-BD89-484B-B36E-F8077E530300}" dt="2019-08-28T15:52:33.643" v="4929" actId="1076"/>
          <pc:sldLayoutMkLst>
            <pc:docMk/>
            <pc:sldMasterMk cId="3572915109" sldId="2147483648"/>
            <pc:sldLayoutMk cId="202546743" sldId="2147483650"/>
          </pc:sldLayoutMkLst>
          <pc:spChg chg="mod">
            <ac:chgData name="Adrian Löwenstein" userId="96dbca9e4f88621f" providerId="LiveId" clId="{76028753-BD89-484B-B36E-F8077E530300}" dt="2019-08-27T13:33:03.015" v="83" actId="179"/>
            <ac:spMkLst>
              <pc:docMk/>
              <pc:sldMasterMk cId="3572915109" sldId="2147483648"/>
              <pc:sldLayoutMk cId="202546743" sldId="2147483650"/>
              <ac:spMk id="2" creationId="{1010D7A3-EEAA-EB45-BED2-A262F47AEDD2}"/>
            </ac:spMkLst>
          </pc:spChg>
          <pc:spChg chg="mod">
            <ac:chgData name="Adrian Löwenstein" userId="96dbca9e4f88621f" providerId="LiveId" clId="{76028753-BD89-484B-B36E-F8077E530300}" dt="2019-08-27T14:55:43.068" v="746" actId="14100"/>
            <ac:spMkLst>
              <pc:docMk/>
              <pc:sldMasterMk cId="3572915109" sldId="2147483648"/>
              <pc:sldLayoutMk cId="202546743" sldId="2147483650"/>
              <ac:spMk id="3" creationId="{9F20EB7A-54C6-5F41-A584-014D39E3C927}"/>
            </ac:spMkLst>
          </pc:spChg>
          <pc:spChg chg="mod">
            <ac:chgData name="Adrian Löwenstein" userId="96dbca9e4f88621f" providerId="LiveId" clId="{76028753-BD89-484B-B36E-F8077E530300}" dt="2019-08-28T15:51:23.045" v="4924" actId="403"/>
            <ac:spMkLst>
              <pc:docMk/>
              <pc:sldMasterMk cId="3572915109" sldId="2147483648"/>
              <pc:sldLayoutMk cId="202546743" sldId="2147483650"/>
              <ac:spMk id="5" creationId="{ADCCCC7B-E085-9345-86E9-221D8D180C8C}"/>
            </ac:spMkLst>
          </pc:spChg>
          <pc:spChg chg="mod">
            <ac:chgData name="Adrian Löwenstein" userId="96dbca9e4f88621f" providerId="LiveId" clId="{76028753-BD89-484B-B36E-F8077E530300}" dt="2019-08-28T09:40:51.927" v="1475" actId="121"/>
            <ac:spMkLst>
              <pc:docMk/>
              <pc:sldMasterMk cId="3572915109" sldId="2147483648"/>
              <pc:sldLayoutMk cId="202546743" sldId="2147483650"/>
              <ac:spMk id="6" creationId="{DC560520-8F7A-2F4C-8C7C-8FF459C91F02}"/>
            </ac:spMkLst>
          </pc:spChg>
          <pc:picChg chg="add mod">
            <ac:chgData name="Adrian Löwenstein" userId="96dbca9e4f88621f" providerId="LiveId" clId="{76028753-BD89-484B-B36E-F8077E530300}" dt="2019-08-28T15:52:29.515" v="4928" actId="14100"/>
            <ac:picMkLst>
              <pc:docMk/>
              <pc:sldMasterMk cId="3572915109" sldId="2147483648"/>
              <pc:sldLayoutMk cId="202546743" sldId="2147483650"/>
              <ac:picMk id="9" creationId="{7BCDC5CD-7625-6141-BE5D-8B7D9177C660}"/>
            </ac:picMkLst>
          </pc:picChg>
          <pc:cxnChg chg="add mod">
            <ac:chgData name="Adrian Löwenstein" userId="96dbca9e4f88621f" providerId="LiveId" clId="{76028753-BD89-484B-B36E-F8077E530300}" dt="2019-08-28T15:52:33.643" v="4929" actId="1076"/>
            <ac:cxnSpMkLst>
              <pc:docMk/>
              <pc:sldMasterMk cId="3572915109" sldId="2147483648"/>
              <pc:sldLayoutMk cId="202546743" sldId="2147483650"/>
              <ac:cxnSpMk id="8" creationId="{A6AEEC8B-39A5-3F4E-B3E1-E6BF4A5E8B72}"/>
            </ac:cxnSpMkLst>
          </pc:cxnChg>
        </pc:sldLayoutChg>
      </pc:sldMasterChg>
    </pc:docChg>
  </pc:docChgLst>
  <pc:docChgLst>
    <pc:chgData name="Adrian Löwenstein" userId="96dbca9e4f88621f" providerId="LiveId" clId="{9A799184-6BFC-1249-9F0E-6580BB27158A}"/>
    <pc:docChg chg="custSel modSld">
      <pc:chgData name="Adrian Löwenstein" userId="96dbca9e4f88621f" providerId="LiveId" clId="{9A799184-6BFC-1249-9F0E-6580BB27158A}" dt="2019-09-05T10:09:36.509" v="1" actId="27636"/>
      <pc:docMkLst>
        <pc:docMk/>
      </pc:docMkLst>
      <pc:sldChg chg="modSp">
        <pc:chgData name="Adrian Löwenstein" userId="96dbca9e4f88621f" providerId="LiveId" clId="{9A799184-6BFC-1249-9F0E-6580BB27158A}" dt="2019-09-05T10:09:36.509" v="1" actId="27636"/>
        <pc:sldMkLst>
          <pc:docMk/>
          <pc:sldMk cId="829526726" sldId="273"/>
        </pc:sldMkLst>
        <pc:spChg chg="mod">
          <ac:chgData name="Adrian Löwenstein" userId="96dbca9e4f88621f" providerId="LiveId" clId="{9A799184-6BFC-1249-9F0E-6580BB27158A}" dt="2019-09-05T10:09:36.509" v="1" actId="27636"/>
          <ac:spMkLst>
            <pc:docMk/>
            <pc:sldMk cId="829526726" sldId="273"/>
            <ac:spMk id="3" creationId="{25759A36-DEC1-1648-AEA4-58D5BE42CEDF}"/>
          </ac:spMkLst>
        </pc:spChg>
      </pc:sldChg>
      <pc:sldChg chg="modSp">
        <pc:chgData name="Adrian Löwenstein" userId="96dbca9e4f88621f" providerId="LiveId" clId="{9A799184-6BFC-1249-9F0E-6580BB27158A}" dt="2019-09-05T10:09:36.442" v="0" actId="27636"/>
        <pc:sldMkLst>
          <pc:docMk/>
          <pc:sldMk cId="1968108651" sldId="286"/>
        </pc:sldMkLst>
        <pc:spChg chg="mod">
          <ac:chgData name="Adrian Löwenstein" userId="96dbca9e4f88621f" providerId="LiveId" clId="{9A799184-6BFC-1249-9F0E-6580BB27158A}" dt="2019-09-05T10:09:36.442" v="0" actId="27636"/>
          <ac:spMkLst>
            <pc:docMk/>
            <pc:sldMk cId="1968108651" sldId="286"/>
            <ac:spMk id="3" creationId="{2C265FB6-A92F-804F-8BD9-5ACDDCCA40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C3E5F-2FEE-C44A-B407-6E4DC5344211}" type="datetimeFigureOut">
              <a:rPr lang="en-GB" smtClean="0"/>
              <a:t>05/09/2019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5F559-A83C-7541-842A-379B89E9C1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80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6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9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5F559-A83C-7541-842A-379B89E9C1AB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80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38B6-B766-154E-A1F7-3D33E850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7018-899B-6A48-934B-AC3EBFAA5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0E75-5774-9D46-BEDC-F6F7F0EF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065B8-E6DB-6342-A8D3-D36E703CF368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C2AE-5BE7-6B4A-967F-D56F68CF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CA05-9E1F-724B-8F0F-D530CCC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CF3B-0D65-D34D-8922-DAD7443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EB265-31DB-AF41-9A44-91AE776D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2E2D-4B2A-AC43-BF93-B5315F68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DCECA7-59D7-C049-96A3-E47FCF5A01D9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A0AB-E65E-1F47-8DA3-FA6132F5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D2F0-964F-DB46-A581-A0432B92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1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0D71-20C2-E944-9829-1DBA5B82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C665E-A599-7443-A54B-63B9001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C67B-437A-8C4B-8449-732FC582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D366CA-6C5B-654E-8885-C41B7A6596F1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2861-12DD-5D49-B485-C2A4ADF7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B460-454B-D54D-AD20-3BB49387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7A3-EEAA-EB45-BED2-A262F47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marL="763588" indent="0">
              <a:tabLst/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EB7A-54C6-5F41-A584-014D39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61363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9FE6-D683-8C4B-A450-572D6BC4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DA3D2-EC69-214E-9C9A-A53B43016B0C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CC7B-E085-9345-86E9-221D8D18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0520-8F7A-2F4C-8C7C-8FF459C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77D49EF-BB87-C846-AC85-96A2CE95D37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AEEC8B-39A5-3F4E-B3E1-E6BF4A5E8B72}"/>
              </a:ext>
            </a:extLst>
          </p:cNvPr>
          <p:cNvCxnSpPr/>
          <p:nvPr userDrawn="1"/>
        </p:nvCxnSpPr>
        <p:spPr>
          <a:xfrm>
            <a:off x="0" y="6216890"/>
            <a:ext cx="12192000" cy="0"/>
          </a:xfrm>
          <a:prstGeom prst="line">
            <a:avLst/>
          </a:prstGeom>
          <a:ln w="38100" cmpd="sng">
            <a:solidFill>
              <a:srgbClr val="0032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CDC5CD-7625-6141-BE5D-8B7D9177C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16" y="6318432"/>
            <a:ext cx="1641869" cy="4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86A4-3976-5F46-9121-AE8042E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BCD3-672C-1244-BF28-BA084372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44C1-8094-2F40-A3BF-A74D6291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E025C-58B7-B149-9B6E-C46FEA0BA2E3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F766-E62E-D840-972C-66FF56BE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9ADD-98E3-5746-A458-3BFEE776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8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0D77-5A58-F14D-90FE-FA2C336C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DD8C-A3FF-5048-83BC-21AA46956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51EC2-362D-634A-A577-4C62BC3B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F083-110B-7249-BA89-79C65DD0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31D7-8747-ED4B-A627-2326750DA1C8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5C05-DF5F-7D4C-8A98-4E68DF47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ECD2-D31B-F24F-98C5-95859B7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1F7-9E3D-AF44-ACB7-0663A7C1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CE6F-0287-B143-81A7-F326D9AF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EE9B-D851-C94B-B134-609BF2C7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C5F2E-0901-BE49-AD48-E957EF70C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2FA3-AF9E-4247-B7A7-9F43C77C2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C2B-89E1-8E49-A9CF-6E786266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A052C-8453-E843-A470-BB11F7B3514C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0B94C-8BD0-D740-8929-FAD98AF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CA580-9B65-DD4E-84BC-3573E24C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4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C9F-8BF4-4E4E-BF41-564DBCBA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34EA3-E9A4-BC46-AD17-03204E88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B595A-5B97-9F4C-8FB1-9BB7D7132EC2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0D86A-C241-124F-8CE9-0B70F6FA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63AF-1675-2B45-AFBD-4F9D8F92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012CB-52E4-1F40-B87C-1FBDBA2E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5394B-7051-7D44-8B8E-7EFBFE01071B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BB923-DB74-7246-B917-64FDF8F3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FDED-B04F-504E-9243-C658D556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EE77-858B-8749-99A8-C2064EF5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19B7-51F2-424E-B70B-C7674928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EAC8-1B43-DB49-A328-41810E83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0D08-5FDC-0941-BBD3-477DB86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113569-2B6E-084F-9C65-A43E84BB9579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D956-4958-264B-8590-C195E2E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32E3-6FF4-064A-AB05-1CC7442B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7A2B-654B-D04D-BEE3-B74B6679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96409-7712-A14B-A15B-3ECEA7659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BC1D3-D057-EA4C-BC94-A35C7174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9255-7F22-0A46-BC48-4D1476D1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FCD42A-47C1-9E4D-9F7C-2235E1C8CC76}" type="datetime1">
              <a:rPr lang="en-GB" smtClean="0"/>
              <a:t>05/09/2019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999AE-2725-A94D-8E1C-9EA7B478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5B1C-AE66-524D-A2D5-51203ED1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47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CD57E-9515-544B-AE91-74C254E7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87514-136B-AA4C-A050-2D131CCD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1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7B3F-E1A0-D341-B969-54F590E0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9362-AF06-A046-9F3E-7DF3AA59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49EF-BB87-C846-AC85-96A2CE95D3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9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834FAA-7CD0-444D-A337-22A371C3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1047" y="0"/>
            <a:ext cx="11000953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905DA1-2331-2940-A022-184A9609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9144000" cy="2387600"/>
          </a:xfrm>
        </p:spPr>
        <p:txBody>
          <a:bodyPr>
            <a:normAutofit/>
          </a:bodyPr>
          <a:lstStyle/>
          <a:p>
            <a:pPr marL="227013" algn="l">
              <a:lnSpc>
                <a:spcPct val="100000"/>
              </a:lnSpc>
            </a:pPr>
            <a:r>
              <a:rPr lang="en-GB" sz="5400" b="1" dirty="0">
                <a:solidFill>
                  <a:srgbClr val="00325B"/>
                </a:solidFill>
              </a:rPr>
              <a:t>Gaussian Processes for </a:t>
            </a:r>
            <a:br>
              <a:rPr lang="en-GB" sz="5400" b="1" dirty="0">
                <a:solidFill>
                  <a:srgbClr val="00325B"/>
                </a:solidFill>
              </a:rPr>
            </a:br>
            <a:r>
              <a:rPr lang="en-GB" sz="5400" b="1" dirty="0">
                <a:solidFill>
                  <a:srgbClr val="00325B"/>
                </a:solidFill>
              </a:rPr>
              <a:t>Optimal Sensor Position </a:t>
            </a:r>
            <a:endParaRPr lang="en-GB" sz="5400" dirty="0">
              <a:solidFill>
                <a:srgbClr val="00325B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20BBA0D-7213-9E46-9B34-118E144E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00919"/>
            <a:ext cx="9144000" cy="827382"/>
          </a:xfrm>
        </p:spPr>
        <p:txBody>
          <a:bodyPr>
            <a:normAutofit/>
          </a:bodyPr>
          <a:lstStyle/>
          <a:p>
            <a:pPr marL="276225" algn="l">
              <a:lnSpc>
                <a:spcPct val="150000"/>
              </a:lnSpc>
            </a:pPr>
            <a:r>
              <a:rPr lang="en-GB" sz="2800" b="1" dirty="0">
                <a:solidFill>
                  <a:srgbClr val="657C9D"/>
                </a:solidFill>
              </a:rPr>
              <a:t>MSc Project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48E75-B5B2-FB43-A629-9A4F0162E7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62" y="5816600"/>
            <a:ext cx="2775652" cy="730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9D79D5-1694-DE42-85FA-758A3044125B}"/>
              </a:ext>
            </a:extLst>
          </p:cNvPr>
          <p:cNvSpPr/>
          <p:nvPr/>
        </p:nvSpPr>
        <p:spPr>
          <a:xfrm>
            <a:off x="0" y="3734371"/>
            <a:ext cx="3151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/>
            <a:r>
              <a:rPr lang="en-GB" sz="2400" dirty="0"/>
              <a:t>Adrian Löwenstein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6F5346-F5B1-A646-ACB7-0D241AEFB7ED}"/>
              </a:ext>
            </a:extLst>
          </p:cNvPr>
          <p:cNvCxnSpPr>
            <a:cxnSpLocks/>
          </p:cNvCxnSpPr>
          <p:nvPr/>
        </p:nvCxnSpPr>
        <p:spPr>
          <a:xfrm>
            <a:off x="0" y="3567455"/>
            <a:ext cx="7298871" cy="0"/>
          </a:xfrm>
          <a:prstGeom prst="line">
            <a:avLst/>
          </a:prstGeom>
          <a:ln w="38100">
            <a:solidFill>
              <a:srgbClr val="657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00C7C-28A6-0F46-B3E7-98DA0F6472FF}"/>
              </a:ext>
            </a:extLst>
          </p:cNvPr>
          <p:cNvSpPr/>
          <p:nvPr/>
        </p:nvSpPr>
        <p:spPr>
          <a:xfrm>
            <a:off x="5166210" y="3734370"/>
            <a:ext cx="212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30 August 2019</a:t>
            </a:r>
          </a:p>
        </p:txBody>
      </p:sp>
    </p:spTree>
    <p:extLst>
      <p:ext uri="{BB962C8B-B14F-4D97-AF65-F5344CB8AC3E}">
        <p14:creationId xmlns:p14="http://schemas.microsoft.com/office/powerpoint/2010/main" val="113664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2993-07CF-304F-B00E-808AD7C9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1: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192A-AFC3-7B49-942A-1B16EEA6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Modelling the Data as Gaussian Distribution  =&gt; Covariance </a:t>
            </a:r>
            <a:r>
              <a:rPr lang="el-GR" dirty="0"/>
              <a:t>Σ </a:t>
            </a:r>
            <a:endParaRPr lang="en-GB" dirty="0"/>
          </a:p>
          <a:p>
            <a:r>
              <a:rPr lang="en-GB" dirty="0"/>
              <a:t>Simple estimator : </a:t>
            </a:r>
            <a:r>
              <a:rPr lang="en-GB" b="1" dirty="0"/>
              <a:t>Sample Covariance Matrix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Often singular when the dimension of the data exceeds the number of samples. When p &gt;&gt; n. (Fan et al., 2015). Not positive definite.</a:t>
            </a:r>
          </a:p>
          <a:p>
            <a:r>
              <a:rPr lang="en-GB" dirty="0"/>
              <a:t>Estimation error is very important. (Ledoit and Wolf, 2003) </a:t>
            </a:r>
          </a:p>
          <a:p>
            <a:r>
              <a:rPr lang="en-GB" dirty="0"/>
              <a:t>Need for better </a:t>
            </a:r>
            <a:r>
              <a:rPr lang="en-GB" b="1" dirty="0"/>
              <a:t>covariance estimator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A693A-F2BC-C249-A973-209C2F1659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764" y="2628387"/>
            <a:ext cx="5788682" cy="8862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EB99B-0458-044A-A996-D1F8A418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3E0E-BD0D-4142-BC22-38DF157E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4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927E-14C1-CB40-B171-D84684D1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2: 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DAD08-47D3-2441-925D-8327372D0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859814" cy="4613637"/>
              </a:xfrm>
            </p:spPr>
            <p:txBody>
              <a:bodyPr/>
              <a:lstStyle/>
              <a:p>
                <a:r>
                  <a:rPr lang="en-GB" dirty="0"/>
                  <a:t>GP have a complexity of             , due to matrix inversion</a:t>
                </a:r>
              </a:p>
              <a:p>
                <a:r>
                  <a:rPr lang="en-GB" dirty="0"/>
                  <a:t>Algorithm iterates on the candidate set k times : complexity of  </a:t>
                </a:r>
              </a:p>
              <a:p>
                <a:r>
                  <a:rPr lang="en-GB" dirty="0"/>
                  <a:t>Lazy alternative formulation, uses </a:t>
                </a:r>
                <a:r>
                  <a:rPr lang="en-GB" i="1" dirty="0"/>
                  <a:t>sub-modularity</a:t>
                </a:r>
                <a:r>
                  <a:rPr lang="en-GB" dirty="0"/>
                  <a:t>, complexity of </a:t>
                </a:r>
                <a:endParaRPr lang="en-GB" i="1" dirty="0"/>
              </a:p>
              <a:p>
                <a:r>
                  <a:rPr lang="en-GB" dirty="0"/>
                  <a:t>Not scalable for our application of n = 100’040 positions and k=10:</a:t>
                </a:r>
              </a:p>
              <a:p>
                <a:pPr lvl="1"/>
                <a:r>
                  <a:rPr lang="en-GB" dirty="0"/>
                  <a:t>Greedy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GB" dirty="0"/>
                  <a:t> operations</a:t>
                </a:r>
              </a:p>
              <a:p>
                <a:pPr lvl="1"/>
                <a:r>
                  <a:rPr lang="en-GB" dirty="0"/>
                  <a:t>Lazy: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GB" dirty="0"/>
                  <a:t> operations</a:t>
                </a:r>
              </a:p>
              <a:p>
                <a:r>
                  <a:rPr lang="en-GB" dirty="0"/>
                  <a:t>Need </a:t>
                </a:r>
                <a:r>
                  <a:rPr lang="en-GB" b="1" dirty="0"/>
                  <a:t>approximation</a:t>
                </a:r>
                <a:r>
                  <a:rPr lang="en-GB" dirty="0"/>
                  <a:t> method to increase scalability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DAD08-47D3-2441-925D-8327372D0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859814" cy="4613637"/>
              </a:xfrm>
              <a:blipFill>
                <a:blip r:embed="rId2"/>
                <a:stretch>
                  <a:fillRect l="-935" t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5AAD-89E9-DE42-B4BB-3F185D7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10BE-970A-504F-B86A-8E12AB51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AB1F-69CF-E04E-A81B-F50895727A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338" y="1858825"/>
            <a:ext cx="1177978" cy="49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32786-BCBB-314E-B0AA-DA88148832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350" y="1343818"/>
            <a:ext cx="98425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7059C-88A9-AE41-AF68-4A91436A4ED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457" y="2358601"/>
            <a:ext cx="1320550" cy="5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E1A-04A3-194D-B4FC-C3959E29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B5BF-C0E5-D24E-B30A-ADE9A4E5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838"/>
            <a:ext cx="10515600" cy="3240539"/>
          </a:xfrm>
        </p:spPr>
        <p:txBody>
          <a:bodyPr/>
          <a:lstStyle/>
          <a:p>
            <a:r>
              <a:rPr lang="en-GB" dirty="0"/>
              <a:t>We implemented four solutions to the previous issues: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Shrinkage Covariance Estimation – </a:t>
            </a:r>
            <a:r>
              <a:rPr lang="en-GB" dirty="0">
                <a:solidFill>
                  <a:srgbClr val="FF0000"/>
                </a:solidFill>
              </a:rPr>
              <a:t>Covariance </a:t>
            </a:r>
            <a:r>
              <a:rPr lang="en-GB" dirty="0"/>
              <a:t> </a:t>
            </a:r>
            <a:endParaRPr lang="en-GB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Reduce the Candidate Space – </a:t>
            </a:r>
            <a:r>
              <a:rPr lang="en-GB" dirty="0">
                <a:solidFill>
                  <a:srgbClr val="00B050"/>
                </a:solidFill>
              </a:rPr>
              <a:t>Scalability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Local Kernels Algorithm – </a:t>
            </a:r>
            <a:r>
              <a:rPr lang="en-GB" dirty="0">
                <a:solidFill>
                  <a:srgbClr val="00B050"/>
                </a:solidFill>
              </a:rPr>
              <a:t>Scalability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GP with Truncated SVD – </a:t>
            </a:r>
            <a:r>
              <a:rPr lang="en-GB" dirty="0">
                <a:solidFill>
                  <a:srgbClr val="00B050"/>
                </a:solidFill>
              </a:rPr>
              <a:t>Scalability</a:t>
            </a:r>
            <a:r>
              <a:rPr lang="en-GB" dirty="0"/>
              <a:t> – </a:t>
            </a:r>
            <a:r>
              <a:rPr lang="en-GB" dirty="0">
                <a:solidFill>
                  <a:srgbClr val="FF0000"/>
                </a:solidFill>
              </a:rPr>
              <a:t>Covariance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2930B-896C-A742-A2D1-753EA36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D830-9D6D-8640-A7B9-7F7BBE7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3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907E-246C-8941-BCCC-50104C49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1: Shrinkage Covariance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C138-8FC6-6946-9251-8A906175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079030" cy="1041573"/>
          </a:xfrm>
        </p:spPr>
        <p:txBody>
          <a:bodyPr>
            <a:normAutofit/>
          </a:bodyPr>
          <a:lstStyle/>
          <a:p>
            <a:r>
              <a:rPr lang="en-GB" dirty="0"/>
              <a:t>Shrinkage estimate: </a:t>
            </a:r>
            <a:r>
              <a:rPr lang="en-GB" sz="2400" dirty="0"/>
              <a:t>a convex linear combination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6DF32-A165-B844-9C6D-9BA2F3CFE3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606" y="1242030"/>
            <a:ext cx="43180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05CA7-C4B1-F045-812B-02FA0534B3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581" y="2932872"/>
            <a:ext cx="3871425" cy="155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5934A-EA4F-7646-B753-C18DD9AFF7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629" y="4358513"/>
            <a:ext cx="6022043" cy="139986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80F4C-BE2A-E44C-ACBE-91595419054D}"/>
              </a:ext>
            </a:extLst>
          </p:cNvPr>
          <p:cNvGrpSpPr/>
          <p:nvPr/>
        </p:nvGrpSpPr>
        <p:grpSpPr>
          <a:xfrm>
            <a:off x="6938885" y="1585965"/>
            <a:ext cx="1383632" cy="1344547"/>
            <a:chOff x="7062536" y="1343818"/>
            <a:chExt cx="1383632" cy="13445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7AFE6A-415E-E540-AFFE-665782EAC4BB}"/>
                </a:ext>
              </a:extLst>
            </p:cNvPr>
            <p:cNvGrpSpPr/>
            <p:nvPr/>
          </p:nvGrpSpPr>
          <p:grpSpPr>
            <a:xfrm>
              <a:off x="7062537" y="1343818"/>
              <a:ext cx="1383631" cy="981630"/>
              <a:chOff x="5026299" y="1415843"/>
              <a:chExt cx="1383631" cy="9816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ABBD726-EFC7-0A4D-A235-6DCE16588887}"/>
                  </a:ext>
                </a:extLst>
              </p:cNvPr>
              <p:cNvGrpSpPr/>
              <p:nvPr/>
            </p:nvGrpSpPr>
            <p:grpSpPr>
              <a:xfrm>
                <a:off x="5026299" y="1852173"/>
                <a:ext cx="1383631" cy="545300"/>
                <a:chOff x="6449932" y="3510702"/>
                <a:chExt cx="1383631" cy="39462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CCAA38-3F20-E646-B742-EC57479E20FE}"/>
                    </a:ext>
                  </a:extLst>
                </p:cNvPr>
                <p:cNvSpPr/>
                <p:nvPr/>
              </p:nvSpPr>
              <p:spPr>
                <a:xfrm>
                  <a:off x="6449932" y="3729961"/>
                  <a:ext cx="1383631" cy="17536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1113" lvl="1"/>
                  <a:r>
                    <a:rPr lang="en-GB" sz="1200" b="1" dirty="0">
                      <a:solidFill>
                        <a:schemeClr val="tx1"/>
                      </a:solidFill>
                    </a:rPr>
                    <a:t>Shrinkage Target</a:t>
                  </a:r>
                </a:p>
              </p:txBody>
            </p:sp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2EB435BA-2B69-F24C-88A9-7FE2250F91D2}"/>
                    </a:ext>
                  </a:extLst>
                </p:cNvPr>
                <p:cNvSpPr/>
                <p:nvPr/>
              </p:nvSpPr>
              <p:spPr>
                <a:xfrm>
                  <a:off x="6449932" y="3510702"/>
                  <a:ext cx="90684" cy="223315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51C6CA-6151-DC42-9EA5-BBF8AE24EFBF}"/>
                  </a:ext>
                </a:extLst>
              </p:cNvPr>
              <p:cNvSpPr/>
              <p:nvPr/>
            </p:nvSpPr>
            <p:spPr>
              <a:xfrm>
                <a:off x="5026299" y="1415843"/>
                <a:ext cx="402757" cy="436333"/>
              </a:xfrm>
              <a:prstGeom prst="rect">
                <a:avLst/>
              </a:prstGeom>
              <a:solidFill>
                <a:srgbClr val="FFE69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022EE6-585D-224E-9DC4-AA66C86F33DD}"/>
                </a:ext>
              </a:extLst>
            </p:cNvPr>
            <p:cNvSpPr/>
            <p:nvPr/>
          </p:nvSpPr>
          <p:spPr>
            <a:xfrm>
              <a:off x="7062536" y="2325446"/>
              <a:ext cx="1383631" cy="362919"/>
            </a:xfrm>
            <a:prstGeom prst="rect">
              <a:avLst/>
            </a:prstGeom>
            <a:solidFill>
              <a:srgbClr val="FFE699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1113" lvl="1"/>
              <a:r>
                <a:rPr lang="en-GB" sz="1200" dirty="0">
                  <a:solidFill>
                    <a:schemeClr val="tx1"/>
                  </a:solidFill>
                </a:rPr>
                <a:t>Close to Identity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DE4DE4-86C6-9D4C-B19A-2D9468821176}"/>
              </a:ext>
            </a:extLst>
          </p:cNvPr>
          <p:cNvGrpSpPr/>
          <p:nvPr/>
        </p:nvGrpSpPr>
        <p:grpSpPr>
          <a:xfrm>
            <a:off x="8857957" y="1598334"/>
            <a:ext cx="1473032" cy="981630"/>
            <a:chOff x="5026299" y="1415843"/>
            <a:chExt cx="1473032" cy="981630"/>
          </a:xfrm>
          <a:solidFill>
            <a:srgbClr val="92D050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DA4D5A-09A1-B54F-84CE-19949E036513}"/>
                </a:ext>
              </a:extLst>
            </p:cNvPr>
            <p:cNvGrpSpPr/>
            <p:nvPr/>
          </p:nvGrpSpPr>
          <p:grpSpPr>
            <a:xfrm>
              <a:off x="5026299" y="1852173"/>
              <a:ext cx="1473032" cy="545300"/>
              <a:chOff x="6449932" y="3510702"/>
              <a:chExt cx="1473032" cy="394624"/>
            </a:xfrm>
            <a:grp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5BC386-80AF-814A-BC51-70AE82EB35CD}"/>
                  </a:ext>
                </a:extLst>
              </p:cNvPr>
              <p:cNvSpPr/>
              <p:nvPr/>
            </p:nvSpPr>
            <p:spPr>
              <a:xfrm>
                <a:off x="6449932" y="3729961"/>
                <a:ext cx="1473032" cy="175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3" lvl="1"/>
                <a:r>
                  <a:rPr lang="en-GB" sz="1200" b="1" dirty="0">
                    <a:solidFill>
                      <a:schemeClr val="tx1"/>
                    </a:solidFill>
                  </a:rPr>
                  <a:t>Sample Covariance</a:t>
                </a: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9B30128F-7D97-264C-9D73-749F99AC7A70}"/>
                  </a:ext>
                </a:extLst>
              </p:cNvPr>
              <p:cNvSpPr/>
              <p:nvPr/>
            </p:nvSpPr>
            <p:spPr>
              <a:xfrm>
                <a:off x="6449932" y="3510702"/>
                <a:ext cx="90684" cy="22331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5D12A9-20B7-1F43-AB55-707AEDBC0617}"/>
                </a:ext>
              </a:extLst>
            </p:cNvPr>
            <p:cNvSpPr/>
            <p:nvPr/>
          </p:nvSpPr>
          <p:spPr>
            <a:xfrm>
              <a:off x="5026299" y="1415843"/>
              <a:ext cx="402757" cy="436333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CA417-9E85-DC41-99BB-7576E528C8B3}"/>
              </a:ext>
            </a:extLst>
          </p:cNvPr>
          <p:cNvSpPr/>
          <p:nvPr/>
        </p:nvSpPr>
        <p:spPr>
          <a:xfrm>
            <a:off x="8486949" y="1712412"/>
            <a:ext cx="284103" cy="39894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6CAB9B-C4CF-5940-B936-4C595893DB46}"/>
              </a:ext>
            </a:extLst>
          </p:cNvPr>
          <p:cNvSpPr/>
          <p:nvPr/>
        </p:nvSpPr>
        <p:spPr>
          <a:xfrm>
            <a:off x="6654782" y="1752016"/>
            <a:ext cx="284103" cy="359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E040A7-F7D7-5E4B-9B3F-68AD5992BA00}"/>
              </a:ext>
            </a:extLst>
          </p:cNvPr>
          <p:cNvGrpSpPr/>
          <p:nvPr/>
        </p:nvGrpSpPr>
        <p:grpSpPr>
          <a:xfrm>
            <a:off x="6654781" y="1178731"/>
            <a:ext cx="1473033" cy="587227"/>
            <a:chOff x="6778432" y="936584"/>
            <a:chExt cx="1473033" cy="5872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78B421-1CCA-E34B-8951-CE1C76501517}"/>
                </a:ext>
              </a:extLst>
            </p:cNvPr>
            <p:cNvSpPr/>
            <p:nvPr/>
          </p:nvSpPr>
          <p:spPr>
            <a:xfrm>
              <a:off x="6778433" y="936584"/>
              <a:ext cx="1473032" cy="2423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3" lvl="1"/>
              <a:r>
                <a:rPr lang="en-GB" sz="1200" dirty="0">
                  <a:solidFill>
                    <a:schemeClr val="bg1"/>
                  </a:solidFill>
                </a:rPr>
                <a:t>Shrinkage Constant</a:t>
              </a:r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2AE8ADBD-FEC8-6144-8AA3-1A2CCD933B92}"/>
                </a:ext>
              </a:extLst>
            </p:cNvPr>
            <p:cNvSpPr/>
            <p:nvPr/>
          </p:nvSpPr>
          <p:spPr>
            <a:xfrm flipV="1">
              <a:off x="6778432" y="978466"/>
              <a:ext cx="90684" cy="545345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B24FE38-1CF6-0B41-A27C-FE575D542D68}"/>
              </a:ext>
            </a:extLst>
          </p:cNvPr>
          <p:cNvSpPr txBox="1">
            <a:spLocks/>
          </p:cNvSpPr>
          <p:nvPr/>
        </p:nvSpPr>
        <p:spPr>
          <a:xfrm>
            <a:off x="838200" y="3190167"/>
            <a:ext cx="4443248" cy="128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Optimisation Problem: </a:t>
            </a:r>
            <a:r>
              <a:rPr lang="en-GB" sz="2400" dirty="0"/>
              <a:t>Minimise Froebenius distance to true covariance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3ECADF1-DEC8-3840-9610-A3E6A4E82655}"/>
              </a:ext>
            </a:extLst>
          </p:cNvPr>
          <p:cNvSpPr txBox="1">
            <a:spLocks/>
          </p:cNvSpPr>
          <p:nvPr/>
        </p:nvSpPr>
        <p:spPr>
          <a:xfrm>
            <a:off x="838200" y="4574397"/>
            <a:ext cx="5257800" cy="155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Oracle Approximating Shrinkage: (Chen et al. 2010) </a:t>
            </a:r>
            <a:r>
              <a:rPr lang="en-GB" sz="2400" dirty="0"/>
              <a:t>closed-form, achieved by taking the limit of an iterative resolution.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B7E968B1-0A4B-0F4C-8FD8-107BC6BD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4C17FC36-6119-F345-991A-49AE0C3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  <p:bldP spid="40" grpId="0" animBg="1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6B90-D5EB-3D4C-A0D6-0B50E85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2: Reduce the Candidate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B75A-49AD-844E-8AA6-DDE384DA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629"/>
            <a:ext cx="5899647" cy="5079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Selection based on field values:</a:t>
            </a:r>
          </a:p>
          <a:p>
            <a:pPr lvl="1"/>
            <a:r>
              <a:rPr lang="en-GB" dirty="0"/>
              <a:t>Keep regions were there is sufficient data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Selected number : 57′725 </a:t>
            </a:r>
          </a:p>
          <a:p>
            <a:r>
              <a:rPr lang="en-GB" dirty="0"/>
              <a:t>Selection based on human reachability:</a:t>
            </a:r>
          </a:p>
          <a:p>
            <a:pPr lvl="1"/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Selected number : 37′847</a:t>
            </a:r>
          </a:p>
          <a:p>
            <a:r>
              <a:rPr lang="en-GB" dirty="0"/>
              <a:t>Intersection of both selections:</a:t>
            </a:r>
          </a:p>
          <a:p>
            <a:pPr lvl="1"/>
            <a:r>
              <a:rPr lang="en-GB" dirty="0"/>
              <a:t>Selected number : 23′643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993D-EFE9-924C-ADD7-AF40435F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C49F-A391-554A-B2FB-1E55AA3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FA50B-66B3-FC4F-B0FF-0E244F04C8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748" y="3458047"/>
            <a:ext cx="4420549" cy="1395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A622D-ED9B-3A43-B7ED-FF665055AA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7847" y="2065415"/>
            <a:ext cx="5253829" cy="268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35AD1-80DC-3840-BC2A-C1B9803647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076" y="1842677"/>
            <a:ext cx="2498569" cy="1013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8A3F0-ADCE-6946-8A98-B857628EFA0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848" y="1842677"/>
            <a:ext cx="2038123" cy="995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847B4-9C24-7646-B4E8-258344AEE15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5024" y="2065415"/>
            <a:ext cx="5373455" cy="2979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3E415-1583-0249-A22E-F4B8C26B1E7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663" y="1967914"/>
            <a:ext cx="5334176" cy="34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6E73-CE9B-AD40-8E3F-C58DDD42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3: Local Kernels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71BE-25D7-0346-AEAB-09EC1D5C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Proposed by Krause et al. (2008) </a:t>
            </a:r>
          </a:p>
          <a:p>
            <a:r>
              <a:rPr lang="en-GB" dirty="0"/>
              <a:t>Take advantage of the covariance : decreasing with distance</a:t>
            </a:r>
          </a:p>
          <a:p>
            <a:r>
              <a:rPr lang="en-GB" dirty="0"/>
              <a:t>Define a set of points highly correlated to </a:t>
            </a:r>
            <a:r>
              <a:rPr lang="en-GB" i="1" dirty="0"/>
              <a:t>y</a:t>
            </a:r>
            <a:r>
              <a:rPr lang="en-GB" dirty="0"/>
              <a:t> :</a:t>
            </a:r>
          </a:p>
          <a:p>
            <a:r>
              <a:rPr lang="en-GB" dirty="0"/>
              <a:t>Uses this set to:	</a:t>
            </a:r>
          </a:p>
          <a:p>
            <a:pPr lvl="1"/>
            <a:r>
              <a:rPr lang="en-GB" dirty="0"/>
              <a:t>Reduce the number of points to update at each iteration : remove highly correlated points to the last optimal. </a:t>
            </a:r>
          </a:p>
          <a:p>
            <a:pPr lvl="1"/>
            <a:r>
              <a:rPr lang="en-GB" dirty="0"/>
              <a:t>Compute approximate Covariance and Entropy </a:t>
            </a:r>
          </a:p>
          <a:p>
            <a:endParaRPr lang="en-GB" dirty="0"/>
          </a:p>
          <a:p>
            <a:r>
              <a:rPr lang="en-GB" dirty="0"/>
              <a:t>Allows a complexity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9F434-737F-F84A-A467-96B2AC250E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2500" y="2255829"/>
            <a:ext cx="2349500" cy="533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8F27-20AB-9A45-9EAE-CA016BA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92B4-C0F7-9047-839A-3718B092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849B4-EF5C-7D43-BD82-BBDB2AFB3A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2700" y="4004796"/>
            <a:ext cx="2790092" cy="452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F2197-DD07-A443-A9AC-31955DCB12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5446" y="5064370"/>
            <a:ext cx="2694354" cy="3694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0D2E4E-C9BB-D045-A748-3513AA22B2A4}"/>
              </a:ext>
            </a:extLst>
          </p:cNvPr>
          <p:cNvSpPr/>
          <p:nvPr/>
        </p:nvSpPr>
        <p:spPr>
          <a:xfrm>
            <a:off x="10874741" y="2487002"/>
            <a:ext cx="177678" cy="26705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F41AE-B9A9-D246-A6CF-69796202ED12}"/>
              </a:ext>
            </a:extLst>
          </p:cNvPr>
          <p:cNvSpPr/>
          <p:nvPr/>
        </p:nvSpPr>
        <p:spPr>
          <a:xfrm>
            <a:off x="7936270" y="4285295"/>
            <a:ext cx="182624" cy="20113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630FC-A378-2742-BC55-5FA5CCECFBE8}"/>
              </a:ext>
            </a:extLst>
          </p:cNvPr>
          <p:cNvSpPr/>
          <p:nvPr/>
        </p:nvSpPr>
        <p:spPr>
          <a:xfrm>
            <a:off x="5211029" y="5070233"/>
            <a:ext cx="177678" cy="318270"/>
          </a:xfrm>
          <a:prstGeom prst="rect">
            <a:avLst/>
          </a:prstGeom>
          <a:solidFill>
            <a:srgbClr val="60D9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1F67D-5F31-244D-90AD-62002A4BE0FD}"/>
              </a:ext>
            </a:extLst>
          </p:cNvPr>
          <p:cNvSpPr/>
          <p:nvPr/>
        </p:nvSpPr>
        <p:spPr>
          <a:xfrm>
            <a:off x="6863983" y="5070233"/>
            <a:ext cx="177678" cy="318270"/>
          </a:xfrm>
          <a:prstGeom prst="rect">
            <a:avLst/>
          </a:prstGeom>
          <a:solidFill>
            <a:srgbClr val="60D9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36652-BDE6-CE4E-9628-B0CDAD7D69C1}"/>
              </a:ext>
            </a:extLst>
          </p:cNvPr>
          <p:cNvGrpSpPr/>
          <p:nvPr/>
        </p:nvGrpSpPr>
        <p:grpSpPr>
          <a:xfrm flipH="1">
            <a:off x="10424249" y="2765030"/>
            <a:ext cx="1405773" cy="498230"/>
            <a:chOff x="6467159" y="3576125"/>
            <a:chExt cx="1671342" cy="388603"/>
          </a:xfrm>
          <a:solidFill>
            <a:srgbClr val="60D936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13A4A-768B-C74E-94FA-0860720ED58E}"/>
                </a:ext>
              </a:extLst>
            </p:cNvPr>
            <p:cNvSpPr/>
            <p:nvPr/>
          </p:nvSpPr>
          <p:spPr>
            <a:xfrm>
              <a:off x="6467159" y="3734742"/>
              <a:ext cx="1671342" cy="2299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Number of points</a:t>
              </a:r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51A6098D-3247-BE40-995C-5936EC8C8CA6}"/>
                </a:ext>
              </a:extLst>
            </p:cNvPr>
            <p:cNvSpPr/>
            <p:nvPr/>
          </p:nvSpPr>
          <p:spPr>
            <a:xfrm>
              <a:off x="6467159" y="3576125"/>
              <a:ext cx="99132" cy="2299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CBD39-AA17-414B-ACA7-BF026DD1E0EF}"/>
              </a:ext>
            </a:extLst>
          </p:cNvPr>
          <p:cNvSpPr/>
          <p:nvPr/>
        </p:nvSpPr>
        <p:spPr>
          <a:xfrm>
            <a:off x="11830021" y="2439623"/>
            <a:ext cx="177678" cy="318270"/>
          </a:xfrm>
          <a:prstGeom prst="rect">
            <a:avLst/>
          </a:prstGeom>
          <a:solidFill>
            <a:srgbClr val="60D9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2B4520-5830-E14F-8670-0F608CA42362}"/>
              </a:ext>
            </a:extLst>
          </p:cNvPr>
          <p:cNvGrpSpPr/>
          <p:nvPr/>
        </p:nvGrpSpPr>
        <p:grpSpPr>
          <a:xfrm>
            <a:off x="5388709" y="5377537"/>
            <a:ext cx="595008" cy="589739"/>
            <a:chOff x="6467159" y="3576125"/>
            <a:chExt cx="753559" cy="459977"/>
          </a:xfrm>
          <a:solidFill>
            <a:srgbClr val="60D936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3FD251-F582-DF4C-A349-84930DFF4A62}"/>
                </a:ext>
              </a:extLst>
            </p:cNvPr>
            <p:cNvSpPr/>
            <p:nvPr/>
          </p:nvSpPr>
          <p:spPr>
            <a:xfrm>
              <a:off x="6467160" y="3806116"/>
              <a:ext cx="753558" cy="2299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 &lt;&lt; n</a:t>
              </a:r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DA8FC468-3F7E-C846-BBC7-4BA9C57DE80D}"/>
                </a:ext>
              </a:extLst>
            </p:cNvPr>
            <p:cNvSpPr/>
            <p:nvPr/>
          </p:nvSpPr>
          <p:spPr>
            <a:xfrm>
              <a:off x="6467159" y="3576125"/>
              <a:ext cx="99132" cy="2299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C224DB-DF22-C241-908D-A0B776C878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366" y="2240787"/>
            <a:ext cx="2032725" cy="70499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6CA899-A245-1046-8445-7EBE75E49BCB}"/>
              </a:ext>
            </a:extLst>
          </p:cNvPr>
          <p:cNvSpPr/>
          <p:nvPr/>
        </p:nvSpPr>
        <p:spPr>
          <a:xfrm>
            <a:off x="9489065" y="2486672"/>
            <a:ext cx="177678" cy="26705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5BED57-709D-C145-B1D0-8C3418D5E487}"/>
              </a:ext>
            </a:extLst>
          </p:cNvPr>
          <p:cNvGrpSpPr/>
          <p:nvPr/>
        </p:nvGrpSpPr>
        <p:grpSpPr>
          <a:xfrm flipH="1">
            <a:off x="8652510" y="2704745"/>
            <a:ext cx="849990" cy="512941"/>
            <a:chOff x="6457833" y="3576125"/>
            <a:chExt cx="956938" cy="400077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D44E91-089C-A241-A843-62EE0EEC082D}"/>
                </a:ext>
              </a:extLst>
            </p:cNvPr>
            <p:cNvSpPr/>
            <p:nvPr/>
          </p:nvSpPr>
          <p:spPr>
            <a:xfrm>
              <a:off x="6457833" y="3746216"/>
              <a:ext cx="956938" cy="2299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dirty="0">
                  <a:solidFill>
                    <a:schemeClr val="bg1"/>
                  </a:solidFill>
                </a:rPr>
                <a:t>Threshold</a:t>
              </a: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5533A74B-A875-1941-A5FE-F752067CE32B}"/>
                </a:ext>
              </a:extLst>
            </p:cNvPr>
            <p:cNvSpPr/>
            <p:nvPr/>
          </p:nvSpPr>
          <p:spPr>
            <a:xfrm>
              <a:off x="6467159" y="3576125"/>
              <a:ext cx="99132" cy="2299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72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6" grpId="0" animBg="1"/>
      <p:bldP spid="28" grpId="0" animBg="1"/>
      <p:bldP spid="32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A08B-54FF-F34D-8000-55B6603F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4: GP with Truncated 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5C8E-0A34-F347-BA37-2EEF3502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3952050" cy="1014551"/>
          </a:xfrm>
        </p:spPr>
        <p:txBody>
          <a:bodyPr>
            <a:normAutofit/>
          </a:bodyPr>
          <a:lstStyle/>
          <a:p>
            <a:r>
              <a:rPr lang="en-GB" dirty="0"/>
              <a:t>TSVD on Data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A6A18-A8BA-7646-BD22-1C2EB8AA21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80" y="1247828"/>
            <a:ext cx="2314986" cy="685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9E361-E1F2-E546-8EBE-5886165E39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80" y="2709331"/>
            <a:ext cx="2662599" cy="79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7161B-8B8F-4546-86FF-363E471954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056" y="4552839"/>
            <a:ext cx="6613384" cy="9036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9FFDB6-9CF2-8A43-87F7-8D995B6946B5}"/>
              </a:ext>
            </a:extLst>
          </p:cNvPr>
          <p:cNvSpPr txBox="1">
            <a:spLocks/>
          </p:cNvSpPr>
          <p:nvPr/>
        </p:nvSpPr>
        <p:spPr>
          <a:xfrm>
            <a:off x="838200" y="2788342"/>
            <a:ext cx="4115345" cy="51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Approximated Covariance: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824852-9393-F149-9CED-66DB330AB818}"/>
              </a:ext>
            </a:extLst>
          </p:cNvPr>
          <p:cNvSpPr txBox="1">
            <a:spLocks/>
          </p:cNvSpPr>
          <p:nvPr/>
        </p:nvSpPr>
        <p:spPr>
          <a:xfrm>
            <a:off x="838200" y="4030972"/>
            <a:ext cx="5257800" cy="51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Approximated Gaussian Process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10741-5167-4146-A210-D529FFCC7B1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353" y="1312246"/>
            <a:ext cx="1816100" cy="4953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805EB6C-6BD2-2D40-8F69-6B15C0F2B3E9}"/>
              </a:ext>
            </a:extLst>
          </p:cNvPr>
          <p:cNvSpPr/>
          <p:nvPr/>
        </p:nvSpPr>
        <p:spPr>
          <a:xfrm>
            <a:off x="7597714" y="1474438"/>
            <a:ext cx="480291" cy="193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A78013-204D-A04B-A171-1635D1DB510D}"/>
              </a:ext>
            </a:extLst>
          </p:cNvPr>
          <p:cNvGrpSpPr/>
          <p:nvPr/>
        </p:nvGrpSpPr>
        <p:grpSpPr>
          <a:xfrm>
            <a:off x="5043525" y="1415843"/>
            <a:ext cx="884379" cy="942527"/>
            <a:chOff x="5043525" y="1415843"/>
            <a:chExt cx="884379" cy="9425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A0B93B-839B-6843-8759-48C8B515CD5E}"/>
                </a:ext>
              </a:extLst>
            </p:cNvPr>
            <p:cNvGrpSpPr/>
            <p:nvPr/>
          </p:nvGrpSpPr>
          <p:grpSpPr>
            <a:xfrm>
              <a:off x="5043525" y="1746814"/>
              <a:ext cx="884379" cy="611556"/>
              <a:chOff x="6467158" y="3434453"/>
              <a:chExt cx="884379" cy="4425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E0D1BB-9A49-184E-8E18-7DCFD10CE827}"/>
                  </a:ext>
                </a:extLst>
              </p:cNvPr>
              <p:cNvSpPr/>
              <p:nvPr/>
            </p:nvSpPr>
            <p:spPr>
              <a:xfrm>
                <a:off x="6467159" y="3653710"/>
                <a:ext cx="884378" cy="2233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dirty="0">
                    <a:solidFill>
                      <a:schemeClr val="tx1"/>
                    </a:solidFill>
                  </a:rPr>
                  <a:t>Data : p x n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ED80B096-0BCC-D642-A196-E3E0F4E9B4D1}"/>
                  </a:ext>
                </a:extLst>
              </p:cNvPr>
              <p:cNvSpPr/>
              <p:nvPr/>
            </p:nvSpPr>
            <p:spPr>
              <a:xfrm>
                <a:off x="6467158" y="3434453"/>
                <a:ext cx="90684" cy="223315"/>
              </a:xfrm>
              <a:prstGeom prst="rt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3D2532-3A15-A84E-AEEC-81D50182107A}"/>
                </a:ext>
              </a:extLst>
            </p:cNvPr>
            <p:cNvSpPr/>
            <p:nvPr/>
          </p:nvSpPr>
          <p:spPr>
            <a:xfrm>
              <a:off x="5043525" y="1415843"/>
              <a:ext cx="385531" cy="311155"/>
            </a:xfrm>
            <a:prstGeom prst="rect">
              <a:avLst/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F46E18-1C97-F343-A1F6-DD6673A90925}"/>
              </a:ext>
            </a:extLst>
          </p:cNvPr>
          <p:cNvGrpSpPr/>
          <p:nvPr/>
        </p:nvGrpSpPr>
        <p:grpSpPr>
          <a:xfrm>
            <a:off x="8513417" y="1407785"/>
            <a:ext cx="1540811" cy="999284"/>
            <a:chOff x="8513417" y="1407785"/>
            <a:chExt cx="1540811" cy="9992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FA1BB1-0D44-A944-A0C0-A989EA6421A8}"/>
                </a:ext>
              </a:extLst>
            </p:cNvPr>
            <p:cNvGrpSpPr/>
            <p:nvPr/>
          </p:nvGrpSpPr>
          <p:grpSpPr>
            <a:xfrm>
              <a:off x="8520621" y="1817379"/>
              <a:ext cx="1533607" cy="589690"/>
              <a:chOff x="6467158" y="3434453"/>
              <a:chExt cx="1533607" cy="459939"/>
            </a:xfrm>
            <a:solidFill>
              <a:srgbClr val="92D05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9D9E8B-4492-F442-8BF0-CBA6C4C5B717}"/>
                  </a:ext>
                </a:extLst>
              </p:cNvPr>
              <p:cNvSpPr/>
              <p:nvPr/>
            </p:nvSpPr>
            <p:spPr>
              <a:xfrm>
                <a:off x="6467159" y="3653709"/>
                <a:ext cx="1533606" cy="240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dirty="0">
                    <a:solidFill>
                      <a:schemeClr val="tx1"/>
                    </a:solidFill>
                  </a:rPr>
                  <a:t>Reduced Data : 𝜏 x n</a:t>
                </a:r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3BE34CD-51B6-D54F-A019-2441DAEC37F5}"/>
                  </a:ext>
                </a:extLst>
              </p:cNvPr>
              <p:cNvSpPr/>
              <p:nvPr/>
            </p:nvSpPr>
            <p:spPr>
              <a:xfrm>
                <a:off x="6467158" y="3434453"/>
                <a:ext cx="90684" cy="22331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7FF287-3BE3-0D4E-A13E-FD9EE6249558}"/>
                </a:ext>
              </a:extLst>
            </p:cNvPr>
            <p:cNvSpPr/>
            <p:nvPr/>
          </p:nvSpPr>
          <p:spPr>
            <a:xfrm>
              <a:off x="8513417" y="1407785"/>
              <a:ext cx="480655" cy="360726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24AA7-4501-2B4F-8381-EDCC4DDDE505}"/>
              </a:ext>
            </a:extLst>
          </p:cNvPr>
          <p:cNvGrpSpPr/>
          <p:nvPr/>
        </p:nvGrpSpPr>
        <p:grpSpPr>
          <a:xfrm>
            <a:off x="8511784" y="3324751"/>
            <a:ext cx="1879329" cy="575977"/>
            <a:chOff x="6467158" y="3434453"/>
            <a:chExt cx="1879329" cy="449243"/>
          </a:xfrm>
          <a:solidFill>
            <a:srgbClr val="92D05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659787-7BCD-DD44-A228-851B80F166CD}"/>
                </a:ext>
              </a:extLst>
            </p:cNvPr>
            <p:cNvSpPr/>
            <p:nvPr/>
          </p:nvSpPr>
          <p:spPr>
            <a:xfrm>
              <a:off x="6467159" y="3653710"/>
              <a:ext cx="1879328" cy="2299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Reduced Covariance : 𝜏 x 𝜏</a:t>
              </a: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F19627DE-44D0-3042-A027-E590D7CF6649}"/>
                </a:ext>
              </a:extLst>
            </p:cNvPr>
            <p:cNvSpPr/>
            <p:nvPr/>
          </p:nvSpPr>
          <p:spPr>
            <a:xfrm>
              <a:off x="6467158" y="3434453"/>
              <a:ext cx="90684" cy="22331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47E70B5-AB6B-C44B-8FF7-ACD0AF92948E}"/>
              </a:ext>
            </a:extLst>
          </p:cNvPr>
          <p:cNvSpPr/>
          <p:nvPr/>
        </p:nvSpPr>
        <p:spPr>
          <a:xfrm>
            <a:off x="8504580" y="2915154"/>
            <a:ext cx="606358" cy="36072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310A4B-08A6-7348-8C9C-96E21147EF1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25" y="2637809"/>
            <a:ext cx="2314986" cy="80997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35EF4EA-DA8A-4D46-B8F4-FED811074A23}"/>
              </a:ext>
            </a:extLst>
          </p:cNvPr>
          <p:cNvGrpSpPr/>
          <p:nvPr/>
        </p:nvGrpSpPr>
        <p:grpSpPr>
          <a:xfrm>
            <a:off x="5206820" y="3211914"/>
            <a:ext cx="884379" cy="611556"/>
            <a:chOff x="6467158" y="3434453"/>
            <a:chExt cx="884379" cy="4425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3C4A68-C129-8941-BADC-E57EB97A6935}"/>
                </a:ext>
              </a:extLst>
            </p:cNvPr>
            <p:cNvSpPr/>
            <p:nvPr/>
          </p:nvSpPr>
          <p:spPr>
            <a:xfrm>
              <a:off x="6467159" y="3653710"/>
              <a:ext cx="884378" cy="223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Data : p x p</a:t>
              </a:r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AAEF44CA-A0F7-2447-B7DF-F74F7F2E3E6C}"/>
                </a:ext>
              </a:extLst>
            </p:cNvPr>
            <p:cNvSpPr/>
            <p:nvPr/>
          </p:nvSpPr>
          <p:spPr>
            <a:xfrm>
              <a:off x="6467158" y="3434453"/>
              <a:ext cx="90684" cy="223315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67A4BCF-2EA2-3D4D-921C-60474A748827}"/>
              </a:ext>
            </a:extLst>
          </p:cNvPr>
          <p:cNvSpPr/>
          <p:nvPr/>
        </p:nvSpPr>
        <p:spPr>
          <a:xfrm>
            <a:off x="5206820" y="2880943"/>
            <a:ext cx="511765" cy="311155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072C8E9-C127-4C40-BF09-D4234BD49E80}"/>
              </a:ext>
            </a:extLst>
          </p:cNvPr>
          <p:cNvSpPr/>
          <p:nvPr/>
        </p:nvSpPr>
        <p:spPr>
          <a:xfrm>
            <a:off x="7597714" y="2933196"/>
            <a:ext cx="480291" cy="193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F9A7D7-6381-9D4F-8F7F-DDAABEC5B29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96" y="4770749"/>
            <a:ext cx="4130382" cy="518472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4765ACEC-91A7-E148-AE13-7EAE0739809A}"/>
              </a:ext>
            </a:extLst>
          </p:cNvPr>
          <p:cNvSpPr/>
          <p:nvPr/>
        </p:nvSpPr>
        <p:spPr>
          <a:xfrm>
            <a:off x="4616178" y="4918510"/>
            <a:ext cx="480291" cy="193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DBE557-76C9-EC4C-85AB-1ABCD988DB33}"/>
              </a:ext>
            </a:extLst>
          </p:cNvPr>
          <p:cNvSpPr/>
          <p:nvPr/>
        </p:nvSpPr>
        <p:spPr>
          <a:xfrm>
            <a:off x="9225797" y="4741334"/>
            <a:ext cx="1165315" cy="46284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5A1EF7-BD63-3B41-8A37-4DE49CD4D983}"/>
              </a:ext>
            </a:extLst>
          </p:cNvPr>
          <p:cNvSpPr/>
          <p:nvPr/>
        </p:nvSpPr>
        <p:spPr>
          <a:xfrm>
            <a:off x="8476847" y="4756708"/>
            <a:ext cx="565554" cy="46284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BCEFB-2EE1-264F-91F4-C6371FE6C15C}"/>
              </a:ext>
            </a:extLst>
          </p:cNvPr>
          <p:cNvSpPr/>
          <p:nvPr/>
        </p:nvSpPr>
        <p:spPr>
          <a:xfrm>
            <a:off x="10796713" y="4762352"/>
            <a:ext cx="565554" cy="46284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3E60D7-0E7D-7748-B0CD-4EF99D3729A5}"/>
              </a:ext>
            </a:extLst>
          </p:cNvPr>
          <p:cNvSpPr/>
          <p:nvPr/>
        </p:nvSpPr>
        <p:spPr>
          <a:xfrm>
            <a:off x="10515123" y="4678080"/>
            <a:ext cx="255952" cy="22333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39D2D-3622-994C-97A2-58655549ECC2}"/>
              </a:ext>
            </a:extLst>
          </p:cNvPr>
          <p:cNvGrpSpPr/>
          <p:nvPr/>
        </p:nvGrpSpPr>
        <p:grpSpPr>
          <a:xfrm flipH="1">
            <a:off x="9225798" y="4916167"/>
            <a:ext cx="1500615" cy="771371"/>
            <a:chOff x="6467158" y="3434453"/>
            <a:chExt cx="1856120" cy="601644"/>
          </a:xfrm>
          <a:solidFill>
            <a:srgbClr val="FF000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02096A-3284-A149-8E26-ADBB4D3F4E31}"/>
                </a:ext>
              </a:extLst>
            </p:cNvPr>
            <p:cNvSpPr/>
            <p:nvPr/>
          </p:nvSpPr>
          <p:spPr>
            <a:xfrm>
              <a:off x="6467159" y="3806111"/>
              <a:ext cx="1856119" cy="2299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dirty="0">
                  <a:solidFill>
                    <a:schemeClr val="bg1"/>
                  </a:solidFill>
                </a:rPr>
                <a:t>Inversion bottleneck</a:t>
              </a:r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41033EDF-9A1C-C04F-9A6C-0EC908923FA3}"/>
                </a:ext>
              </a:extLst>
            </p:cNvPr>
            <p:cNvSpPr/>
            <p:nvPr/>
          </p:nvSpPr>
          <p:spPr>
            <a:xfrm>
              <a:off x="6467158" y="3434453"/>
              <a:ext cx="99133" cy="3716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ECEF1715-CFB8-1C4C-A887-DD1038B7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F16E6B7-064F-8D4F-93DD-56B068B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39C6AE-B17B-DC4E-966E-A392864BF2E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6402" y="5567390"/>
            <a:ext cx="876300" cy="4572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7FB9407-E9C8-DA41-9D1E-9818592199AD}"/>
              </a:ext>
            </a:extLst>
          </p:cNvPr>
          <p:cNvSpPr txBox="1">
            <a:spLocks/>
          </p:cNvSpPr>
          <p:nvPr/>
        </p:nvSpPr>
        <p:spPr>
          <a:xfrm>
            <a:off x="833399" y="5568470"/>
            <a:ext cx="5257800" cy="51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Complexity reduced to:</a:t>
            </a:r>
          </a:p>
        </p:txBody>
      </p:sp>
    </p:spTree>
    <p:extLst>
      <p:ext uri="{BB962C8B-B14F-4D97-AF65-F5344CB8AC3E}">
        <p14:creationId xmlns:p14="http://schemas.microsoft.com/office/powerpoint/2010/main" val="30652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1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D53F-BACA-6540-8150-C800C54B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Set Optimisation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E80B-14BB-9744-92D1-533A2FCE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Optimisation on smaller set: comparison and parameter selection.</a:t>
            </a:r>
          </a:p>
          <a:p>
            <a:r>
              <a:rPr lang="en-GB" dirty="0"/>
              <a:t>Covariance Estimation with OAS 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Selection of Small Subset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Greedy and Lazy 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Local Kernel 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TSVD Approximated GP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22A1A-270C-BF47-8C95-F36E619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79BB-9EAC-C04F-A168-B56A16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33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94A8-B19B-8D4E-A951-25DE63D1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E36-FD6A-C54B-B483-B09AFF4D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613637"/>
          </a:xfrm>
        </p:spPr>
        <p:txBody>
          <a:bodyPr anchor="ctr"/>
          <a:lstStyle/>
          <a:p>
            <a:r>
              <a:rPr lang="en-GB" dirty="0"/>
              <a:t>Selection of locations contained in a sphere of radius 25m and centred at [60,35,0] </a:t>
            </a:r>
          </a:p>
          <a:p>
            <a:r>
              <a:rPr lang="en-GB" dirty="0"/>
              <a:t>Intersection with the pre-selected dataset </a:t>
            </a:r>
          </a:p>
          <a:p>
            <a:r>
              <a:rPr lang="en-GB" dirty="0"/>
              <a:t>Small selection of 1′295 locations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759E5-E439-0D48-BF2A-0F806C5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1DE6-0D15-EF42-A38A-815929C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2049" name="Picture 1" descr="page39image29810400">
            <a:extLst>
              <a:ext uri="{FF2B5EF4-FFF2-40B4-BE49-F238E27FC236}">
                <a16:creationId xmlns:a16="http://schemas.microsoft.com/office/drawing/2014/main" id="{35DDFD92-A56F-8241-9C4E-5BC658A8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4483" y="1753958"/>
            <a:ext cx="5816811" cy="335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91B3-B644-4646-BA71-8479CC35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Set Results: Greedy and Lazy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C630-E308-6545-AC47-AA051620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4803475" cy="4613637"/>
          </a:xfrm>
        </p:spPr>
        <p:txBody>
          <a:bodyPr anchor="ctr"/>
          <a:lstStyle/>
          <a:p>
            <a:r>
              <a:rPr lang="en-GB" dirty="0"/>
              <a:t>Optimisation of 10 sensors</a:t>
            </a:r>
          </a:p>
          <a:p>
            <a:r>
              <a:rPr lang="en-GB" dirty="0"/>
              <a:t>Placed in the wind direction. Correlation is low </a:t>
            </a:r>
          </a:p>
          <a:p>
            <a:r>
              <a:rPr lang="en-GB" dirty="0"/>
              <a:t>Spread </a:t>
            </a:r>
            <a:r>
              <a:rPr lang="en-GB" dirty="0" err="1"/>
              <a:t>accros</a:t>
            </a:r>
            <a:r>
              <a:rPr lang="en-GB" dirty="0"/>
              <a:t> the space. </a:t>
            </a:r>
          </a:p>
          <a:p>
            <a:r>
              <a:rPr lang="en-GB" dirty="0"/>
              <a:t>No Approximation is used : </a:t>
            </a:r>
            <a:r>
              <a:rPr lang="en-GB" b="1" dirty="0"/>
              <a:t>reference</a:t>
            </a:r>
            <a:r>
              <a:rPr lang="en-GB" dirty="0"/>
              <a:t> for this small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2302-174A-8D4C-9592-6C442960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2656-5837-8742-8E08-9A957FC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3073" name="Picture 1" descr="page40image29490416">
            <a:extLst>
              <a:ext uri="{FF2B5EF4-FFF2-40B4-BE49-F238E27FC236}">
                <a16:creationId xmlns:a16="http://schemas.microsoft.com/office/drawing/2014/main" id="{1DFBAAE2-0976-BD4A-AA6F-03495E8B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2804" y="2289819"/>
            <a:ext cx="6128066" cy="27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0FBA-4851-8C49-8C05-1DEB1CF1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2E02-19A0-974E-A8AA-4F734BBD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Optimisation of sensor positions, a classical problem. </a:t>
            </a:r>
          </a:p>
          <a:p>
            <a:r>
              <a:rPr lang="en-GB" dirty="0"/>
              <a:t>Base our approach on near-optimal solution proposed by Krause et al.</a:t>
            </a:r>
          </a:p>
          <a:p>
            <a:r>
              <a:rPr lang="en-GB" dirty="0"/>
              <a:t>Relying on Gaussian Processes and Mutual Information</a:t>
            </a:r>
          </a:p>
          <a:p>
            <a:r>
              <a:rPr lang="en-GB" dirty="0"/>
              <a:t>Apply this approach to large scale environmental simulation</a:t>
            </a:r>
          </a:p>
          <a:p>
            <a:r>
              <a:rPr lang="en-GB" dirty="0"/>
              <a:t>Solve the issues of Scalability and Modelling the Data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C1E7-BC5B-CB49-9B6D-F0667A39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47F9-5EE7-EB47-9B05-5D5B5313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0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687EFF-8116-184B-983C-EED1FA38C0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101" y="2799527"/>
            <a:ext cx="9085797" cy="3514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82410-2882-D544-92A6-3D5BB3A0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Set Results: Local Kernel 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65FB6-A92F-804F-8BD9-5ACDDCCA4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1325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Computing in function of the threshold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  in </a:t>
                </a:r>
              </a:p>
              <a:p>
                <a:r>
                  <a:rPr lang="en-GB" dirty="0"/>
                  <a:t>Evaluation of </a:t>
                </a:r>
                <a:r>
                  <a:rPr lang="en-GB" dirty="0" err="1"/>
                  <a:t>Nearset</a:t>
                </a:r>
                <a:r>
                  <a:rPr lang="en-GB" dirty="0"/>
                  <a:t> Neighbour distance, time and value of d </a:t>
                </a:r>
              </a:p>
              <a:p>
                <a:r>
                  <a:rPr lang="en-GB" dirty="0"/>
                  <a:t>Optimal threshold 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65FB6-A92F-804F-8BD9-5ACDDCCA4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1325563"/>
              </a:xfrm>
              <a:blipFill>
                <a:blip r:embed="rId3"/>
                <a:stretch>
                  <a:fillRect l="-844" t="-8571" b="-10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6AAB8-D7F3-1B49-A888-CF6C6C7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Gaussian Processes for Optimal Sensor Position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99FB1-9318-3340-B767-BB5F1D60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B0773-AF9E-ED44-8765-E0C2B06B7A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444" y="2376860"/>
            <a:ext cx="1648097" cy="422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1B02A-8144-EE43-887F-C688BB0AF4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8191" y="1206499"/>
            <a:ext cx="23495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F90FD-0C95-E843-A3AD-B053B8E8AC81}"/>
              </a:ext>
            </a:extLst>
          </p:cNvPr>
          <p:cNvCxnSpPr>
            <a:cxnSpLocks/>
          </p:cNvCxnSpPr>
          <p:nvPr/>
        </p:nvCxnSpPr>
        <p:spPr>
          <a:xfrm flipV="1">
            <a:off x="3191774" y="5382885"/>
            <a:ext cx="0" cy="552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FC35B-39E1-944B-932F-0E0880EF1BD8}"/>
              </a:ext>
            </a:extLst>
          </p:cNvPr>
          <p:cNvCxnSpPr>
            <a:cxnSpLocks/>
          </p:cNvCxnSpPr>
          <p:nvPr/>
        </p:nvCxnSpPr>
        <p:spPr>
          <a:xfrm flipV="1">
            <a:off x="6078747" y="4951562"/>
            <a:ext cx="0" cy="983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5933C9-7530-6C40-967C-6B628151CD5A}"/>
              </a:ext>
            </a:extLst>
          </p:cNvPr>
          <p:cNvCxnSpPr>
            <a:cxnSpLocks/>
          </p:cNvCxnSpPr>
          <p:nvPr/>
        </p:nvCxnSpPr>
        <p:spPr>
          <a:xfrm flipV="1">
            <a:off x="8974347" y="3847381"/>
            <a:ext cx="0" cy="2087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FAAB-53C3-344D-B2AF-452FD569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Set Results: TSVD Approximated GP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724FA-922A-D645-90A5-1FA02C715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9"/>
                <a:ext cx="10515600" cy="1567022"/>
              </a:xfrm>
            </p:spPr>
            <p:txBody>
              <a:bodyPr/>
              <a:lstStyle/>
              <a:p>
                <a:r>
                  <a:rPr lang="en-GB" dirty="0"/>
                  <a:t>Computation in function of truncation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0…988 </m:t>
                        </m:r>
                      </m:e>
                    </m:d>
                  </m:oMath>
                </a14:m>
                <a:endParaRPr lang="fr-CH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Evaluation of NN distance and time</a:t>
                </a:r>
              </a:p>
              <a:p>
                <a:r>
                  <a:rPr lang="en-GB" dirty="0"/>
                  <a:t>Optimal truncation :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724FA-922A-D645-90A5-1FA02C715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9"/>
                <a:ext cx="10515600" cy="1567022"/>
              </a:xfrm>
              <a:blipFill>
                <a:blip r:embed="rId3"/>
                <a:stretch>
                  <a:fillRect l="-965" t="-6452" b="-5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A552-DBD8-0042-8975-E4657E23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Gaussian Processes for Optimal Sensor Position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0C986-D1BC-4347-A58D-5BEE00C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8770A-1CE8-E947-9BF6-DB4FB493CE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3226889"/>
            <a:ext cx="6705600" cy="2930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5EBF1-67F4-8045-8010-6B638DF824F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2376563"/>
            <a:ext cx="1278571" cy="4226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516927-5E39-C949-936E-CBEEA8C500A0}"/>
              </a:ext>
            </a:extLst>
          </p:cNvPr>
          <p:cNvCxnSpPr>
            <a:cxnSpLocks/>
          </p:cNvCxnSpPr>
          <p:nvPr/>
        </p:nvCxnSpPr>
        <p:spPr>
          <a:xfrm flipV="1">
            <a:off x="7724667" y="5570220"/>
            <a:ext cx="0" cy="32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76C151-8D95-1542-8222-EB90ED9EC390}"/>
              </a:ext>
            </a:extLst>
          </p:cNvPr>
          <p:cNvCxnSpPr>
            <a:cxnSpLocks/>
          </p:cNvCxnSpPr>
          <p:nvPr/>
        </p:nvCxnSpPr>
        <p:spPr>
          <a:xfrm flipV="1">
            <a:off x="4234707" y="5570220"/>
            <a:ext cx="0" cy="32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FB73-E41D-364F-8105-53A8533A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Set Optimisation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34DE-7DAF-A644-A3D9-BF596B23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compute our optimisation on the tracer field of the full LSBU simulation dataset. </a:t>
            </a:r>
          </a:p>
          <a:p>
            <a:r>
              <a:rPr lang="en-GB" dirty="0"/>
              <a:t>Preselection of the data: 23′643 locations  </a:t>
            </a:r>
          </a:p>
          <a:p>
            <a:r>
              <a:rPr lang="en-GB" dirty="0"/>
              <a:t>Covariance Estimation with OAS</a:t>
            </a:r>
          </a:p>
          <a:p>
            <a:r>
              <a:rPr lang="en-GB" dirty="0"/>
              <a:t>Test Cases Explored: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Algorithm with Local Kernel Approximation with threshold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Algorithm: lazy version with TSVD GP approximation : </a:t>
            </a:r>
          </a:p>
          <a:p>
            <a:r>
              <a:rPr lang="en-GB" dirty="0"/>
              <a:t>Use the results with Data Assimilation (DA)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8BA9-94DC-0948-85BE-9149C43F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6C03-007B-A345-BAF6-DDB94D48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BDEAB-72A0-F64D-BF5F-BAB25CE770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0755" y="3638750"/>
            <a:ext cx="1648097" cy="422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77D4F-9357-4446-A9D6-1CF4D46666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5302" y="4114846"/>
            <a:ext cx="1278571" cy="4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2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7210-3D89-DB40-B971-FBF95A09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Set Results: Covariance Estimation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BAFB1-5503-4A40-9411-AA317173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4127695" cy="4613637"/>
          </a:xfrm>
        </p:spPr>
        <p:txBody>
          <a:bodyPr/>
          <a:lstStyle/>
          <a:p>
            <a:r>
              <a:rPr lang="en-GB" dirty="0"/>
              <a:t>Sample Covariance:</a:t>
            </a:r>
          </a:p>
          <a:p>
            <a:pPr lvl="1"/>
            <a:r>
              <a:rPr lang="en-GB" dirty="0"/>
              <a:t>Negative Definite</a:t>
            </a:r>
          </a:p>
          <a:p>
            <a:pPr lvl="1"/>
            <a:r>
              <a:rPr lang="en-GB" dirty="0"/>
              <a:t>Singular</a:t>
            </a:r>
          </a:p>
          <a:p>
            <a:pPr lvl="1"/>
            <a:r>
              <a:rPr lang="en-GB" dirty="0"/>
              <a:t>Small Eigenvalues</a:t>
            </a:r>
          </a:p>
          <a:p>
            <a:pPr lvl="1"/>
            <a:endParaRPr lang="en-GB" dirty="0"/>
          </a:p>
          <a:p>
            <a:r>
              <a:rPr lang="en-GB" dirty="0"/>
              <a:t>Influence of Shrinkage:</a:t>
            </a:r>
          </a:p>
          <a:p>
            <a:pPr lvl="1"/>
            <a:r>
              <a:rPr lang="en-GB" dirty="0"/>
              <a:t>Regularise</a:t>
            </a:r>
          </a:p>
          <a:p>
            <a:pPr lvl="1"/>
            <a:r>
              <a:rPr lang="en-GB" dirty="0"/>
              <a:t>Avoids small eigenvalues</a:t>
            </a:r>
          </a:p>
          <a:p>
            <a:pPr lvl="1"/>
            <a:r>
              <a:rPr lang="en-GB" dirty="0"/>
              <a:t>Keeps Covariance Structure</a:t>
            </a:r>
          </a:p>
          <a:p>
            <a:pPr lvl="1"/>
            <a:r>
              <a:rPr lang="en-GB" dirty="0"/>
              <a:t>OAS : 0.0087595 </a:t>
            </a:r>
          </a:p>
          <a:p>
            <a:pPr lvl="1"/>
            <a:endParaRPr lang="en-GB" dirty="0"/>
          </a:p>
        </p:txBody>
      </p:sp>
      <p:pic>
        <p:nvPicPr>
          <p:cNvPr id="1025" name="Picture 1" descr="page37image33133232">
            <a:extLst>
              <a:ext uri="{FF2B5EF4-FFF2-40B4-BE49-F238E27FC236}">
                <a16:creationId xmlns:a16="http://schemas.microsoft.com/office/drawing/2014/main" id="{962AA71B-3DC1-6C43-8F28-4D7FDAAD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7361" y="1170815"/>
            <a:ext cx="7492180" cy="49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E88A7-FEC8-7D48-A8BD-717CDCE01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61" y="1170815"/>
            <a:ext cx="7494639" cy="49596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E850-90A0-A94A-A2E6-0A3600B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28172-B9F8-C54B-9441-485ABAFE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9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ge44image33120176">
            <a:extLst>
              <a:ext uri="{FF2B5EF4-FFF2-40B4-BE49-F238E27FC236}">
                <a16:creationId xmlns:a16="http://schemas.microsoft.com/office/drawing/2014/main" id="{A0B71DBF-DD19-AC4E-A2A0-E4AC8B5E3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 bwMode="auto">
          <a:xfrm>
            <a:off x="5774214" y="1109902"/>
            <a:ext cx="6261330" cy="3932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page44image33120800">
            <a:extLst>
              <a:ext uri="{FF2B5EF4-FFF2-40B4-BE49-F238E27FC236}">
                <a16:creationId xmlns:a16="http://schemas.microsoft.com/office/drawing/2014/main" id="{1F27C257-055B-D14A-A452-224228DD7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73059" y="1109901"/>
            <a:ext cx="6263640" cy="3932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666D6-61FE-F141-9411-1C28AD7F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Full Set Results:  Local Kernel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73ED84-A145-C24C-A307-26C2534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4779559" cy="4613637"/>
          </a:xfrm>
        </p:spPr>
        <p:txBody>
          <a:bodyPr/>
          <a:lstStyle/>
          <a:p>
            <a:r>
              <a:rPr lang="en-GB" dirty="0"/>
              <a:t>Optimal set of </a:t>
            </a:r>
            <a:r>
              <a:rPr lang="en-GB" dirty="0">
                <a:solidFill>
                  <a:srgbClr val="FF0000"/>
                </a:solidFill>
              </a:rPr>
              <a:t>10 locations</a:t>
            </a:r>
          </a:p>
          <a:p>
            <a:r>
              <a:rPr lang="en-GB" dirty="0"/>
              <a:t>Time : 6.61 hours. 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Spread in the direction of the wind (East)</a:t>
            </a:r>
          </a:p>
          <a:p>
            <a:r>
              <a:rPr lang="en-GB" dirty="0"/>
              <a:t>Placed in the centre of the domain where density is higher</a:t>
            </a:r>
          </a:p>
          <a:p>
            <a:r>
              <a:rPr lang="en-GB" dirty="0"/>
              <a:t>Placed where the tracer concentration is higher. 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B930-2D98-F641-A7EF-5190DA85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 dirty="0">
                <a:solidFill>
                  <a:srgbClr val="898989"/>
                </a:solidFill>
              </a:rPr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CD9C-F599-7442-B5CE-3E50BE5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7D49EF-BB87-C846-AC85-96A2CE95D37E}" type="slidenum">
              <a:rPr lang="en-GB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GB" sz="1100" dirty="0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725B7-D010-2542-A69A-F1A6484646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105" y="5042214"/>
            <a:ext cx="6621895" cy="11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F22C-04FB-4448-99AF-55233EB5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Full Set Results: TSVD GP Approximation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F921-DB62-7B4D-8887-882548C1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4407353" cy="4613637"/>
          </a:xfrm>
        </p:spPr>
        <p:txBody>
          <a:bodyPr/>
          <a:lstStyle/>
          <a:p>
            <a:r>
              <a:rPr lang="en-GB" dirty="0"/>
              <a:t>Optimal set of </a:t>
            </a:r>
            <a:r>
              <a:rPr lang="en-GB" dirty="0">
                <a:solidFill>
                  <a:srgbClr val="60D936"/>
                </a:solidFill>
              </a:rPr>
              <a:t>10 locations</a:t>
            </a:r>
          </a:p>
          <a:p>
            <a:r>
              <a:rPr lang="en-GB" dirty="0"/>
              <a:t>Time : 5.02 hours. </a:t>
            </a:r>
          </a:p>
          <a:p>
            <a:r>
              <a:rPr lang="en-GB" dirty="0"/>
              <a:t>More widely spread than previously</a:t>
            </a:r>
          </a:p>
          <a:p>
            <a:r>
              <a:rPr lang="en-GB" b="1" dirty="0"/>
              <a:t>Nearest Neighbours Distance </a:t>
            </a:r>
            <a:r>
              <a:rPr lang="en-GB" dirty="0"/>
              <a:t>to the other set: 13.84m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098" name="Picture 2" descr="page46image33188000">
            <a:extLst>
              <a:ext uri="{FF2B5EF4-FFF2-40B4-BE49-F238E27FC236}">
                <a16:creationId xmlns:a16="http://schemas.microsoft.com/office/drawing/2014/main" id="{5BB644AD-6B40-E142-83F6-3369C0558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0848" y="1136650"/>
            <a:ext cx="6498923" cy="39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ACAD-2904-524D-8832-9ADDACE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22CB-7191-D94D-9DF3-F258E83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0" name="Picture 3" descr="page46image33191120">
            <a:extLst>
              <a:ext uri="{FF2B5EF4-FFF2-40B4-BE49-F238E27FC236}">
                <a16:creationId xmlns:a16="http://schemas.microsoft.com/office/drawing/2014/main" id="{7F20DDD5-429A-224F-93D4-5E13C0AA6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0848" y="1136649"/>
            <a:ext cx="6498922" cy="39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10D18-12E8-9541-A493-AA9BDEACC3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267" y="4972264"/>
            <a:ext cx="6908799" cy="11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FC6F-0359-A444-B21D-7065914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Set Results</a:t>
            </a:r>
            <a:r>
              <a:rPr lang="en-GB" dirty="0">
                <a:solidFill>
                  <a:srgbClr val="000000"/>
                </a:solidFill>
              </a:rPr>
              <a:t>: Sub-modularity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63DF-FCA4-4646-81DB-304163BA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613637"/>
          </a:xfrm>
        </p:spPr>
        <p:txBody>
          <a:bodyPr/>
          <a:lstStyle/>
          <a:p>
            <a:r>
              <a:rPr lang="en-GB" dirty="0"/>
              <a:t>Verification that the MI during Optimisation is submodular </a:t>
            </a:r>
          </a:p>
          <a:p>
            <a:r>
              <a:rPr lang="en-GB" dirty="0"/>
              <a:t>Optimal MI gain is decreasing as we place sensors.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B542-57B0-FC45-91AC-FFB1A52F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0F20-1039-E440-9381-5596B0F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5" name="Picture 1" descr="page45image29813104">
            <a:extLst>
              <a:ext uri="{FF2B5EF4-FFF2-40B4-BE49-F238E27FC236}">
                <a16:creationId xmlns:a16="http://schemas.microsoft.com/office/drawing/2014/main" id="{5E79C9DA-4A3B-0846-9282-925EFD32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310" y="2379790"/>
            <a:ext cx="5664954" cy="29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6image29754800">
            <a:extLst>
              <a:ext uri="{FF2B5EF4-FFF2-40B4-BE49-F238E27FC236}">
                <a16:creationId xmlns:a16="http://schemas.microsoft.com/office/drawing/2014/main" id="{ABC38687-9B73-DA45-9C51-18486A7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9738" y="2379790"/>
            <a:ext cx="5664955" cy="29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0B1-F728-C34B-A1FB-494F223A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Data Assimilation (DA)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579C-10F6-D340-A4CB-14B23199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68389"/>
          </a:xfrm>
        </p:spPr>
        <p:txBody>
          <a:bodyPr>
            <a:normAutofit/>
          </a:bodyPr>
          <a:lstStyle/>
          <a:p>
            <a:r>
              <a:rPr lang="en-GB" dirty="0"/>
              <a:t>DA is a procedure to assimilate measurements into a simulation. </a:t>
            </a:r>
          </a:p>
          <a:p>
            <a:r>
              <a:rPr lang="en-GB" dirty="0"/>
              <a:t>DA with the previously selected points. Computation of MSE of DA</a:t>
            </a:r>
          </a:p>
          <a:p>
            <a:r>
              <a:rPr lang="en-GB" dirty="0"/>
              <a:t>Results for Test Case 1:</a:t>
            </a:r>
          </a:p>
          <a:p>
            <a:endParaRPr lang="en-GB" dirty="0"/>
          </a:p>
          <a:p>
            <a:r>
              <a:rPr lang="en-GB" dirty="0"/>
              <a:t>Results for Test Case 2: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Limitations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Error </a:t>
            </a:r>
            <a:r>
              <a:rPr lang="en-GB" b="1" dirty="0"/>
              <a:t>as good as </a:t>
            </a:r>
            <a:r>
              <a:rPr lang="en-GB" dirty="0"/>
              <a:t>random set taken within 10m of optimal. </a:t>
            </a:r>
          </a:p>
          <a:p>
            <a:pPr lvl="1"/>
            <a:r>
              <a:rPr lang="en-GB" dirty="0"/>
              <a:t>DA error on assimilated points k=10</a:t>
            </a:r>
          </a:p>
          <a:p>
            <a:pPr lvl="1"/>
            <a:r>
              <a:rPr lang="en-GB" dirty="0"/>
              <a:t>DA error right after Assimilation, should verify the error after simulation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1262-F1B9-884E-A94A-C9D28B8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22303-E4A4-664E-9840-A87B9045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6100A-3A87-E645-AB28-46ECF60C5E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160" y="2035599"/>
            <a:ext cx="4921250" cy="1138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47F8C-BEC5-BA43-AADC-6112B14C51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352" y="3160290"/>
            <a:ext cx="4830865" cy="10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7898-0BD7-1B47-BD6B-5F391914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9A36-DEC1-1648-AEA4-58D5BE42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587"/>
            <a:ext cx="10515600" cy="262910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Application of Near-Optimal Sensor Placement to Environmental Simulation. </a:t>
            </a:r>
          </a:p>
          <a:p>
            <a:r>
              <a:rPr lang="en-GB" dirty="0"/>
              <a:t>Reduction of the size of the candidate sensor set</a:t>
            </a:r>
          </a:p>
          <a:p>
            <a:r>
              <a:rPr lang="en-GB" dirty="0"/>
              <a:t>Covariance Modelling using Shrinkage Estimator</a:t>
            </a:r>
          </a:p>
          <a:p>
            <a:r>
              <a:rPr lang="en-GB" dirty="0"/>
              <a:t>GP approximation using TSVD</a:t>
            </a:r>
          </a:p>
          <a:p>
            <a:r>
              <a:rPr lang="en-GB" dirty="0"/>
              <a:t>Full-Set Optimisation with acceptable computational time. 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471-2EBC-3F42-B08D-87254DB1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9805-7A05-CB49-9CF8-2CAB6F56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2336A9-2B3F-BF4F-ADF3-F899ED0EB21D}"/>
              </a:ext>
            </a:extLst>
          </p:cNvPr>
          <p:cNvSpPr txBox="1">
            <a:spLocks/>
          </p:cNvSpPr>
          <p:nvPr/>
        </p:nvSpPr>
        <p:spPr>
          <a:xfrm>
            <a:off x="838200" y="4127618"/>
            <a:ext cx="10515600" cy="191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46933-0CBA-5D4C-8693-E7C99726330E}"/>
              </a:ext>
            </a:extLst>
          </p:cNvPr>
          <p:cNvSpPr txBox="1">
            <a:spLocks/>
          </p:cNvSpPr>
          <p:nvPr/>
        </p:nvSpPr>
        <p:spPr>
          <a:xfrm>
            <a:off x="838200" y="4365444"/>
            <a:ext cx="10515600" cy="191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Full Implementation of DA simulation. Comparison on all the space. </a:t>
            </a:r>
          </a:p>
          <a:p>
            <a:r>
              <a:rPr lang="en-GB" dirty="0"/>
              <a:t>Try different covariance approximation and compare results</a:t>
            </a:r>
          </a:p>
          <a:p>
            <a:r>
              <a:rPr lang="en-GB" dirty="0"/>
              <a:t>Other methods to optimise points, such as Sparse Gaussian Processes, which also allow of define a reduced set of locations. </a:t>
            </a:r>
          </a:p>
        </p:txBody>
      </p:sp>
    </p:spTree>
    <p:extLst>
      <p:ext uri="{BB962C8B-B14F-4D97-AF65-F5344CB8AC3E}">
        <p14:creationId xmlns:p14="http://schemas.microsoft.com/office/powerpoint/2010/main" val="8295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31DA-CEF0-9746-8156-9083E132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216"/>
            <a:ext cx="12192000" cy="1325563"/>
          </a:xfrm>
        </p:spPr>
        <p:txBody>
          <a:bodyPr>
            <a:normAutofit/>
          </a:bodyPr>
          <a:lstStyle/>
          <a:p>
            <a:pPr marL="15875" algn="ctr"/>
            <a:r>
              <a:rPr lang="en-GB" dirty="0"/>
              <a:t>Thank you for your attention !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8244-082A-C048-A494-F71D68A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E18B-5821-D94D-8F83-F4B1339B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D4467-A24E-5E45-97A4-72E99C3D4B9C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400" dirty="0">
                <a:latin typeface="+mj-lt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9116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1E98-DB42-774C-86C9-0197E501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DA62-9EC0-824A-98D2-EFC992CA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355"/>
            <a:ext cx="8991600" cy="500872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Context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Near-Optimal Sensor 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Issues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Solutions &amp; 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Results and Parameter Choice on Small 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Results on Full 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E041-4878-3C42-9240-2E3ACA0E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2358-5CD6-034D-AC22-75BA515C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85BA-352C-7549-93F3-572B319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C34C-C36E-0049-AC9F-FC696D5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 : place optimally k Sensors in a given space</a:t>
            </a:r>
          </a:p>
          <a:p>
            <a:r>
              <a:rPr lang="en-GB" dirty="0"/>
              <a:t>Environment: London South Bank University (LSBU)</a:t>
            </a:r>
          </a:p>
          <a:p>
            <a:r>
              <a:rPr lang="en-GB" dirty="0"/>
              <a:t>Data: Fluid Simulation of Pollution Tracer</a:t>
            </a:r>
          </a:p>
          <a:p>
            <a:pPr lvl="1"/>
            <a:r>
              <a:rPr lang="en-GB" b="1" dirty="0"/>
              <a:t>Tracer</a:t>
            </a:r>
            <a:r>
              <a:rPr lang="en-GB" dirty="0"/>
              <a:t>, Pressure, Velocity</a:t>
            </a:r>
          </a:p>
          <a:p>
            <a:pPr lvl="1"/>
            <a:r>
              <a:rPr lang="en-GB" dirty="0"/>
              <a:t>Wind Blowing from West to East</a:t>
            </a:r>
          </a:p>
          <a:p>
            <a:pPr lvl="1"/>
            <a:r>
              <a:rPr lang="en-GB" dirty="0"/>
              <a:t>Discrete Set of locations : p = 100’040</a:t>
            </a:r>
          </a:p>
          <a:p>
            <a:pPr lvl="1"/>
            <a:r>
              <a:rPr lang="en-GB" dirty="0"/>
              <a:t>Samples in simulation : n = 988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D0009-F21E-CE4D-9550-8E5CC1E7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30E4-9489-1649-AEE7-6383F06D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76CD9-D45B-B14E-9E7B-016855B9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7657" y="2187899"/>
            <a:ext cx="5289005" cy="39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F553-BCDA-414C-9DFD-EF3DAFA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Near-Optimal Sensor Placement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93F5-6ADB-9144-BDE5-01ACF262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Krause et al. (2008) : </a:t>
            </a:r>
          </a:p>
          <a:p>
            <a:pPr marL="0" indent="0">
              <a:buNone/>
            </a:pPr>
            <a:r>
              <a:rPr lang="en-GB" b="1" dirty="0"/>
              <a:t>	Near-Optimal Sensor Placement in Gaussian Processes</a:t>
            </a:r>
            <a:r>
              <a:rPr lang="en-GB" dirty="0"/>
              <a:t>. </a:t>
            </a:r>
          </a:p>
          <a:p>
            <a:r>
              <a:rPr lang="en-GB" dirty="0"/>
              <a:t>Giving near-optimal solution to </a:t>
            </a:r>
            <a:r>
              <a:rPr lang="en-GB" b="1" dirty="0"/>
              <a:t>NP-hard </a:t>
            </a:r>
            <a:r>
              <a:rPr lang="en-GB" dirty="0"/>
              <a:t>problem.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Approach to Solving to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Gaussian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Mutual Information Criterion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Greedy Algorithm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3F67-B46F-EA40-9D15-B2310285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32B1-BE62-BA49-B830-BA429A1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6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DE7C-B5B0-794F-ADF9-C4AF81C6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Processes (GPs)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E81F-283F-AC40-8383-7F90CF5D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9653"/>
            <a:ext cx="5257800" cy="1955973"/>
          </a:xfrm>
        </p:spPr>
        <p:txBody>
          <a:bodyPr/>
          <a:lstStyle/>
          <a:p>
            <a:r>
              <a:rPr lang="en-GB" dirty="0"/>
              <a:t>Prediction of </a:t>
            </a:r>
            <a:r>
              <a:rPr lang="en-GB" i="1" dirty="0"/>
              <a:t>mean</a:t>
            </a:r>
            <a:r>
              <a:rPr lang="en-GB" dirty="0"/>
              <a:t> and </a:t>
            </a:r>
            <a:r>
              <a:rPr lang="en-GB" i="1" dirty="0"/>
              <a:t>variance</a:t>
            </a:r>
            <a:r>
              <a:rPr lang="en-GB" dirty="0"/>
              <a:t> conditioned by observations. </a:t>
            </a:r>
          </a:p>
          <a:p>
            <a:pPr marL="457200" lvl="1" indent="0">
              <a:buNone/>
            </a:pPr>
            <a:r>
              <a:rPr lang="en-GB" dirty="0"/>
              <a:t>A: Observed set</a:t>
            </a:r>
          </a:p>
          <a:p>
            <a:pPr marL="457200" lvl="1" indent="0">
              <a:buNone/>
            </a:pPr>
            <a:r>
              <a:rPr lang="en-GB" dirty="0"/>
              <a:t>y: predicted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FA269-90A4-4549-800E-AAC1A48C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607" y="4138832"/>
            <a:ext cx="5065986" cy="17657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F03F72-C04B-AF46-A44C-9A2E5DA5CFC0}"/>
              </a:ext>
            </a:extLst>
          </p:cNvPr>
          <p:cNvSpPr txBox="1">
            <a:spLocks/>
          </p:cNvSpPr>
          <p:nvPr/>
        </p:nvSpPr>
        <p:spPr>
          <a:xfrm>
            <a:off x="838200" y="1485607"/>
            <a:ext cx="5257800" cy="195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Assumption </a:t>
            </a:r>
            <a:r>
              <a:rPr lang="en-GB" b="1" dirty="0"/>
              <a:t>of  Multivariate Gaussian distribution</a:t>
            </a:r>
          </a:p>
          <a:p>
            <a:endParaRPr lang="en-GB" b="1" dirty="0"/>
          </a:p>
          <a:p>
            <a:r>
              <a:rPr lang="en-GB" dirty="0"/>
              <a:t>GP defines a </a:t>
            </a:r>
            <a:r>
              <a:rPr lang="en-GB" b="1" dirty="0"/>
              <a:t>class of function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EF5ED-79EC-E348-A9A3-4D20068485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4700" y="1455691"/>
            <a:ext cx="63373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BEB36-CC0D-214A-9669-0A524342040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4100" y="2898071"/>
            <a:ext cx="3009900" cy="4572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9DBE46-4053-D040-BC25-68D16C13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DB82E6-B183-A641-97AD-B0BF991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0DAB8-3AF3-A246-892C-BCADBCFDD175}"/>
              </a:ext>
            </a:extLst>
          </p:cNvPr>
          <p:cNvGrpSpPr/>
          <p:nvPr/>
        </p:nvGrpSpPr>
        <p:grpSpPr>
          <a:xfrm>
            <a:off x="5693720" y="2899376"/>
            <a:ext cx="1581421" cy="979805"/>
            <a:chOff x="3847635" y="1415843"/>
            <a:chExt cx="1581421" cy="9798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0448D8-A12C-8C48-B580-6261B7D993CE}"/>
                </a:ext>
              </a:extLst>
            </p:cNvPr>
            <p:cNvGrpSpPr/>
            <p:nvPr/>
          </p:nvGrpSpPr>
          <p:grpSpPr>
            <a:xfrm>
              <a:off x="3847635" y="1852135"/>
              <a:ext cx="1185906" cy="543513"/>
              <a:chOff x="5271268" y="3510676"/>
              <a:chExt cx="1185906" cy="3933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1BCF78-7621-D94E-9E55-2F8192884411}"/>
                  </a:ext>
                </a:extLst>
              </p:cNvPr>
              <p:cNvSpPr/>
              <p:nvPr/>
            </p:nvSpPr>
            <p:spPr>
              <a:xfrm flipH="1">
                <a:off x="5271268" y="3729941"/>
                <a:ext cx="1185904" cy="1740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3" lvl="1" algn="r"/>
                <a:r>
                  <a:rPr lang="en-GB" sz="1200" b="1" dirty="0">
                    <a:solidFill>
                      <a:schemeClr val="tx1"/>
                    </a:solidFill>
                  </a:rPr>
                  <a:t>Mean Function</a:t>
                </a: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55FBDDC-78BC-074B-87EA-4B73762F2C45}"/>
                  </a:ext>
                </a:extLst>
              </p:cNvPr>
              <p:cNvSpPr/>
              <p:nvPr/>
            </p:nvSpPr>
            <p:spPr>
              <a:xfrm flipH="1">
                <a:off x="6366490" y="3510676"/>
                <a:ext cx="90684" cy="315767"/>
              </a:xfrm>
              <a:prstGeom prst="rt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F2722F-3A99-DF4F-A38D-B9F1BB685EE4}"/>
                </a:ext>
              </a:extLst>
            </p:cNvPr>
            <p:cNvSpPr/>
            <p:nvPr/>
          </p:nvSpPr>
          <p:spPr>
            <a:xfrm>
              <a:off x="5026299" y="1415843"/>
              <a:ext cx="402757" cy="436333"/>
            </a:xfrm>
            <a:prstGeom prst="rect">
              <a:avLst/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2A4B5-FBB8-6648-B859-D4CDE87444BC}"/>
              </a:ext>
            </a:extLst>
          </p:cNvPr>
          <p:cNvGrpSpPr/>
          <p:nvPr/>
        </p:nvGrpSpPr>
        <p:grpSpPr>
          <a:xfrm>
            <a:off x="7798469" y="2904843"/>
            <a:ext cx="1659078" cy="988898"/>
            <a:chOff x="5026299" y="1415843"/>
            <a:chExt cx="1659078" cy="988898"/>
          </a:xfrm>
          <a:solidFill>
            <a:srgbClr val="92D050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70A6BF-2FCB-904A-B80C-7CD3D252FECA}"/>
                </a:ext>
              </a:extLst>
            </p:cNvPr>
            <p:cNvGrpSpPr/>
            <p:nvPr/>
          </p:nvGrpSpPr>
          <p:grpSpPr>
            <a:xfrm>
              <a:off x="5429056" y="1859437"/>
              <a:ext cx="1256321" cy="545304"/>
              <a:chOff x="6852689" y="3515960"/>
              <a:chExt cx="1256321" cy="394627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1D3FD2-9BE3-B04C-80E0-D39F4F8CC8D8}"/>
                  </a:ext>
                </a:extLst>
              </p:cNvPr>
              <p:cNvSpPr/>
              <p:nvPr/>
            </p:nvSpPr>
            <p:spPr>
              <a:xfrm>
                <a:off x="6852689" y="3735222"/>
                <a:ext cx="1256321" cy="175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3" lvl="1"/>
                <a:r>
                  <a:rPr lang="en-GB" sz="1200" b="1" dirty="0">
                    <a:solidFill>
                      <a:schemeClr val="tx1"/>
                    </a:solidFill>
                  </a:rPr>
                  <a:t>Kernel Function</a:t>
                </a:r>
              </a:p>
            </p:txBody>
          </p:sp>
          <p:sp>
            <p:nvSpPr>
              <p:cNvPr id="29" name="Right Triangle 28">
                <a:extLst>
                  <a:ext uri="{FF2B5EF4-FFF2-40B4-BE49-F238E27FC236}">
                    <a16:creationId xmlns:a16="http://schemas.microsoft.com/office/drawing/2014/main" id="{00825A02-2438-FE47-B1FA-5F6322CDA9F0}"/>
                  </a:ext>
                </a:extLst>
              </p:cNvPr>
              <p:cNvSpPr/>
              <p:nvPr/>
            </p:nvSpPr>
            <p:spPr>
              <a:xfrm>
                <a:off x="6852689" y="3515960"/>
                <a:ext cx="90684" cy="22331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938B85-75FE-CA40-BDE1-260F56D839E0}"/>
                </a:ext>
              </a:extLst>
            </p:cNvPr>
            <p:cNvSpPr/>
            <p:nvPr/>
          </p:nvSpPr>
          <p:spPr>
            <a:xfrm>
              <a:off x="5026299" y="1415843"/>
              <a:ext cx="402757" cy="436333"/>
            </a:xfrm>
            <a:prstGeom prst="rect">
              <a:avLst/>
            </a:prstGeom>
            <a:solidFill>
              <a:srgbClr val="60D936">
                <a:alpha val="592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D70D254-D1C3-3446-929E-C77F75720438}"/>
              </a:ext>
            </a:extLst>
          </p:cNvPr>
          <p:cNvSpPr/>
          <p:nvPr/>
        </p:nvSpPr>
        <p:spPr>
          <a:xfrm>
            <a:off x="6989842" y="5184142"/>
            <a:ext cx="3670442" cy="43633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B7DD-07C5-0F45-BACF-C8D3133D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E22F-CF6D-9242-853B-9B3875E6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723"/>
            <a:ext cx="4870450" cy="1380179"/>
          </a:xfrm>
        </p:spPr>
        <p:txBody>
          <a:bodyPr>
            <a:normAutofit/>
          </a:bodyPr>
          <a:lstStyle/>
          <a:p>
            <a:r>
              <a:rPr lang="en-GB" b="1" dirty="0"/>
              <a:t>Conditional Entropy</a:t>
            </a:r>
            <a:r>
              <a:rPr lang="en-GB" dirty="0"/>
              <a:t>: Uncertainty measure. Linked to covariance, and to </a:t>
            </a:r>
            <a:r>
              <a:rPr lang="en-GB" b="1" dirty="0"/>
              <a:t>GP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77329-3EB5-854C-9D4F-5F4ED2DD8A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8650" y="1565977"/>
            <a:ext cx="51435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D3FE5-5F4D-9249-93B0-FECE321A72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399" y="4187563"/>
            <a:ext cx="4572000" cy="660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4886A4-BBAB-6647-93D1-D4C6FDC2AB87}"/>
              </a:ext>
            </a:extLst>
          </p:cNvPr>
          <p:cNvSpPr txBox="1">
            <a:spLocks/>
          </p:cNvSpPr>
          <p:nvPr/>
        </p:nvSpPr>
        <p:spPr>
          <a:xfrm>
            <a:off x="838199" y="2914902"/>
            <a:ext cx="5143499" cy="138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Mutual Information: </a:t>
            </a:r>
            <a:r>
              <a:rPr lang="en-GB" dirty="0"/>
              <a:t>mutual dependence between the sensor set and other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40450-00A7-F846-9207-A09AD21DD3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623" y="2923813"/>
            <a:ext cx="4755553" cy="6415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2968D7-9DB1-634D-B138-4EF15BACFC7C}"/>
              </a:ext>
            </a:extLst>
          </p:cNvPr>
          <p:cNvSpPr txBox="1">
            <a:spLocks/>
          </p:cNvSpPr>
          <p:nvPr/>
        </p:nvSpPr>
        <p:spPr>
          <a:xfrm>
            <a:off x="838200" y="4314175"/>
            <a:ext cx="4572000" cy="94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Criterion</a:t>
            </a:r>
            <a:r>
              <a:rPr lang="en-GB" dirty="0"/>
              <a:t> for </a:t>
            </a:r>
            <a:r>
              <a:rPr lang="en-GB" dirty="0">
                <a:solidFill>
                  <a:srgbClr val="FF0000"/>
                </a:solidFill>
              </a:rPr>
              <a:t>optimality</a:t>
            </a:r>
            <a:r>
              <a:rPr lang="en-GB" dirty="0"/>
              <a:t>: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BE86604-48E3-1746-B208-A489449B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EEC8F5-0B70-7C41-9CD6-6D04C3C5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388650-AE6D-D046-B385-30634794F034}"/>
              </a:ext>
            </a:extLst>
          </p:cNvPr>
          <p:cNvSpPr txBox="1">
            <a:spLocks/>
          </p:cNvSpPr>
          <p:nvPr/>
        </p:nvSpPr>
        <p:spPr>
          <a:xfrm>
            <a:off x="838200" y="5165225"/>
            <a:ext cx="10515600" cy="94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Mutual Information is</a:t>
            </a:r>
            <a:r>
              <a:rPr lang="en-GB" b="1" dirty="0"/>
              <a:t> sub-modular : </a:t>
            </a:r>
            <a:r>
              <a:rPr lang="en-GB" dirty="0"/>
              <a:t>we can greedily place sensors. During this optimisation, MI gain is decreasing.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35772-6914-2B42-A4A4-73C93F1C08BE}"/>
              </a:ext>
            </a:extLst>
          </p:cNvPr>
          <p:cNvSpPr/>
          <p:nvPr/>
        </p:nvSpPr>
        <p:spPr>
          <a:xfrm>
            <a:off x="8244840" y="1740929"/>
            <a:ext cx="670560" cy="43633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393">
            <a:extLst>
              <a:ext uri="{FF2B5EF4-FFF2-40B4-BE49-F238E27FC236}">
                <a16:creationId xmlns:a16="http://schemas.microsoft.com/office/drawing/2014/main" id="{19A383D9-52F4-7943-B661-C38091A0B634}"/>
              </a:ext>
            </a:extLst>
          </p:cNvPr>
          <p:cNvSpPr txBox="1"/>
          <p:nvPr/>
        </p:nvSpPr>
        <p:spPr>
          <a:xfrm>
            <a:off x="7027102" y="1343818"/>
            <a:ext cx="46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Set of all locations: </a:t>
            </a:r>
            <a:r>
              <a:rPr lang="en-GB" i="1" dirty="0"/>
              <a:t>set V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4 Sensors are placed: </a:t>
            </a:r>
            <a:r>
              <a:rPr lang="en-GB" i="1" dirty="0">
                <a:solidFill>
                  <a:srgbClr val="00B050"/>
                </a:solidFill>
              </a:rPr>
              <a:t>set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Placing 5</a:t>
            </a:r>
            <a:r>
              <a:rPr lang="en-GB" baseline="30000" dirty="0"/>
              <a:t>th</a:t>
            </a:r>
            <a:r>
              <a:rPr lang="en-GB" dirty="0"/>
              <a:t> Sensor : </a:t>
            </a:r>
            <a:r>
              <a:rPr lang="en-GB" i="1" dirty="0">
                <a:solidFill>
                  <a:srgbClr val="FF0000"/>
                </a:solidFill>
              </a:rPr>
              <a:t>candidate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Iterating through the candidate set V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Mutual Information Gain: 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B6BC71CD-9869-3F41-993E-F28DC8409A8A}"/>
              </a:ext>
            </a:extLst>
          </p:cNvPr>
          <p:cNvSpPr/>
          <p:nvPr/>
        </p:nvSpPr>
        <p:spPr>
          <a:xfrm>
            <a:off x="7024921" y="2448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Entropy of y knowing A  : 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Entropy of y knowing V\(A U y)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2A11C-F568-5845-920B-BBC5B744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Sensor Placement (Krause et al. 2008)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CAD1306-266A-BF4F-B75D-A8E690FCF179}"/>
              </a:ext>
            </a:extLst>
          </p:cNvPr>
          <p:cNvGrpSpPr/>
          <p:nvPr/>
        </p:nvGrpSpPr>
        <p:grpSpPr>
          <a:xfrm>
            <a:off x="801673" y="1428017"/>
            <a:ext cx="5801665" cy="4001965"/>
            <a:chOff x="2042644" y="1428017"/>
            <a:chExt cx="5801665" cy="40019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718A72-8A02-AA4A-870D-B43E6239C978}"/>
                </a:ext>
              </a:extLst>
            </p:cNvPr>
            <p:cNvSpPr/>
            <p:nvPr/>
          </p:nvSpPr>
          <p:spPr>
            <a:xfrm>
              <a:off x="204264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DD93B1-474F-7743-93F1-51617A7F93D0}"/>
                </a:ext>
              </a:extLst>
            </p:cNvPr>
            <p:cNvSpPr/>
            <p:nvPr/>
          </p:nvSpPr>
          <p:spPr>
            <a:xfrm>
              <a:off x="242158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4C3247-5F89-A445-BFF1-282AF3E9AA4D}"/>
                </a:ext>
              </a:extLst>
            </p:cNvPr>
            <p:cNvSpPr/>
            <p:nvPr/>
          </p:nvSpPr>
          <p:spPr>
            <a:xfrm>
              <a:off x="280052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2E6071-8422-6149-8DD1-256B91B32163}"/>
                </a:ext>
              </a:extLst>
            </p:cNvPr>
            <p:cNvSpPr/>
            <p:nvPr/>
          </p:nvSpPr>
          <p:spPr>
            <a:xfrm>
              <a:off x="317946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6EF4A-61F1-074A-BFF0-1351348BB2FF}"/>
                </a:ext>
              </a:extLst>
            </p:cNvPr>
            <p:cNvSpPr/>
            <p:nvPr/>
          </p:nvSpPr>
          <p:spPr>
            <a:xfrm>
              <a:off x="355840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749B90-5326-6149-8EC8-3D3E2C521F46}"/>
                </a:ext>
              </a:extLst>
            </p:cNvPr>
            <p:cNvSpPr/>
            <p:nvPr/>
          </p:nvSpPr>
          <p:spPr>
            <a:xfrm>
              <a:off x="393734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851559-D061-5D4B-B78C-DE6A5CA911F8}"/>
                </a:ext>
              </a:extLst>
            </p:cNvPr>
            <p:cNvSpPr/>
            <p:nvPr/>
          </p:nvSpPr>
          <p:spPr>
            <a:xfrm>
              <a:off x="431628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E81B2C-342B-1249-B0D4-320F8D4D6CC0}"/>
                </a:ext>
              </a:extLst>
            </p:cNvPr>
            <p:cNvSpPr/>
            <p:nvPr/>
          </p:nvSpPr>
          <p:spPr>
            <a:xfrm>
              <a:off x="469522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C9B777-94C0-A041-8DFD-64E318D0A512}"/>
                </a:ext>
              </a:extLst>
            </p:cNvPr>
            <p:cNvSpPr/>
            <p:nvPr/>
          </p:nvSpPr>
          <p:spPr>
            <a:xfrm>
              <a:off x="507416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EEFF9F-93F8-7A45-8881-393B1734FF38}"/>
                </a:ext>
              </a:extLst>
            </p:cNvPr>
            <p:cNvSpPr/>
            <p:nvPr/>
          </p:nvSpPr>
          <p:spPr>
            <a:xfrm>
              <a:off x="545310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08A95-942C-324A-BCC2-F562C807E201}"/>
                </a:ext>
              </a:extLst>
            </p:cNvPr>
            <p:cNvSpPr/>
            <p:nvPr/>
          </p:nvSpPr>
          <p:spPr>
            <a:xfrm>
              <a:off x="583204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6CB83F-F5B7-E944-9A9E-7C6DE3E00040}"/>
                </a:ext>
              </a:extLst>
            </p:cNvPr>
            <p:cNvSpPr/>
            <p:nvPr/>
          </p:nvSpPr>
          <p:spPr>
            <a:xfrm>
              <a:off x="621098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2163A-54D7-EE47-8197-1ACC3ECECD2A}"/>
                </a:ext>
              </a:extLst>
            </p:cNvPr>
            <p:cNvSpPr/>
            <p:nvPr/>
          </p:nvSpPr>
          <p:spPr>
            <a:xfrm>
              <a:off x="658992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37999C-DAB9-3D47-A1AB-8E4CCE064DDC}"/>
                </a:ext>
              </a:extLst>
            </p:cNvPr>
            <p:cNvSpPr/>
            <p:nvPr/>
          </p:nvSpPr>
          <p:spPr>
            <a:xfrm>
              <a:off x="696886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DBAC60-E07F-0A47-84B9-C059A6F646CB}"/>
                </a:ext>
              </a:extLst>
            </p:cNvPr>
            <p:cNvSpPr/>
            <p:nvPr/>
          </p:nvSpPr>
          <p:spPr>
            <a:xfrm>
              <a:off x="734780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87535A-F191-E443-9887-A7FBBC287807}"/>
                </a:ext>
              </a:extLst>
            </p:cNvPr>
            <p:cNvSpPr/>
            <p:nvPr/>
          </p:nvSpPr>
          <p:spPr>
            <a:xfrm>
              <a:off x="7726744" y="14280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F45EE6-E055-5241-9C8F-7DF7532807FF}"/>
                </a:ext>
              </a:extLst>
            </p:cNvPr>
            <p:cNvSpPr/>
            <p:nvPr/>
          </p:nvSpPr>
          <p:spPr>
            <a:xfrm>
              <a:off x="204264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BAD752-7FC8-944F-8CE3-317498E28148}"/>
                </a:ext>
              </a:extLst>
            </p:cNvPr>
            <p:cNvSpPr/>
            <p:nvPr/>
          </p:nvSpPr>
          <p:spPr>
            <a:xfrm>
              <a:off x="242158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B47198-3460-4544-ABEB-C5FA82CBF79B}"/>
                </a:ext>
              </a:extLst>
            </p:cNvPr>
            <p:cNvSpPr/>
            <p:nvPr/>
          </p:nvSpPr>
          <p:spPr>
            <a:xfrm>
              <a:off x="280052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5A41C1-325C-804A-AE11-96A59305D512}"/>
                </a:ext>
              </a:extLst>
            </p:cNvPr>
            <p:cNvSpPr/>
            <p:nvPr/>
          </p:nvSpPr>
          <p:spPr>
            <a:xfrm>
              <a:off x="317946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D4F553-0461-504E-A03F-66588D27D14B}"/>
                </a:ext>
              </a:extLst>
            </p:cNvPr>
            <p:cNvSpPr/>
            <p:nvPr/>
          </p:nvSpPr>
          <p:spPr>
            <a:xfrm>
              <a:off x="355840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4AF04F-1739-4F4B-8206-9C6B7B212079}"/>
                </a:ext>
              </a:extLst>
            </p:cNvPr>
            <p:cNvSpPr/>
            <p:nvPr/>
          </p:nvSpPr>
          <p:spPr>
            <a:xfrm>
              <a:off x="393734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E829AAC-9D24-6844-8380-79B08B4BA529}"/>
                </a:ext>
              </a:extLst>
            </p:cNvPr>
            <p:cNvSpPr/>
            <p:nvPr/>
          </p:nvSpPr>
          <p:spPr>
            <a:xfrm>
              <a:off x="431628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DFD3BB-F6D4-FF4C-9C25-16B07B17D98C}"/>
                </a:ext>
              </a:extLst>
            </p:cNvPr>
            <p:cNvSpPr/>
            <p:nvPr/>
          </p:nvSpPr>
          <p:spPr>
            <a:xfrm>
              <a:off x="469522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5BEF3A-4CE8-7C4B-A167-C2FAE9BBDA46}"/>
                </a:ext>
              </a:extLst>
            </p:cNvPr>
            <p:cNvSpPr/>
            <p:nvPr/>
          </p:nvSpPr>
          <p:spPr>
            <a:xfrm>
              <a:off x="507416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95A0DC-3714-2B47-BBF0-F924A5EF6258}"/>
                </a:ext>
              </a:extLst>
            </p:cNvPr>
            <p:cNvSpPr/>
            <p:nvPr/>
          </p:nvSpPr>
          <p:spPr>
            <a:xfrm>
              <a:off x="545310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747513-984C-3F49-9FA4-5F4139985655}"/>
                </a:ext>
              </a:extLst>
            </p:cNvPr>
            <p:cNvSpPr/>
            <p:nvPr/>
          </p:nvSpPr>
          <p:spPr>
            <a:xfrm>
              <a:off x="583204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A8677B-DEAD-A647-9E6F-72F932F2CC0D}"/>
                </a:ext>
              </a:extLst>
            </p:cNvPr>
            <p:cNvSpPr/>
            <p:nvPr/>
          </p:nvSpPr>
          <p:spPr>
            <a:xfrm>
              <a:off x="621098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8ED156-C901-A344-8C3B-2344DBE24B09}"/>
                </a:ext>
              </a:extLst>
            </p:cNvPr>
            <p:cNvSpPr/>
            <p:nvPr/>
          </p:nvSpPr>
          <p:spPr>
            <a:xfrm>
              <a:off x="658992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1A2C98-D72E-2C44-A118-BAB17CE44B4B}"/>
                </a:ext>
              </a:extLst>
            </p:cNvPr>
            <p:cNvSpPr/>
            <p:nvPr/>
          </p:nvSpPr>
          <p:spPr>
            <a:xfrm>
              <a:off x="696886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FBBA9C-2C7B-1849-8DB6-E7487ACF719E}"/>
                </a:ext>
              </a:extLst>
            </p:cNvPr>
            <p:cNvSpPr/>
            <p:nvPr/>
          </p:nvSpPr>
          <p:spPr>
            <a:xfrm>
              <a:off x="734780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748033-CFE4-B446-AAD8-A5880C03FA06}"/>
                </a:ext>
              </a:extLst>
            </p:cNvPr>
            <p:cNvSpPr/>
            <p:nvPr/>
          </p:nvSpPr>
          <p:spPr>
            <a:xfrm>
              <a:off x="7726744" y="168417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F466C96-4887-DB42-9916-74E5145D4A98}"/>
                </a:ext>
              </a:extLst>
            </p:cNvPr>
            <p:cNvSpPr/>
            <p:nvPr/>
          </p:nvSpPr>
          <p:spPr>
            <a:xfrm>
              <a:off x="204264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E296B1-EEFC-D349-957E-C49517331EE1}"/>
                </a:ext>
              </a:extLst>
            </p:cNvPr>
            <p:cNvSpPr/>
            <p:nvPr/>
          </p:nvSpPr>
          <p:spPr>
            <a:xfrm>
              <a:off x="242158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2332A97-A260-E44A-B48C-41223CF79191}"/>
                </a:ext>
              </a:extLst>
            </p:cNvPr>
            <p:cNvSpPr/>
            <p:nvPr/>
          </p:nvSpPr>
          <p:spPr>
            <a:xfrm>
              <a:off x="280052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7AA107E-7632-B04B-BB7B-10543CDC4F9C}"/>
                </a:ext>
              </a:extLst>
            </p:cNvPr>
            <p:cNvSpPr/>
            <p:nvPr/>
          </p:nvSpPr>
          <p:spPr>
            <a:xfrm>
              <a:off x="317946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E9AAF4B-6EE7-BB4A-949C-C1B43E968213}"/>
                </a:ext>
              </a:extLst>
            </p:cNvPr>
            <p:cNvSpPr/>
            <p:nvPr/>
          </p:nvSpPr>
          <p:spPr>
            <a:xfrm>
              <a:off x="355840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27A0A6C-FE39-B54C-9269-10DFC6A46560}"/>
                </a:ext>
              </a:extLst>
            </p:cNvPr>
            <p:cNvSpPr/>
            <p:nvPr/>
          </p:nvSpPr>
          <p:spPr>
            <a:xfrm>
              <a:off x="393734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C8DD322-9FB7-7642-BB9D-5C547F949759}"/>
                </a:ext>
              </a:extLst>
            </p:cNvPr>
            <p:cNvSpPr/>
            <p:nvPr/>
          </p:nvSpPr>
          <p:spPr>
            <a:xfrm>
              <a:off x="431628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EFB113-F6B9-AB4A-B8FB-ACE4F9DF8EB5}"/>
                </a:ext>
              </a:extLst>
            </p:cNvPr>
            <p:cNvSpPr/>
            <p:nvPr/>
          </p:nvSpPr>
          <p:spPr>
            <a:xfrm>
              <a:off x="469522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056374E-A718-CF48-B9EC-83D6DE60ACC6}"/>
                </a:ext>
              </a:extLst>
            </p:cNvPr>
            <p:cNvSpPr/>
            <p:nvPr/>
          </p:nvSpPr>
          <p:spPr>
            <a:xfrm>
              <a:off x="507416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D4CA866-6BE4-414B-B129-D7767BC42A8C}"/>
                </a:ext>
              </a:extLst>
            </p:cNvPr>
            <p:cNvSpPr/>
            <p:nvPr/>
          </p:nvSpPr>
          <p:spPr>
            <a:xfrm>
              <a:off x="545310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B9316D-38EE-0744-AFA3-154B2B2D1799}"/>
                </a:ext>
              </a:extLst>
            </p:cNvPr>
            <p:cNvSpPr/>
            <p:nvPr/>
          </p:nvSpPr>
          <p:spPr>
            <a:xfrm>
              <a:off x="583204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6491555-570B-0A40-851D-12584AE26913}"/>
                </a:ext>
              </a:extLst>
            </p:cNvPr>
            <p:cNvSpPr/>
            <p:nvPr/>
          </p:nvSpPr>
          <p:spPr>
            <a:xfrm>
              <a:off x="621098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10254C-8FD1-344C-B261-5BB216BCE25A}"/>
                </a:ext>
              </a:extLst>
            </p:cNvPr>
            <p:cNvSpPr/>
            <p:nvPr/>
          </p:nvSpPr>
          <p:spPr>
            <a:xfrm>
              <a:off x="658992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C821E4D-ACCC-C744-8601-4153DE3632B1}"/>
                </a:ext>
              </a:extLst>
            </p:cNvPr>
            <p:cNvSpPr/>
            <p:nvPr/>
          </p:nvSpPr>
          <p:spPr>
            <a:xfrm>
              <a:off x="696886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902F73-E4C0-C349-A799-0C7954144C6F}"/>
                </a:ext>
              </a:extLst>
            </p:cNvPr>
            <p:cNvSpPr/>
            <p:nvPr/>
          </p:nvSpPr>
          <p:spPr>
            <a:xfrm>
              <a:off x="734780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910B826-24EF-E04A-87C4-3C90A54BFC85}"/>
                </a:ext>
              </a:extLst>
            </p:cNvPr>
            <p:cNvSpPr/>
            <p:nvPr/>
          </p:nvSpPr>
          <p:spPr>
            <a:xfrm>
              <a:off x="7726744" y="194034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FC1906-07B3-D046-8925-FA370544E48E}"/>
                </a:ext>
              </a:extLst>
            </p:cNvPr>
            <p:cNvSpPr/>
            <p:nvPr/>
          </p:nvSpPr>
          <p:spPr>
            <a:xfrm>
              <a:off x="204264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FBB1AC0-086D-064E-A7EA-470F864E8F32}"/>
                </a:ext>
              </a:extLst>
            </p:cNvPr>
            <p:cNvSpPr/>
            <p:nvPr/>
          </p:nvSpPr>
          <p:spPr>
            <a:xfrm>
              <a:off x="242158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B93E1EB-E675-AA41-8364-A80807F856D2}"/>
                </a:ext>
              </a:extLst>
            </p:cNvPr>
            <p:cNvSpPr/>
            <p:nvPr/>
          </p:nvSpPr>
          <p:spPr>
            <a:xfrm>
              <a:off x="280052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392FED3-3E13-4240-BC3C-FB581A6A10E4}"/>
                </a:ext>
              </a:extLst>
            </p:cNvPr>
            <p:cNvSpPr/>
            <p:nvPr/>
          </p:nvSpPr>
          <p:spPr>
            <a:xfrm>
              <a:off x="317946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5B56318-B585-074E-AB42-6B72B516E5A2}"/>
                </a:ext>
              </a:extLst>
            </p:cNvPr>
            <p:cNvSpPr/>
            <p:nvPr/>
          </p:nvSpPr>
          <p:spPr>
            <a:xfrm>
              <a:off x="355840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B90F3B6-EDB0-8443-A98F-A4E397D1C7DF}"/>
                </a:ext>
              </a:extLst>
            </p:cNvPr>
            <p:cNvSpPr/>
            <p:nvPr/>
          </p:nvSpPr>
          <p:spPr>
            <a:xfrm>
              <a:off x="393734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56607F5-E112-5845-9D12-E0BFD43FF50B}"/>
                </a:ext>
              </a:extLst>
            </p:cNvPr>
            <p:cNvSpPr/>
            <p:nvPr/>
          </p:nvSpPr>
          <p:spPr>
            <a:xfrm>
              <a:off x="431628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D342EA4-3B73-D94F-949D-C4D09DF7FA23}"/>
                </a:ext>
              </a:extLst>
            </p:cNvPr>
            <p:cNvSpPr/>
            <p:nvPr/>
          </p:nvSpPr>
          <p:spPr>
            <a:xfrm>
              <a:off x="469522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64066AA-1626-2248-9AD1-F461EC7CB00B}"/>
                </a:ext>
              </a:extLst>
            </p:cNvPr>
            <p:cNvSpPr/>
            <p:nvPr/>
          </p:nvSpPr>
          <p:spPr>
            <a:xfrm>
              <a:off x="507416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C35BAE3-1ACA-934E-817A-1DE577EA195F}"/>
                </a:ext>
              </a:extLst>
            </p:cNvPr>
            <p:cNvSpPr/>
            <p:nvPr/>
          </p:nvSpPr>
          <p:spPr>
            <a:xfrm>
              <a:off x="545310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8C5049C-B60E-E543-A574-02F65047FD61}"/>
                </a:ext>
              </a:extLst>
            </p:cNvPr>
            <p:cNvSpPr/>
            <p:nvPr/>
          </p:nvSpPr>
          <p:spPr>
            <a:xfrm>
              <a:off x="583204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7001C5D-102A-EC4A-9763-842A22A68C0F}"/>
                </a:ext>
              </a:extLst>
            </p:cNvPr>
            <p:cNvSpPr/>
            <p:nvPr/>
          </p:nvSpPr>
          <p:spPr>
            <a:xfrm>
              <a:off x="621098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75328ED-3D49-DF42-A142-D10ED6E4FF37}"/>
                </a:ext>
              </a:extLst>
            </p:cNvPr>
            <p:cNvSpPr/>
            <p:nvPr/>
          </p:nvSpPr>
          <p:spPr>
            <a:xfrm>
              <a:off x="658992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92EBDB2-24B6-D84B-B01A-F1BBC55DEFB6}"/>
                </a:ext>
              </a:extLst>
            </p:cNvPr>
            <p:cNvSpPr/>
            <p:nvPr/>
          </p:nvSpPr>
          <p:spPr>
            <a:xfrm>
              <a:off x="696886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4362E7-9143-F442-93C1-45B0686FB158}"/>
                </a:ext>
              </a:extLst>
            </p:cNvPr>
            <p:cNvSpPr/>
            <p:nvPr/>
          </p:nvSpPr>
          <p:spPr>
            <a:xfrm>
              <a:off x="734780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82799CC-CF70-B245-BE1A-45184912CC7E}"/>
                </a:ext>
              </a:extLst>
            </p:cNvPr>
            <p:cNvSpPr/>
            <p:nvPr/>
          </p:nvSpPr>
          <p:spPr>
            <a:xfrm>
              <a:off x="7726744" y="219650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6584A54-D187-5249-85E0-F4388549F46B}"/>
                </a:ext>
              </a:extLst>
            </p:cNvPr>
            <p:cNvSpPr/>
            <p:nvPr/>
          </p:nvSpPr>
          <p:spPr>
            <a:xfrm>
              <a:off x="204264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B25BAF4-26FD-2D4A-8001-2E124DC61484}"/>
                </a:ext>
              </a:extLst>
            </p:cNvPr>
            <p:cNvSpPr/>
            <p:nvPr/>
          </p:nvSpPr>
          <p:spPr>
            <a:xfrm>
              <a:off x="242158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52BC213-588D-7A4C-891E-7257323BA975}"/>
                </a:ext>
              </a:extLst>
            </p:cNvPr>
            <p:cNvSpPr/>
            <p:nvPr/>
          </p:nvSpPr>
          <p:spPr>
            <a:xfrm>
              <a:off x="280052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120EEC7-D28A-A24E-A7C8-BA410CE97534}"/>
                </a:ext>
              </a:extLst>
            </p:cNvPr>
            <p:cNvSpPr/>
            <p:nvPr/>
          </p:nvSpPr>
          <p:spPr>
            <a:xfrm>
              <a:off x="317946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3C68062-9197-684A-B807-716C218C83D7}"/>
                </a:ext>
              </a:extLst>
            </p:cNvPr>
            <p:cNvSpPr/>
            <p:nvPr/>
          </p:nvSpPr>
          <p:spPr>
            <a:xfrm>
              <a:off x="355840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498A8B-4CC6-284D-AEB0-F13A42BBD3CC}"/>
                </a:ext>
              </a:extLst>
            </p:cNvPr>
            <p:cNvSpPr/>
            <p:nvPr/>
          </p:nvSpPr>
          <p:spPr>
            <a:xfrm>
              <a:off x="393734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469B3FA-3A3F-3245-A2D2-A0F829BB110A}"/>
                </a:ext>
              </a:extLst>
            </p:cNvPr>
            <p:cNvSpPr/>
            <p:nvPr/>
          </p:nvSpPr>
          <p:spPr>
            <a:xfrm>
              <a:off x="431628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87FEC71-0A95-6A4F-933E-D5393FAC3F9B}"/>
                </a:ext>
              </a:extLst>
            </p:cNvPr>
            <p:cNvSpPr/>
            <p:nvPr/>
          </p:nvSpPr>
          <p:spPr>
            <a:xfrm>
              <a:off x="469522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4C604D8-9C85-5447-AA06-F1EFCDCB7D8B}"/>
                </a:ext>
              </a:extLst>
            </p:cNvPr>
            <p:cNvSpPr/>
            <p:nvPr/>
          </p:nvSpPr>
          <p:spPr>
            <a:xfrm>
              <a:off x="507416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84B9B70-A5D8-8341-9369-D348F6C9EDFD}"/>
                </a:ext>
              </a:extLst>
            </p:cNvPr>
            <p:cNvSpPr/>
            <p:nvPr/>
          </p:nvSpPr>
          <p:spPr>
            <a:xfrm>
              <a:off x="545310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04CADDA-4E26-4F4B-861B-21FDD57168B5}"/>
                </a:ext>
              </a:extLst>
            </p:cNvPr>
            <p:cNvSpPr/>
            <p:nvPr/>
          </p:nvSpPr>
          <p:spPr>
            <a:xfrm>
              <a:off x="583204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ABE4762-00DA-474A-B4BF-DCB8AEC0CD23}"/>
                </a:ext>
              </a:extLst>
            </p:cNvPr>
            <p:cNvSpPr/>
            <p:nvPr/>
          </p:nvSpPr>
          <p:spPr>
            <a:xfrm>
              <a:off x="621098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113B88F-7ED3-EA47-849B-6FF1D44C24BA}"/>
                </a:ext>
              </a:extLst>
            </p:cNvPr>
            <p:cNvSpPr/>
            <p:nvPr/>
          </p:nvSpPr>
          <p:spPr>
            <a:xfrm>
              <a:off x="658992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A0CD052-F7C5-744F-A3D2-A92B58E9668F}"/>
                </a:ext>
              </a:extLst>
            </p:cNvPr>
            <p:cNvSpPr/>
            <p:nvPr/>
          </p:nvSpPr>
          <p:spPr>
            <a:xfrm>
              <a:off x="696886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A9B45ED-DA62-0F4C-A26C-E63B2C490532}"/>
                </a:ext>
              </a:extLst>
            </p:cNvPr>
            <p:cNvSpPr/>
            <p:nvPr/>
          </p:nvSpPr>
          <p:spPr>
            <a:xfrm>
              <a:off x="734780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B1DD760-0F7D-994F-94EC-27F783DB16A0}"/>
                </a:ext>
              </a:extLst>
            </p:cNvPr>
            <p:cNvSpPr/>
            <p:nvPr/>
          </p:nvSpPr>
          <p:spPr>
            <a:xfrm>
              <a:off x="7726744" y="245266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05A4D0A-E2F6-234C-9ADB-051780A82CDF}"/>
                </a:ext>
              </a:extLst>
            </p:cNvPr>
            <p:cNvSpPr/>
            <p:nvPr/>
          </p:nvSpPr>
          <p:spPr>
            <a:xfrm>
              <a:off x="204264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233AF8-7AAA-134E-A547-B9F9B9AC268E}"/>
                </a:ext>
              </a:extLst>
            </p:cNvPr>
            <p:cNvSpPr/>
            <p:nvPr/>
          </p:nvSpPr>
          <p:spPr>
            <a:xfrm>
              <a:off x="242158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07C17C6-3F27-EB4B-ADD9-B22CC2AFA1BD}"/>
                </a:ext>
              </a:extLst>
            </p:cNvPr>
            <p:cNvSpPr/>
            <p:nvPr/>
          </p:nvSpPr>
          <p:spPr>
            <a:xfrm>
              <a:off x="280052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06D7EA6-455D-EE4D-AE71-1556B53716B9}"/>
                </a:ext>
              </a:extLst>
            </p:cNvPr>
            <p:cNvSpPr/>
            <p:nvPr/>
          </p:nvSpPr>
          <p:spPr>
            <a:xfrm>
              <a:off x="317946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6FA0018-A16F-4C48-8635-10A134291A2F}"/>
                </a:ext>
              </a:extLst>
            </p:cNvPr>
            <p:cNvSpPr/>
            <p:nvPr/>
          </p:nvSpPr>
          <p:spPr>
            <a:xfrm>
              <a:off x="355840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4333ECC-8AE9-BB42-B05E-184A0D521C0C}"/>
                </a:ext>
              </a:extLst>
            </p:cNvPr>
            <p:cNvSpPr/>
            <p:nvPr/>
          </p:nvSpPr>
          <p:spPr>
            <a:xfrm>
              <a:off x="393734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4DDFFBD-4D1F-A24D-A452-C81A27A3004C}"/>
                </a:ext>
              </a:extLst>
            </p:cNvPr>
            <p:cNvSpPr/>
            <p:nvPr/>
          </p:nvSpPr>
          <p:spPr>
            <a:xfrm>
              <a:off x="431628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FD39996-305B-584D-BA24-39C3B271FC3D}"/>
                </a:ext>
              </a:extLst>
            </p:cNvPr>
            <p:cNvSpPr/>
            <p:nvPr/>
          </p:nvSpPr>
          <p:spPr>
            <a:xfrm>
              <a:off x="469522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FD44B5F-9BB6-3F46-86EC-3C1A28E650E6}"/>
                </a:ext>
              </a:extLst>
            </p:cNvPr>
            <p:cNvSpPr/>
            <p:nvPr/>
          </p:nvSpPr>
          <p:spPr>
            <a:xfrm>
              <a:off x="507416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E48CB6-89E5-2948-8565-E3172DA07534}"/>
                </a:ext>
              </a:extLst>
            </p:cNvPr>
            <p:cNvSpPr/>
            <p:nvPr/>
          </p:nvSpPr>
          <p:spPr>
            <a:xfrm>
              <a:off x="545310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55AA5A0-6397-A84A-B44E-8A71035CD4FF}"/>
                </a:ext>
              </a:extLst>
            </p:cNvPr>
            <p:cNvSpPr/>
            <p:nvPr/>
          </p:nvSpPr>
          <p:spPr>
            <a:xfrm>
              <a:off x="583204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EC76153-8E83-F944-BEA3-4424826FDB3D}"/>
                </a:ext>
              </a:extLst>
            </p:cNvPr>
            <p:cNvSpPr/>
            <p:nvPr/>
          </p:nvSpPr>
          <p:spPr>
            <a:xfrm>
              <a:off x="621098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05487F6-0A16-7E4F-AF13-05B2DCC77A7F}"/>
                </a:ext>
              </a:extLst>
            </p:cNvPr>
            <p:cNvSpPr/>
            <p:nvPr/>
          </p:nvSpPr>
          <p:spPr>
            <a:xfrm>
              <a:off x="658992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EB5BF3B-E741-6A49-A687-96CE899661BE}"/>
                </a:ext>
              </a:extLst>
            </p:cNvPr>
            <p:cNvSpPr/>
            <p:nvPr/>
          </p:nvSpPr>
          <p:spPr>
            <a:xfrm>
              <a:off x="696886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68A2D3C-4518-7C46-B3AC-7D2613EAB3EB}"/>
                </a:ext>
              </a:extLst>
            </p:cNvPr>
            <p:cNvSpPr/>
            <p:nvPr/>
          </p:nvSpPr>
          <p:spPr>
            <a:xfrm>
              <a:off x="734780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FD0739B-CE3B-8949-BDAE-D24F44E1F23A}"/>
                </a:ext>
              </a:extLst>
            </p:cNvPr>
            <p:cNvSpPr/>
            <p:nvPr/>
          </p:nvSpPr>
          <p:spPr>
            <a:xfrm>
              <a:off x="7726744" y="270882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B108C09-52BA-B246-81A5-CEFED56A7B62}"/>
                </a:ext>
              </a:extLst>
            </p:cNvPr>
            <p:cNvSpPr/>
            <p:nvPr/>
          </p:nvSpPr>
          <p:spPr>
            <a:xfrm>
              <a:off x="204264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B49E66D-9321-9949-8C7E-C06FF172C1F8}"/>
                </a:ext>
              </a:extLst>
            </p:cNvPr>
            <p:cNvSpPr/>
            <p:nvPr/>
          </p:nvSpPr>
          <p:spPr>
            <a:xfrm>
              <a:off x="242158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C2F12A7-4D91-5C47-8019-EA82A3F07178}"/>
                </a:ext>
              </a:extLst>
            </p:cNvPr>
            <p:cNvSpPr/>
            <p:nvPr/>
          </p:nvSpPr>
          <p:spPr>
            <a:xfrm>
              <a:off x="280052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7007019-AC68-7344-9C2F-77400F5DC70F}"/>
                </a:ext>
              </a:extLst>
            </p:cNvPr>
            <p:cNvSpPr/>
            <p:nvPr/>
          </p:nvSpPr>
          <p:spPr>
            <a:xfrm>
              <a:off x="317946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2469EBE-A9FC-CD45-91D0-C9D5B38F8664}"/>
                </a:ext>
              </a:extLst>
            </p:cNvPr>
            <p:cNvSpPr/>
            <p:nvPr/>
          </p:nvSpPr>
          <p:spPr>
            <a:xfrm>
              <a:off x="355840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7FD31C-F408-4A42-94FE-E5C84085B805}"/>
                </a:ext>
              </a:extLst>
            </p:cNvPr>
            <p:cNvSpPr/>
            <p:nvPr/>
          </p:nvSpPr>
          <p:spPr>
            <a:xfrm>
              <a:off x="393734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4EF3025-E92A-F242-A569-5F60244BE4EF}"/>
                </a:ext>
              </a:extLst>
            </p:cNvPr>
            <p:cNvSpPr/>
            <p:nvPr/>
          </p:nvSpPr>
          <p:spPr>
            <a:xfrm>
              <a:off x="431628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386B17A-23BF-BB49-A133-6B9E822476FF}"/>
                </a:ext>
              </a:extLst>
            </p:cNvPr>
            <p:cNvSpPr/>
            <p:nvPr/>
          </p:nvSpPr>
          <p:spPr>
            <a:xfrm>
              <a:off x="469522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EEA588D-AEBD-9447-8F2E-346106DA933E}"/>
                </a:ext>
              </a:extLst>
            </p:cNvPr>
            <p:cNvSpPr/>
            <p:nvPr/>
          </p:nvSpPr>
          <p:spPr>
            <a:xfrm>
              <a:off x="507416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B17393C-846B-E64D-8224-7452DB0015BF}"/>
                </a:ext>
              </a:extLst>
            </p:cNvPr>
            <p:cNvSpPr/>
            <p:nvPr/>
          </p:nvSpPr>
          <p:spPr>
            <a:xfrm>
              <a:off x="545310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80B6C0-E0CE-1549-913E-529001BB7BB6}"/>
                </a:ext>
              </a:extLst>
            </p:cNvPr>
            <p:cNvSpPr/>
            <p:nvPr/>
          </p:nvSpPr>
          <p:spPr>
            <a:xfrm>
              <a:off x="583204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989EF2D-E1B8-6D4D-8405-C5705D591484}"/>
                </a:ext>
              </a:extLst>
            </p:cNvPr>
            <p:cNvSpPr/>
            <p:nvPr/>
          </p:nvSpPr>
          <p:spPr>
            <a:xfrm>
              <a:off x="621098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0389AC6-9850-5C47-BEF2-B3D1BC211C80}"/>
                </a:ext>
              </a:extLst>
            </p:cNvPr>
            <p:cNvSpPr/>
            <p:nvPr/>
          </p:nvSpPr>
          <p:spPr>
            <a:xfrm>
              <a:off x="658992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E495A75-1C26-0D44-A119-CF727C6EBE88}"/>
                </a:ext>
              </a:extLst>
            </p:cNvPr>
            <p:cNvSpPr/>
            <p:nvPr/>
          </p:nvSpPr>
          <p:spPr>
            <a:xfrm>
              <a:off x="696886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1C01B4E-860A-1444-A558-153C247CE08B}"/>
                </a:ext>
              </a:extLst>
            </p:cNvPr>
            <p:cNvSpPr/>
            <p:nvPr/>
          </p:nvSpPr>
          <p:spPr>
            <a:xfrm>
              <a:off x="734780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46612E3-71A4-0F48-B1E1-F415EC5DE35B}"/>
                </a:ext>
              </a:extLst>
            </p:cNvPr>
            <p:cNvSpPr/>
            <p:nvPr/>
          </p:nvSpPr>
          <p:spPr>
            <a:xfrm>
              <a:off x="7726744" y="296498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E582002-D3E6-2745-B087-79021F55102D}"/>
                </a:ext>
              </a:extLst>
            </p:cNvPr>
            <p:cNvSpPr/>
            <p:nvPr/>
          </p:nvSpPr>
          <p:spPr>
            <a:xfrm>
              <a:off x="204264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2C80B0C-D809-5642-82C3-8C2C1A4FCA07}"/>
                </a:ext>
              </a:extLst>
            </p:cNvPr>
            <p:cNvSpPr/>
            <p:nvPr/>
          </p:nvSpPr>
          <p:spPr>
            <a:xfrm>
              <a:off x="242158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2F4BA5B-CBC6-C647-B4D3-85965347F5C2}"/>
                </a:ext>
              </a:extLst>
            </p:cNvPr>
            <p:cNvSpPr/>
            <p:nvPr/>
          </p:nvSpPr>
          <p:spPr>
            <a:xfrm>
              <a:off x="280052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1CCB78B-E597-6C4D-A67C-5884EAD771B3}"/>
                </a:ext>
              </a:extLst>
            </p:cNvPr>
            <p:cNvSpPr/>
            <p:nvPr/>
          </p:nvSpPr>
          <p:spPr>
            <a:xfrm>
              <a:off x="317946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448D358-52B9-1E4C-9419-BD9995981167}"/>
                </a:ext>
              </a:extLst>
            </p:cNvPr>
            <p:cNvSpPr/>
            <p:nvPr/>
          </p:nvSpPr>
          <p:spPr>
            <a:xfrm>
              <a:off x="355840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ED0EF39-EA2E-B147-8805-097674669C6E}"/>
                </a:ext>
              </a:extLst>
            </p:cNvPr>
            <p:cNvSpPr/>
            <p:nvPr/>
          </p:nvSpPr>
          <p:spPr>
            <a:xfrm>
              <a:off x="393734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90DF424-E623-5548-9B50-046F58EA5E3A}"/>
                </a:ext>
              </a:extLst>
            </p:cNvPr>
            <p:cNvSpPr/>
            <p:nvPr/>
          </p:nvSpPr>
          <p:spPr>
            <a:xfrm>
              <a:off x="431628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265C87A-4C45-2249-82BE-D4A0A0CAE471}"/>
                </a:ext>
              </a:extLst>
            </p:cNvPr>
            <p:cNvSpPr/>
            <p:nvPr/>
          </p:nvSpPr>
          <p:spPr>
            <a:xfrm>
              <a:off x="469522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11F00FF-4AC7-9846-85A4-D7732C4F1AAC}"/>
                </a:ext>
              </a:extLst>
            </p:cNvPr>
            <p:cNvSpPr/>
            <p:nvPr/>
          </p:nvSpPr>
          <p:spPr>
            <a:xfrm>
              <a:off x="507416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DC63D4B-6505-2644-9EFD-F65E6219A59E}"/>
                </a:ext>
              </a:extLst>
            </p:cNvPr>
            <p:cNvSpPr/>
            <p:nvPr/>
          </p:nvSpPr>
          <p:spPr>
            <a:xfrm>
              <a:off x="545310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6FAF05-9FBD-BF44-8082-84CFC3F64E9D}"/>
                </a:ext>
              </a:extLst>
            </p:cNvPr>
            <p:cNvSpPr/>
            <p:nvPr/>
          </p:nvSpPr>
          <p:spPr>
            <a:xfrm>
              <a:off x="583204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CEE8EA1-40CA-444A-BB7A-FD6CBA393AC1}"/>
                </a:ext>
              </a:extLst>
            </p:cNvPr>
            <p:cNvSpPr/>
            <p:nvPr/>
          </p:nvSpPr>
          <p:spPr>
            <a:xfrm>
              <a:off x="621098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E1F5389-A692-E94C-8B9A-043C243CDB8D}"/>
                </a:ext>
              </a:extLst>
            </p:cNvPr>
            <p:cNvSpPr/>
            <p:nvPr/>
          </p:nvSpPr>
          <p:spPr>
            <a:xfrm>
              <a:off x="658992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E274704-B09E-A84A-8AC3-AAC86BB9827E}"/>
                </a:ext>
              </a:extLst>
            </p:cNvPr>
            <p:cNvSpPr/>
            <p:nvPr/>
          </p:nvSpPr>
          <p:spPr>
            <a:xfrm>
              <a:off x="696886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1757BAE-4B48-9B4C-B1BE-6A66B5875F92}"/>
                </a:ext>
              </a:extLst>
            </p:cNvPr>
            <p:cNvSpPr/>
            <p:nvPr/>
          </p:nvSpPr>
          <p:spPr>
            <a:xfrm>
              <a:off x="734780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606B471-F91E-FA49-B1C9-C79038032F21}"/>
                </a:ext>
              </a:extLst>
            </p:cNvPr>
            <p:cNvSpPr/>
            <p:nvPr/>
          </p:nvSpPr>
          <p:spPr>
            <a:xfrm>
              <a:off x="7726744" y="322115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96EC76C-0932-1D44-AF8F-59D0E8403428}"/>
                </a:ext>
              </a:extLst>
            </p:cNvPr>
            <p:cNvSpPr/>
            <p:nvPr/>
          </p:nvSpPr>
          <p:spPr>
            <a:xfrm>
              <a:off x="204264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B5C5D73-87A5-2648-9752-CF3131D526CA}"/>
                </a:ext>
              </a:extLst>
            </p:cNvPr>
            <p:cNvSpPr/>
            <p:nvPr/>
          </p:nvSpPr>
          <p:spPr>
            <a:xfrm>
              <a:off x="242158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87A3364-5390-6245-BE12-70F547ABEA3B}"/>
                </a:ext>
              </a:extLst>
            </p:cNvPr>
            <p:cNvSpPr/>
            <p:nvPr/>
          </p:nvSpPr>
          <p:spPr>
            <a:xfrm>
              <a:off x="280052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E7F2A1A-7E8E-914D-9A82-3EE96BF9BF1C}"/>
                </a:ext>
              </a:extLst>
            </p:cNvPr>
            <p:cNvSpPr/>
            <p:nvPr/>
          </p:nvSpPr>
          <p:spPr>
            <a:xfrm>
              <a:off x="317946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69A0C83-E257-324D-96B3-86A9181A2316}"/>
                </a:ext>
              </a:extLst>
            </p:cNvPr>
            <p:cNvSpPr/>
            <p:nvPr/>
          </p:nvSpPr>
          <p:spPr>
            <a:xfrm>
              <a:off x="355840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1280921-4390-404B-AC4C-D13B4BFFD669}"/>
                </a:ext>
              </a:extLst>
            </p:cNvPr>
            <p:cNvSpPr/>
            <p:nvPr/>
          </p:nvSpPr>
          <p:spPr>
            <a:xfrm>
              <a:off x="393734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88AD90B-5C28-C54A-9C5C-3A4F3533CF2F}"/>
                </a:ext>
              </a:extLst>
            </p:cNvPr>
            <p:cNvSpPr/>
            <p:nvPr/>
          </p:nvSpPr>
          <p:spPr>
            <a:xfrm>
              <a:off x="431628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E402C852-42E9-1440-8759-4586370E13F9}"/>
                </a:ext>
              </a:extLst>
            </p:cNvPr>
            <p:cNvSpPr/>
            <p:nvPr/>
          </p:nvSpPr>
          <p:spPr>
            <a:xfrm>
              <a:off x="469522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6798446-BD40-8848-BD8C-D04EAC2F1BF4}"/>
                </a:ext>
              </a:extLst>
            </p:cNvPr>
            <p:cNvSpPr/>
            <p:nvPr/>
          </p:nvSpPr>
          <p:spPr>
            <a:xfrm>
              <a:off x="507416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2665A89-4E8C-D64A-9096-00F17AA69476}"/>
                </a:ext>
              </a:extLst>
            </p:cNvPr>
            <p:cNvSpPr/>
            <p:nvPr/>
          </p:nvSpPr>
          <p:spPr>
            <a:xfrm>
              <a:off x="545310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C34116D-9B75-E042-86AB-E4D2DBF5B561}"/>
                </a:ext>
              </a:extLst>
            </p:cNvPr>
            <p:cNvSpPr/>
            <p:nvPr/>
          </p:nvSpPr>
          <p:spPr>
            <a:xfrm>
              <a:off x="583204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6733B78F-A99B-6845-976F-4A53F0A670C7}"/>
                </a:ext>
              </a:extLst>
            </p:cNvPr>
            <p:cNvSpPr/>
            <p:nvPr/>
          </p:nvSpPr>
          <p:spPr>
            <a:xfrm>
              <a:off x="621098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ECCA8868-4A75-7646-87CD-62009A85DC87}"/>
                </a:ext>
              </a:extLst>
            </p:cNvPr>
            <p:cNvSpPr/>
            <p:nvPr/>
          </p:nvSpPr>
          <p:spPr>
            <a:xfrm>
              <a:off x="658992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6467798-B792-7B41-9A4F-25BFD3FBDA8D}"/>
                </a:ext>
              </a:extLst>
            </p:cNvPr>
            <p:cNvSpPr/>
            <p:nvPr/>
          </p:nvSpPr>
          <p:spPr>
            <a:xfrm>
              <a:off x="696886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640EB64-E54B-DF41-AEB4-6DE4B45AF749}"/>
                </a:ext>
              </a:extLst>
            </p:cNvPr>
            <p:cNvSpPr/>
            <p:nvPr/>
          </p:nvSpPr>
          <p:spPr>
            <a:xfrm>
              <a:off x="734780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36A9931-D7A6-D34B-9A46-12CE43D3E65F}"/>
                </a:ext>
              </a:extLst>
            </p:cNvPr>
            <p:cNvSpPr/>
            <p:nvPr/>
          </p:nvSpPr>
          <p:spPr>
            <a:xfrm>
              <a:off x="7726744" y="351928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EF9906C-4B01-864B-8E2C-487C16D0A4D7}"/>
                </a:ext>
              </a:extLst>
            </p:cNvPr>
            <p:cNvSpPr/>
            <p:nvPr/>
          </p:nvSpPr>
          <p:spPr>
            <a:xfrm>
              <a:off x="204264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3C9721B-1E2E-F24F-A476-FA3073AEF49E}"/>
                </a:ext>
              </a:extLst>
            </p:cNvPr>
            <p:cNvSpPr/>
            <p:nvPr/>
          </p:nvSpPr>
          <p:spPr>
            <a:xfrm>
              <a:off x="242158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10A1F98-D2F2-7441-9012-E5B473F90F09}"/>
                </a:ext>
              </a:extLst>
            </p:cNvPr>
            <p:cNvSpPr/>
            <p:nvPr/>
          </p:nvSpPr>
          <p:spPr>
            <a:xfrm>
              <a:off x="280052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CAA4BA-A5A7-BA4B-824B-438ADFD4A2CB}"/>
                </a:ext>
              </a:extLst>
            </p:cNvPr>
            <p:cNvSpPr/>
            <p:nvPr/>
          </p:nvSpPr>
          <p:spPr>
            <a:xfrm>
              <a:off x="317946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547FFA9-7631-D744-954E-5AB1D0B69CEF}"/>
                </a:ext>
              </a:extLst>
            </p:cNvPr>
            <p:cNvSpPr/>
            <p:nvPr/>
          </p:nvSpPr>
          <p:spPr>
            <a:xfrm>
              <a:off x="355840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59B1FC0-2517-2541-AB6F-A714A7F6CE4D}"/>
                </a:ext>
              </a:extLst>
            </p:cNvPr>
            <p:cNvSpPr/>
            <p:nvPr/>
          </p:nvSpPr>
          <p:spPr>
            <a:xfrm>
              <a:off x="393734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8A215FB-C846-A14C-B59E-4FE7A55019FD}"/>
                </a:ext>
              </a:extLst>
            </p:cNvPr>
            <p:cNvSpPr/>
            <p:nvPr/>
          </p:nvSpPr>
          <p:spPr>
            <a:xfrm>
              <a:off x="431628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63C8CF5-521D-354E-936C-561EA3B629EB}"/>
                </a:ext>
              </a:extLst>
            </p:cNvPr>
            <p:cNvSpPr/>
            <p:nvPr/>
          </p:nvSpPr>
          <p:spPr>
            <a:xfrm>
              <a:off x="469522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FFD911E-1F17-C743-BC05-F09C0BA54937}"/>
                </a:ext>
              </a:extLst>
            </p:cNvPr>
            <p:cNvSpPr/>
            <p:nvPr/>
          </p:nvSpPr>
          <p:spPr>
            <a:xfrm>
              <a:off x="507416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D27632A-A7C0-824A-9FAD-07F51C6A0600}"/>
                </a:ext>
              </a:extLst>
            </p:cNvPr>
            <p:cNvSpPr/>
            <p:nvPr/>
          </p:nvSpPr>
          <p:spPr>
            <a:xfrm>
              <a:off x="545310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BB39AC3-7961-3A4C-B706-4890358683F9}"/>
                </a:ext>
              </a:extLst>
            </p:cNvPr>
            <p:cNvSpPr/>
            <p:nvPr/>
          </p:nvSpPr>
          <p:spPr>
            <a:xfrm>
              <a:off x="583204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8F194A6-9555-6143-AAB6-31BED4679426}"/>
                </a:ext>
              </a:extLst>
            </p:cNvPr>
            <p:cNvSpPr/>
            <p:nvPr/>
          </p:nvSpPr>
          <p:spPr>
            <a:xfrm>
              <a:off x="621098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719F1D4-AEE7-D34B-937B-8EA46AC439EB}"/>
                </a:ext>
              </a:extLst>
            </p:cNvPr>
            <p:cNvSpPr/>
            <p:nvPr/>
          </p:nvSpPr>
          <p:spPr>
            <a:xfrm>
              <a:off x="658992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3FD9B67-E4CD-1144-95BC-98F707202816}"/>
                </a:ext>
              </a:extLst>
            </p:cNvPr>
            <p:cNvSpPr/>
            <p:nvPr/>
          </p:nvSpPr>
          <p:spPr>
            <a:xfrm>
              <a:off x="696886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EF9ACF6-3B95-294C-A238-14458133DF5B}"/>
                </a:ext>
              </a:extLst>
            </p:cNvPr>
            <p:cNvSpPr/>
            <p:nvPr/>
          </p:nvSpPr>
          <p:spPr>
            <a:xfrm>
              <a:off x="734780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EAD25E-191B-544C-8C7D-4A6BD4E2BA48}"/>
                </a:ext>
              </a:extLst>
            </p:cNvPr>
            <p:cNvSpPr/>
            <p:nvPr/>
          </p:nvSpPr>
          <p:spPr>
            <a:xfrm>
              <a:off x="7726744" y="377544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2F895A1-A4FF-9F45-BB4C-B922783FF382}"/>
                </a:ext>
              </a:extLst>
            </p:cNvPr>
            <p:cNvSpPr/>
            <p:nvPr/>
          </p:nvSpPr>
          <p:spPr>
            <a:xfrm>
              <a:off x="204264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3E447BA-A4CE-144F-9AB7-F09418248357}"/>
                </a:ext>
              </a:extLst>
            </p:cNvPr>
            <p:cNvSpPr/>
            <p:nvPr/>
          </p:nvSpPr>
          <p:spPr>
            <a:xfrm>
              <a:off x="242158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9861143A-6E25-F64F-9182-2FA5FB5BB906}"/>
                </a:ext>
              </a:extLst>
            </p:cNvPr>
            <p:cNvSpPr/>
            <p:nvPr/>
          </p:nvSpPr>
          <p:spPr>
            <a:xfrm>
              <a:off x="280052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09B1A81-7BF7-3145-A11A-CF63C53EAD74}"/>
                </a:ext>
              </a:extLst>
            </p:cNvPr>
            <p:cNvSpPr/>
            <p:nvPr/>
          </p:nvSpPr>
          <p:spPr>
            <a:xfrm>
              <a:off x="317946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09A8AEC0-B8DF-494E-A758-3A245AF81A8F}"/>
                </a:ext>
              </a:extLst>
            </p:cNvPr>
            <p:cNvSpPr/>
            <p:nvPr/>
          </p:nvSpPr>
          <p:spPr>
            <a:xfrm>
              <a:off x="355840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481B1BA-E3A1-654A-A7CC-9F221CBA3F53}"/>
                </a:ext>
              </a:extLst>
            </p:cNvPr>
            <p:cNvSpPr/>
            <p:nvPr/>
          </p:nvSpPr>
          <p:spPr>
            <a:xfrm>
              <a:off x="393734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BFFE4DC-CDB9-2A46-AF67-0D51F51ABA2C}"/>
                </a:ext>
              </a:extLst>
            </p:cNvPr>
            <p:cNvSpPr/>
            <p:nvPr/>
          </p:nvSpPr>
          <p:spPr>
            <a:xfrm>
              <a:off x="431628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06CDBE3-EB68-624A-8A2F-EC9AC731303D}"/>
                </a:ext>
              </a:extLst>
            </p:cNvPr>
            <p:cNvSpPr/>
            <p:nvPr/>
          </p:nvSpPr>
          <p:spPr>
            <a:xfrm>
              <a:off x="469522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D37A09A-B48F-E54B-A041-A2A445FE6E03}"/>
                </a:ext>
              </a:extLst>
            </p:cNvPr>
            <p:cNvSpPr/>
            <p:nvPr/>
          </p:nvSpPr>
          <p:spPr>
            <a:xfrm>
              <a:off x="507416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D817FC5-7B75-E242-AD1C-EC34ED3C1B20}"/>
                </a:ext>
              </a:extLst>
            </p:cNvPr>
            <p:cNvSpPr/>
            <p:nvPr/>
          </p:nvSpPr>
          <p:spPr>
            <a:xfrm>
              <a:off x="545310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2CF9534-710E-3E40-9EFC-71656E1C90A6}"/>
                </a:ext>
              </a:extLst>
            </p:cNvPr>
            <p:cNvSpPr/>
            <p:nvPr/>
          </p:nvSpPr>
          <p:spPr>
            <a:xfrm>
              <a:off x="583204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2C9B052-C37D-0141-B871-68C8EA98BBA3}"/>
                </a:ext>
              </a:extLst>
            </p:cNvPr>
            <p:cNvSpPr/>
            <p:nvPr/>
          </p:nvSpPr>
          <p:spPr>
            <a:xfrm>
              <a:off x="621098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736CDBF-EC48-A449-A752-FAB46C9A4AE3}"/>
                </a:ext>
              </a:extLst>
            </p:cNvPr>
            <p:cNvSpPr/>
            <p:nvPr/>
          </p:nvSpPr>
          <p:spPr>
            <a:xfrm>
              <a:off x="658992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4A74ACF-CFFA-E34B-A4E9-C9633186079B}"/>
                </a:ext>
              </a:extLst>
            </p:cNvPr>
            <p:cNvSpPr/>
            <p:nvPr/>
          </p:nvSpPr>
          <p:spPr>
            <a:xfrm>
              <a:off x="696886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3398113-8F6A-2B4E-88B0-DEF13ADFBF00}"/>
                </a:ext>
              </a:extLst>
            </p:cNvPr>
            <p:cNvSpPr/>
            <p:nvPr/>
          </p:nvSpPr>
          <p:spPr>
            <a:xfrm>
              <a:off x="734780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3339E0B-644B-AA43-B7B0-B15E4B225B62}"/>
                </a:ext>
              </a:extLst>
            </p:cNvPr>
            <p:cNvSpPr/>
            <p:nvPr/>
          </p:nvSpPr>
          <p:spPr>
            <a:xfrm>
              <a:off x="7726744" y="403160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2292AD8-D3DE-8A4C-BBC3-538A39872D25}"/>
                </a:ext>
              </a:extLst>
            </p:cNvPr>
            <p:cNvSpPr/>
            <p:nvPr/>
          </p:nvSpPr>
          <p:spPr>
            <a:xfrm>
              <a:off x="204264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F766CC1-8C24-F146-BB18-CAFA1E649B4F}"/>
                </a:ext>
              </a:extLst>
            </p:cNvPr>
            <p:cNvSpPr/>
            <p:nvPr/>
          </p:nvSpPr>
          <p:spPr>
            <a:xfrm>
              <a:off x="242158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2625E7D-E3CD-5741-9F60-E1521EAFC16E}"/>
                </a:ext>
              </a:extLst>
            </p:cNvPr>
            <p:cNvSpPr/>
            <p:nvPr/>
          </p:nvSpPr>
          <p:spPr>
            <a:xfrm>
              <a:off x="280052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EEB761E-BB4B-BC4D-A8B0-E2DAD98BC577}"/>
                </a:ext>
              </a:extLst>
            </p:cNvPr>
            <p:cNvSpPr/>
            <p:nvPr/>
          </p:nvSpPr>
          <p:spPr>
            <a:xfrm>
              <a:off x="317946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B120280-C6F9-AF48-9867-B938C7BE7A66}"/>
                </a:ext>
              </a:extLst>
            </p:cNvPr>
            <p:cNvSpPr/>
            <p:nvPr/>
          </p:nvSpPr>
          <p:spPr>
            <a:xfrm>
              <a:off x="355840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D07B298C-4419-244E-B3FD-CB4457D6E2C3}"/>
                </a:ext>
              </a:extLst>
            </p:cNvPr>
            <p:cNvSpPr/>
            <p:nvPr/>
          </p:nvSpPr>
          <p:spPr>
            <a:xfrm>
              <a:off x="393734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049E22C-0C41-2046-8EBB-9FBB88D947D9}"/>
                </a:ext>
              </a:extLst>
            </p:cNvPr>
            <p:cNvSpPr/>
            <p:nvPr/>
          </p:nvSpPr>
          <p:spPr>
            <a:xfrm>
              <a:off x="431628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79B72BB-0916-854B-8B6B-98270FAA1645}"/>
                </a:ext>
              </a:extLst>
            </p:cNvPr>
            <p:cNvSpPr/>
            <p:nvPr/>
          </p:nvSpPr>
          <p:spPr>
            <a:xfrm>
              <a:off x="469522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76DE2237-8B65-DB41-8EB6-2BF1B270D8AC}"/>
                </a:ext>
              </a:extLst>
            </p:cNvPr>
            <p:cNvSpPr/>
            <p:nvPr/>
          </p:nvSpPr>
          <p:spPr>
            <a:xfrm>
              <a:off x="507416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4E0A7F97-989B-7F43-A09F-7B0F10ED24A5}"/>
                </a:ext>
              </a:extLst>
            </p:cNvPr>
            <p:cNvSpPr/>
            <p:nvPr/>
          </p:nvSpPr>
          <p:spPr>
            <a:xfrm>
              <a:off x="545310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454AB19-8234-4948-90C7-289DB0327F32}"/>
                </a:ext>
              </a:extLst>
            </p:cNvPr>
            <p:cNvSpPr/>
            <p:nvPr/>
          </p:nvSpPr>
          <p:spPr>
            <a:xfrm>
              <a:off x="583204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5827A35-890B-804B-8184-00CB3E997566}"/>
                </a:ext>
              </a:extLst>
            </p:cNvPr>
            <p:cNvSpPr/>
            <p:nvPr/>
          </p:nvSpPr>
          <p:spPr>
            <a:xfrm>
              <a:off x="621098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8E1D6F96-5A89-4046-81AC-50DACB7B244E}"/>
                </a:ext>
              </a:extLst>
            </p:cNvPr>
            <p:cNvSpPr/>
            <p:nvPr/>
          </p:nvSpPr>
          <p:spPr>
            <a:xfrm>
              <a:off x="658992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F753960-ACCF-9C42-BE70-59633C40D8E6}"/>
                </a:ext>
              </a:extLst>
            </p:cNvPr>
            <p:cNvSpPr/>
            <p:nvPr/>
          </p:nvSpPr>
          <p:spPr>
            <a:xfrm>
              <a:off x="696886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A91F9CF-602A-3543-B850-C9DD39368DC2}"/>
                </a:ext>
              </a:extLst>
            </p:cNvPr>
            <p:cNvSpPr/>
            <p:nvPr/>
          </p:nvSpPr>
          <p:spPr>
            <a:xfrm>
              <a:off x="734780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86DDD6C-EB7A-B044-8F9F-EF50DD3552FC}"/>
                </a:ext>
              </a:extLst>
            </p:cNvPr>
            <p:cNvSpPr/>
            <p:nvPr/>
          </p:nvSpPr>
          <p:spPr>
            <a:xfrm>
              <a:off x="7726744" y="4287769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1117D776-0D29-2D43-86B9-0D9E24F3013E}"/>
                </a:ext>
              </a:extLst>
            </p:cNvPr>
            <p:cNvSpPr/>
            <p:nvPr/>
          </p:nvSpPr>
          <p:spPr>
            <a:xfrm>
              <a:off x="204264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0D9A78C-848A-D64F-8438-84B8DC028540}"/>
                </a:ext>
              </a:extLst>
            </p:cNvPr>
            <p:cNvSpPr/>
            <p:nvPr/>
          </p:nvSpPr>
          <p:spPr>
            <a:xfrm>
              <a:off x="242158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5FCD470-93E6-2743-BD89-FD6996EEF702}"/>
                </a:ext>
              </a:extLst>
            </p:cNvPr>
            <p:cNvSpPr/>
            <p:nvPr/>
          </p:nvSpPr>
          <p:spPr>
            <a:xfrm>
              <a:off x="280052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4FE9068-41F5-E243-83FE-97D8BC4E5747}"/>
                </a:ext>
              </a:extLst>
            </p:cNvPr>
            <p:cNvSpPr/>
            <p:nvPr/>
          </p:nvSpPr>
          <p:spPr>
            <a:xfrm>
              <a:off x="317946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2C36AB4-C99F-B641-9988-F04AF9A232E4}"/>
                </a:ext>
              </a:extLst>
            </p:cNvPr>
            <p:cNvSpPr/>
            <p:nvPr/>
          </p:nvSpPr>
          <p:spPr>
            <a:xfrm>
              <a:off x="355840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FCBF7BA-46B4-3B44-B1D1-44D81FCC79CC}"/>
                </a:ext>
              </a:extLst>
            </p:cNvPr>
            <p:cNvSpPr/>
            <p:nvPr/>
          </p:nvSpPr>
          <p:spPr>
            <a:xfrm>
              <a:off x="393734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633E727-66AB-B749-AB49-1E33ACC504D9}"/>
                </a:ext>
              </a:extLst>
            </p:cNvPr>
            <p:cNvSpPr/>
            <p:nvPr/>
          </p:nvSpPr>
          <p:spPr>
            <a:xfrm>
              <a:off x="431628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E8B9A3D-7D36-BA4C-A6FF-D32E0977EEA3}"/>
                </a:ext>
              </a:extLst>
            </p:cNvPr>
            <p:cNvSpPr/>
            <p:nvPr/>
          </p:nvSpPr>
          <p:spPr>
            <a:xfrm>
              <a:off x="469522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1AFC234-B277-E643-A9B3-C19A9923B9FD}"/>
                </a:ext>
              </a:extLst>
            </p:cNvPr>
            <p:cNvSpPr/>
            <p:nvPr/>
          </p:nvSpPr>
          <p:spPr>
            <a:xfrm>
              <a:off x="507416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CE4C5BAD-6F1E-C143-9E8B-86D5D1567978}"/>
                </a:ext>
              </a:extLst>
            </p:cNvPr>
            <p:cNvSpPr/>
            <p:nvPr/>
          </p:nvSpPr>
          <p:spPr>
            <a:xfrm>
              <a:off x="545310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F4BE075-F75E-6349-A3A1-D37FD174795C}"/>
                </a:ext>
              </a:extLst>
            </p:cNvPr>
            <p:cNvSpPr/>
            <p:nvPr/>
          </p:nvSpPr>
          <p:spPr>
            <a:xfrm>
              <a:off x="583204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EBBECA32-7CE2-1F4E-9858-4301E72DB91E}"/>
                </a:ext>
              </a:extLst>
            </p:cNvPr>
            <p:cNvSpPr/>
            <p:nvPr/>
          </p:nvSpPr>
          <p:spPr>
            <a:xfrm>
              <a:off x="621098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FD016831-BC18-884F-AE45-48ADEE1AA731}"/>
                </a:ext>
              </a:extLst>
            </p:cNvPr>
            <p:cNvSpPr/>
            <p:nvPr/>
          </p:nvSpPr>
          <p:spPr>
            <a:xfrm>
              <a:off x="658992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1924883-C8FF-3944-877A-2C1FD6630FDC}"/>
                </a:ext>
              </a:extLst>
            </p:cNvPr>
            <p:cNvSpPr/>
            <p:nvPr/>
          </p:nvSpPr>
          <p:spPr>
            <a:xfrm>
              <a:off x="696886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E7F37D4-DAE9-1F4A-AACE-649D8B313182}"/>
                </a:ext>
              </a:extLst>
            </p:cNvPr>
            <p:cNvSpPr/>
            <p:nvPr/>
          </p:nvSpPr>
          <p:spPr>
            <a:xfrm>
              <a:off x="734780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1B99C134-E0B6-9443-9DD7-448FED2EBBB6}"/>
                </a:ext>
              </a:extLst>
            </p:cNvPr>
            <p:cNvSpPr/>
            <p:nvPr/>
          </p:nvSpPr>
          <p:spPr>
            <a:xfrm>
              <a:off x="7726744" y="4543931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BF1E91C-4E6C-454A-A142-A6ECDFE9F20C}"/>
                </a:ext>
              </a:extLst>
            </p:cNvPr>
            <p:cNvSpPr/>
            <p:nvPr/>
          </p:nvSpPr>
          <p:spPr>
            <a:xfrm>
              <a:off x="204264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55F19293-2855-574D-A373-E06CA7E560B6}"/>
                </a:ext>
              </a:extLst>
            </p:cNvPr>
            <p:cNvSpPr/>
            <p:nvPr/>
          </p:nvSpPr>
          <p:spPr>
            <a:xfrm>
              <a:off x="242158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E9B97F24-1C17-1141-9B8A-5D1834A2DEFD}"/>
                </a:ext>
              </a:extLst>
            </p:cNvPr>
            <p:cNvSpPr/>
            <p:nvPr/>
          </p:nvSpPr>
          <p:spPr>
            <a:xfrm>
              <a:off x="280052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4B97791C-0081-254E-98B3-1A53ECF4E7C9}"/>
                </a:ext>
              </a:extLst>
            </p:cNvPr>
            <p:cNvSpPr/>
            <p:nvPr/>
          </p:nvSpPr>
          <p:spPr>
            <a:xfrm>
              <a:off x="317946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50CF1DC1-EA20-1443-97C6-A23B861A76AB}"/>
                </a:ext>
              </a:extLst>
            </p:cNvPr>
            <p:cNvSpPr/>
            <p:nvPr/>
          </p:nvSpPr>
          <p:spPr>
            <a:xfrm>
              <a:off x="355840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3751AA64-0482-6646-B660-4B4E95099110}"/>
                </a:ext>
              </a:extLst>
            </p:cNvPr>
            <p:cNvSpPr/>
            <p:nvPr/>
          </p:nvSpPr>
          <p:spPr>
            <a:xfrm>
              <a:off x="393734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C6C71A1-23CE-4B46-8E3A-4EE897B82583}"/>
                </a:ext>
              </a:extLst>
            </p:cNvPr>
            <p:cNvSpPr/>
            <p:nvPr/>
          </p:nvSpPr>
          <p:spPr>
            <a:xfrm>
              <a:off x="431628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138CF9E-6EFE-1D49-ADBA-ABE6A61E87CE}"/>
                </a:ext>
              </a:extLst>
            </p:cNvPr>
            <p:cNvSpPr/>
            <p:nvPr/>
          </p:nvSpPr>
          <p:spPr>
            <a:xfrm>
              <a:off x="469522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614CDA2-97F1-8544-9348-A8B9C2B50221}"/>
                </a:ext>
              </a:extLst>
            </p:cNvPr>
            <p:cNvSpPr/>
            <p:nvPr/>
          </p:nvSpPr>
          <p:spPr>
            <a:xfrm>
              <a:off x="507416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E4BA1F24-E4D7-DF4F-AF0B-99B29809C0DC}"/>
                </a:ext>
              </a:extLst>
            </p:cNvPr>
            <p:cNvSpPr/>
            <p:nvPr/>
          </p:nvSpPr>
          <p:spPr>
            <a:xfrm>
              <a:off x="545310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6468E646-175A-8F45-A852-4438BEB56022}"/>
                </a:ext>
              </a:extLst>
            </p:cNvPr>
            <p:cNvSpPr/>
            <p:nvPr/>
          </p:nvSpPr>
          <p:spPr>
            <a:xfrm>
              <a:off x="583204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4F5BEFC9-6DF1-C041-ABC9-86A04411FC41}"/>
                </a:ext>
              </a:extLst>
            </p:cNvPr>
            <p:cNvSpPr/>
            <p:nvPr/>
          </p:nvSpPr>
          <p:spPr>
            <a:xfrm>
              <a:off x="621098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F4599EC4-5901-2447-84EB-4119B3C0A35A}"/>
                </a:ext>
              </a:extLst>
            </p:cNvPr>
            <p:cNvSpPr/>
            <p:nvPr/>
          </p:nvSpPr>
          <p:spPr>
            <a:xfrm>
              <a:off x="658992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4557B58D-5422-9B49-AAA8-B35A41D437FD}"/>
                </a:ext>
              </a:extLst>
            </p:cNvPr>
            <p:cNvSpPr/>
            <p:nvPr/>
          </p:nvSpPr>
          <p:spPr>
            <a:xfrm>
              <a:off x="696886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60EFA182-0996-754A-A954-4C8A1E7B3E74}"/>
                </a:ext>
              </a:extLst>
            </p:cNvPr>
            <p:cNvSpPr/>
            <p:nvPr/>
          </p:nvSpPr>
          <p:spPr>
            <a:xfrm>
              <a:off x="734780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F400E645-02EE-A748-9003-7A9711019639}"/>
                </a:ext>
              </a:extLst>
            </p:cNvPr>
            <p:cNvSpPr/>
            <p:nvPr/>
          </p:nvSpPr>
          <p:spPr>
            <a:xfrm>
              <a:off x="7726744" y="4800093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5E032152-EFA4-B14D-BB4F-21DA463B0C69}"/>
                </a:ext>
              </a:extLst>
            </p:cNvPr>
            <p:cNvSpPr/>
            <p:nvPr/>
          </p:nvSpPr>
          <p:spPr>
            <a:xfrm>
              <a:off x="204264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3E2027D-B6A4-4D48-857B-0ACA63E54371}"/>
                </a:ext>
              </a:extLst>
            </p:cNvPr>
            <p:cNvSpPr/>
            <p:nvPr/>
          </p:nvSpPr>
          <p:spPr>
            <a:xfrm>
              <a:off x="242158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3046F03-1E33-8747-BC41-480556579CAB}"/>
                </a:ext>
              </a:extLst>
            </p:cNvPr>
            <p:cNvSpPr/>
            <p:nvPr/>
          </p:nvSpPr>
          <p:spPr>
            <a:xfrm>
              <a:off x="280052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3A74CF-67A0-044B-8666-AA8A64B3603D}"/>
                </a:ext>
              </a:extLst>
            </p:cNvPr>
            <p:cNvSpPr/>
            <p:nvPr/>
          </p:nvSpPr>
          <p:spPr>
            <a:xfrm>
              <a:off x="317946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1F1C014-B7A8-FD42-878E-4237590DDD37}"/>
                </a:ext>
              </a:extLst>
            </p:cNvPr>
            <p:cNvSpPr/>
            <p:nvPr/>
          </p:nvSpPr>
          <p:spPr>
            <a:xfrm>
              <a:off x="355840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25524B3-345D-2547-B964-87FD0A790788}"/>
                </a:ext>
              </a:extLst>
            </p:cNvPr>
            <p:cNvSpPr/>
            <p:nvPr/>
          </p:nvSpPr>
          <p:spPr>
            <a:xfrm>
              <a:off x="393734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E0D2FE8-7A43-2141-A724-E7AEE76421ED}"/>
                </a:ext>
              </a:extLst>
            </p:cNvPr>
            <p:cNvSpPr/>
            <p:nvPr/>
          </p:nvSpPr>
          <p:spPr>
            <a:xfrm>
              <a:off x="431628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F611954-05A0-FF47-AC79-9E162B0AE44A}"/>
                </a:ext>
              </a:extLst>
            </p:cNvPr>
            <p:cNvSpPr/>
            <p:nvPr/>
          </p:nvSpPr>
          <p:spPr>
            <a:xfrm>
              <a:off x="469522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5FD64045-A3E4-914E-8966-60847E87A4DE}"/>
                </a:ext>
              </a:extLst>
            </p:cNvPr>
            <p:cNvSpPr/>
            <p:nvPr/>
          </p:nvSpPr>
          <p:spPr>
            <a:xfrm>
              <a:off x="507416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AEAA491-8261-7A46-AA07-F982A19D55E9}"/>
                </a:ext>
              </a:extLst>
            </p:cNvPr>
            <p:cNvSpPr/>
            <p:nvPr/>
          </p:nvSpPr>
          <p:spPr>
            <a:xfrm>
              <a:off x="545310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D82BC61-D99E-B646-9AD2-FF5E92300402}"/>
                </a:ext>
              </a:extLst>
            </p:cNvPr>
            <p:cNvSpPr/>
            <p:nvPr/>
          </p:nvSpPr>
          <p:spPr>
            <a:xfrm>
              <a:off x="583204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A617FD58-B472-1C45-B02E-99930298FE25}"/>
                </a:ext>
              </a:extLst>
            </p:cNvPr>
            <p:cNvSpPr/>
            <p:nvPr/>
          </p:nvSpPr>
          <p:spPr>
            <a:xfrm>
              <a:off x="621098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9958857-8901-6540-B942-03C16C5616A7}"/>
                </a:ext>
              </a:extLst>
            </p:cNvPr>
            <p:cNvSpPr/>
            <p:nvPr/>
          </p:nvSpPr>
          <p:spPr>
            <a:xfrm>
              <a:off x="658992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852FB49-6D88-F149-B4B3-E277F5D04BC8}"/>
                </a:ext>
              </a:extLst>
            </p:cNvPr>
            <p:cNvSpPr/>
            <p:nvPr/>
          </p:nvSpPr>
          <p:spPr>
            <a:xfrm>
              <a:off x="696886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BAE15F5A-CDE5-E349-BAB3-C63BFFDF0B56}"/>
                </a:ext>
              </a:extLst>
            </p:cNvPr>
            <p:cNvSpPr/>
            <p:nvPr/>
          </p:nvSpPr>
          <p:spPr>
            <a:xfrm>
              <a:off x="734780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E7AB1D2-F853-1549-A5ED-36A59887CF37}"/>
                </a:ext>
              </a:extLst>
            </p:cNvPr>
            <p:cNvSpPr/>
            <p:nvPr/>
          </p:nvSpPr>
          <p:spPr>
            <a:xfrm>
              <a:off x="7726744" y="5056255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F209984-A70E-6549-8C2A-2332ED2DE4FA}"/>
                </a:ext>
              </a:extLst>
            </p:cNvPr>
            <p:cNvSpPr/>
            <p:nvPr/>
          </p:nvSpPr>
          <p:spPr>
            <a:xfrm>
              <a:off x="204264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07436C0-F4D7-9F4C-869F-2949B27BD91B}"/>
                </a:ext>
              </a:extLst>
            </p:cNvPr>
            <p:cNvSpPr/>
            <p:nvPr/>
          </p:nvSpPr>
          <p:spPr>
            <a:xfrm>
              <a:off x="242158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C5E196D4-F9D8-3747-BE56-0B7F46576F51}"/>
                </a:ext>
              </a:extLst>
            </p:cNvPr>
            <p:cNvSpPr/>
            <p:nvPr/>
          </p:nvSpPr>
          <p:spPr>
            <a:xfrm>
              <a:off x="280052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8CF3A658-198A-814B-9990-CAAF3942421A}"/>
                </a:ext>
              </a:extLst>
            </p:cNvPr>
            <p:cNvSpPr/>
            <p:nvPr/>
          </p:nvSpPr>
          <p:spPr>
            <a:xfrm>
              <a:off x="317946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4DD7B6F7-5B68-1F4C-8AFE-D3F1DDEB5E03}"/>
                </a:ext>
              </a:extLst>
            </p:cNvPr>
            <p:cNvSpPr/>
            <p:nvPr/>
          </p:nvSpPr>
          <p:spPr>
            <a:xfrm>
              <a:off x="355840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46A5AB7D-DBBE-1443-94A1-F831DB7363F3}"/>
                </a:ext>
              </a:extLst>
            </p:cNvPr>
            <p:cNvSpPr/>
            <p:nvPr/>
          </p:nvSpPr>
          <p:spPr>
            <a:xfrm>
              <a:off x="393734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39BBCB2-9602-BF48-A3A3-37175E819C70}"/>
                </a:ext>
              </a:extLst>
            </p:cNvPr>
            <p:cNvSpPr/>
            <p:nvPr/>
          </p:nvSpPr>
          <p:spPr>
            <a:xfrm>
              <a:off x="431628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C4465619-B426-7F44-8910-7EA9FE4BECD7}"/>
                </a:ext>
              </a:extLst>
            </p:cNvPr>
            <p:cNvSpPr/>
            <p:nvPr/>
          </p:nvSpPr>
          <p:spPr>
            <a:xfrm>
              <a:off x="469522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4A70AC3-B4F5-1849-AE26-A7042F9D99C3}"/>
                </a:ext>
              </a:extLst>
            </p:cNvPr>
            <p:cNvSpPr/>
            <p:nvPr/>
          </p:nvSpPr>
          <p:spPr>
            <a:xfrm>
              <a:off x="507416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9FBD9713-E1EF-4B41-8488-DFD853818B32}"/>
                </a:ext>
              </a:extLst>
            </p:cNvPr>
            <p:cNvSpPr/>
            <p:nvPr/>
          </p:nvSpPr>
          <p:spPr>
            <a:xfrm>
              <a:off x="545310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2A3CD894-6890-3044-B193-97A9D66F7DE6}"/>
                </a:ext>
              </a:extLst>
            </p:cNvPr>
            <p:cNvSpPr/>
            <p:nvPr/>
          </p:nvSpPr>
          <p:spPr>
            <a:xfrm>
              <a:off x="583204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CF7A06D5-4803-8F4D-988B-23297E8C8A41}"/>
                </a:ext>
              </a:extLst>
            </p:cNvPr>
            <p:cNvSpPr/>
            <p:nvPr/>
          </p:nvSpPr>
          <p:spPr>
            <a:xfrm>
              <a:off x="621098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7CCD77D-1632-644F-9CC7-56D4C5E79B1F}"/>
                </a:ext>
              </a:extLst>
            </p:cNvPr>
            <p:cNvSpPr/>
            <p:nvPr/>
          </p:nvSpPr>
          <p:spPr>
            <a:xfrm>
              <a:off x="658992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224E86C-9838-7D46-AFD4-956E31B066E1}"/>
                </a:ext>
              </a:extLst>
            </p:cNvPr>
            <p:cNvSpPr/>
            <p:nvPr/>
          </p:nvSpPr>
          <p:spPr>
            <a:xfrm>
              <a:off x="696886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3DDB59D-F951-4446-9A32-51E59A596281}"/>
                </a:ext>
              </a:extLst>
            </p:cNvPr>
            <p:cNvSpPr/>
            <p:nvPr/>
          </p:nvSpPr>
          <p:spPr>
            <a:xfrm>
              <a:off x="734780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0CAE77A-70A8-A24D-96CB-1A57E81B991E}"/>
                </a:ext>
              </a:extLst>
            </p:cNvPr>
            <p:cNvSpPr/>
            <p:nvPr/>
          </p:nvSpPr>
          <p:spPr>
            <a:xfrm>
              <a:off x="7726744" y="5312417"/>
              <a:ext cx="117565" cy="117565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35D72E5-14E4-EA4E-9FCF-D99DEE126FFF}"/>
              </a:ext>
            </a:extLst>
          </p:cNvPr>
          <p:cNvGrpSpPr/>
          <p:nvPr/>
        </p:nvGrpSpPr>
        <p:grpSpPr>
          <a:xfrm>
            <a:off x="796019" y="1422363"/>
            <a:ext cx="5801665" cy="4001965"/>
            <a:chOff x="2042644" y="1428017"/>
            <a:chExt cx="5801665" cy="400196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79FBF8E4-841F-774B-9731-63D713DC6F29}"/>
                </a:ext>
              </a:extLst>
            </p:cNvPr>
            <p:cNvSpPr/>
            <p:nvPr/>
          </p:nvSpPr>
          <p:spPr>
            <a:xfrm>
              <a:off x="204264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6511F13-DBCC-3449-A6C4-62D3E67EC2A2}"/>
                </a:ext>
              </a:extLst>
            </p:cNvPr>
            <p:cNvSpPr/>
            <p:nvPr/>
          </p:nvSpPr>
          <p:spPr>
            <a:xfrm>
              <a:off x="242158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B8306D97-E422-E441-8065-D06F4ECEC7E2}"/>
                </a:ext>
              </a:extLst>
            </p:cNvPr>
            <p:cNvSpPr/>
            <p:nvPr/>
          </p:nvSpPr>
          <p:spPr>
            <a:xfrm>
              <a:off x="280052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D48677F-97C8-7944-B1FE-824F6330C149}"/>
                </a:ext>
              </a:extLst>
            </p:cNvPr>
            <p:cNvSpPr/>
            <p:nvPr/>
          </p:nvSpPr>
          <p:spPr>
            <a:xfrm>
              <a:off x="317946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5E3F3A2-DFDD-D644-BD8B-3612F3EFE487}"/>
                </a:ext>
              </a:extLst>
            </p:cNvPr>
            <p:cNvSpPr/>
            <p:nvPr/>
          </p:nvSpPr>
          <p:spPr>
            <a:xfrm>
              <a:off x="355840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7F3A2822-2109-5046-8B07-63321E19E1AE}"/>
                </a:ext>
              </a:extLst>
            </p:cNvPr>
            <p:cNvSpPr/>
            <p:nvPr/>
          </p:nvSpPr>
          <p:spPr>
            <a:xfrm>
              <a:off x="393734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2BA401CA-1F0C-2B42-9FF1-40760ADA9E36}"/>
                </a:ext>
              </a:extLst>
            </p:cNvPr>
            <p:cNvSpPr/>
            <p:nvPr/>
          </p:nvSpPr>
          <p:spPr>
            <a:xfrm>
              <a:off x="431628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8736951C-B3BB-1446-87CF-006BF1C81031}"/>
                </a:ext>
              </a:extLst>
            </p:cNvPr>
            <p:cNvSpPr/>
            <p:nvPr/>
          </p:nvSpPr>
          <p:spPr>
            <a:xfrm>
              <a:off x="469522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CA24AAB1-FFF1-524B-A0D9-6D56FF316346}"/>
                </a:ext>
              </a:extLst>
            </p:cNvPr>
            <p:cNvSpPr/>
            <p:nvPr/>
          </p:nvSpPr>
          <p:spPr>
            <a:xfrm>
              <a:off x="507416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AC13BD48-4EC7-A04F-9551-CBDA0090CD99}"/>
                </a:ext>
              </a:extLst>
            </p:cNvPr>
            <p:cNvSpPr/>
            <p:nvPr/>
          </p:nvSpPr>
          <p:spPr>
            <a:xfrm>
              <a:off x="545310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AB1BBF6-7E0D-6647-A671-DC33DD8450B8}"/>
                </a:ext>
              </a:extLst>
            </p:cNvPr>
            <p:cNvSpPr/>
            <p:nvPr/>
          </p:nvSpPr>
          <p:spPr>
            <a:xfrm>
              <a:off x="583204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8E2AA5AD-D90C-8D46-A2F4-F6DF9AD86C3B}"/>
                </a:ext>
              </a:extLst>
            </p:cNvPr>
            <p:cNvSpPr/>
            <p:nvPr/>
          </p:nvSpPr>
          <p:spPr>
            <a:xfrm>
              <a:off x="621098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AB43A1F-12F9-4F4B-AF30-9938507188C3}"/>
                </a:ext>
              </a:extLst>
            </p:cNvPr>
            <p:cNvSpPr/>
            <p:nvPr/>
          </p:nvSpPr>
          <p:spPr>
            <a:xfrm>
              <a:off x="658992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057E9814-0CF9-5F49-88ED-17E8A957CDCD}"/>
                </a:ext>
              </a:extLst>
            </p:cNvPr>
            <p:cNvSpPr/>
            <p:nvPr/>
          </p:nvSpPr>
          <p:spPr>
            <a:xfrm>
              <a:off x="696886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2BC19BE-89F4-2949-B2CA-62C7850DE96E}"/>
                </a:ext>
              </a:extLst>
            </p:cNvPr>
            <p:cNvSpPr/>
            <p:nvPr/>
          </p:nvSpPr>
          <p:spPr>
            <a:xfrm>
              <a:off x="734780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6DA52F6C-1C4C-E044-AD00-C4D7BCA107AC}"/>
                </a:ext>
              </a:extLst>
            </p:cNvPr>
            <p:cNvSpPr/>
            <p:nvPr/>
          </p:nvSpPr>
          <p:spPr>
            <a:xfrm>
              <a:off x="7726744" y="14280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0D5A249-5811-C94A-85A9-CF5A646288BA}"/>
                </a:ext>
              </a:extLst>
            </p:cNvPr>
            <p:cNvSpPr/>
            <p:nvPr/>
          </p:nvSpPr>
          <p:spPr>
            <a:xfrm>
              <a:off x="204264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1CCBE468-7C6C-1B43-AF52-379E310675D2}"/>
                </a:ext>
              </a:extLst>
            </p:cNvPr>
            <p:cNvSpPr/>
            <p:nvPr/>
          </p:nvSpPr>
          <p:spPr>
            <a:xfrm>
              <a:off x="242158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15E70D5E-17C5-2F45-A787-5174AC073E6C}"/>
                </a:ext>
              </a:extLst>
            </p:cNvPr>
            <p:cNvSpPr/>
            <p:nvPr/>
          </p:nvSpPr>
          <p:spPr>
            <a:xfrm>
              <a:off x="280052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2D0F068-6647-3948-B21A-EF18C95B219D}"/>
                </a:ext>
              </a:extLst>
            </p:cNvPr>
            <p:cNvSpPr/>
            <p:nvPr/>
          </p:nvSpPr>
          <p:spPr>
            <a:xfrm>
              <a:off x="317946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2691F58-779E-F04C-93BF-4461880480D1}"/>
                </a:ext>
              </a:extLst>
            </p:cNvPr>
            <p:cNvSpPr/>
            <p:nvPr/>
          </p:nvSpPr>
          <p:spPr>
            <a:xfrm>
              <a:off x="355840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516CE77C-0031-744F-A064-9E2FD62C9EC3}"/>
                </a:ext>
              </a:extLst>
            </p:cNvPr>
            <p:cNvSpPr/>
            <p:nvPr/>
          </p:nvSpPr>
          <p:spPr>
            <a:xfrm>
              <a:off x="393734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8F088705-3A11-BB49-A48B-2DD1AABB423E}"/>
                </a:ext>
              </a:extLst>
            </p:cNvPr>
            <p:cNvSpPr/>
            <p:nvPr/>
          </p:nvSpPr>
          <p:spPr>
            <a:xfrm>
              <a:off x="431628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CA5EC2F-9CDE-F64F-91E8-2AC987A21493}"/>
                </a:ext>
              </a:extLst>
            </p:cNvPr>
            <p:cNvSpPr/>
            <p:nvPr/>
          </p:nvSpPr>
          <p:spPr>
            <a:xfrm>
              <a:off x="469522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AFF2844E-325C-1141-80AA-201F256C841E}"/>
                </a:ext>
              </a:extLst>
            </p:cNvPr>
            <p:cNvSpPr/>
            <p:nvPr/>
          </p:nvSpPr>
          <p:spPr>
            <a:xfrm>
              <a:off x="507416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D211ED2-B269-D047-B92E-35C6C3B739E9}"/>
                </a:ext>
              </a:extLst>
            </p:cNvPr>
            <p:cNvSpPr/>
            <p:nvPr/>
          </p:nvSpPr>
          <p:spPr>
            <a:xfrm>
              <a:off x="545310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DD2E9965-2BCF-684D-9FA1-8163605B903E}"/>
                </a:ext>
              </a:extLst>
            </p:cNvPr>
            <p:cNvSpPr/>
            <p:nvPr/>
          </p:nvSpPr>
          <p:spPr>
            <a:xfrm>
              <a:off x="583204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D746B56-DEDA-BF4F-B950-4A36CB986910}"/>
                </a:ext>
              </a:extLst>
            </p:cNvPr>
            <p:cNvSpPr/>
            <p:nvPr/>
          </p:nvSpPr>
          <p:spPr>
            <a:xfrm>
              <a:off x="621098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7C159E8-0C64-0046-8422-748C3AA3E495}"/>
                </a:ext>
              </a:extLst>
            </p:cNvPr>
            <p:cNvSpPr/>
            <p:nvPr/>
          </p:nvSpPr>
          <p:spPr>
            <a:xfrm>
              <a:off x="658992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79C0459A-EA26-4B46-8D96-997DD266638C}"/>
                </a:ext>
              </a:extLst>
            </p:cNvPr>
            <p:cNvSpPr/>
            <p:nvPr/>
          </p:nvSpPr>
          <p:spPr>
            <a:xfrm>
              <a:off x="696886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D2586BF-8D66-3441-9190-0149A9D4948A}"/>
                </a:ext>
              </a:extLst>
            </p:cNvPr>
            <p:cNvSpPr/>
            <p:nvPr/>
          </p:nvSpPr>
          <p:spPr>
            <a:xfrm>
              <a:off x="734780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ED095B71-81F2-5A48-9E05-ACEF9731C69C}"/>
                </a:ext>
              </a:extLst>
            </p:cNvPr>
            <p:cNvSpPr/>
            <p:nvPr/>
          </p:nvSpPr>
          <p:spPr>
            <a:xfrm>
              <a:off x="7726744" y="168417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515E512-EB4C-F942-9AED-2339CDC743A1}"/>
                </a:ext>
              </a:extLst>
            </p:cNvPr>
            <p:cNvSpPr/>
            <p:nvPr/>
          </p:nvSpPr>
          <p:spPr>
            <a:xfrm>
              <a:off x="204264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6EC709D-546C-1840-A0BF-973CB57B0201}"/>
                </a:ext>
              </a:extLst>
            </p:cNvPr>
            <p:cNvSpPr/>
            <p:nvPr/>
          </p:nvSpPr>
          <p:spPr>
            <a:xfrm>
              <a:off x="242158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C27A634-956F-4D42-9CFD-81349817147B}"/>
                </a:ext>
              </a:extLst>
            </p:cNvPr>
            <p:cNvSpPr/>
            <p:nvPr/>
          </p:nvSpPr>
          <p:spPr>
            <a:xfrm>
              <a:off x="280052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48904EE3-5466-454A-8752-218E7EA7B51C}"/>
                </a:ext>
              </a:extLst>
            </p:cNvPr>
            <p:cNvSpPr/>
            <p:nvPr/>
          </p:nvSpPr>
          <p:spPr>
            <a:xfrm>
              <a:off x="317946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01893722-66BE-7E4E-B350-C1E567957D44}"/>
                </a:ext>
              </a:extLst>
            </p:cNvPr>
            <p:cNvSpPr/>
            <p:nvPr/>
          </p:nvSpPr>
          <p:spPr>
            <a:xfrm>
              <a:off x="355840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68D4797-2E5F-9645-808D-917C42AC83C2}"/>
                </a:ext>
              </a:extLst>
            </p:cNvPr>
            <p:cNvSpPr/>
            <p:nvPr/>
          </p:nvSpPr>
          <p:spPr>
            <a:xfrm>
              <a:off x="393734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35F1BB8C-E3C5-7744-84BE-4217563770C7}"/>
                </a:ext>
              </a:extLst>
            </p:cNvPr>
            <p:cNvSpPr/>
            <p:nvPr/>
          </p:nvSpPr>
          <p:spPr>
            <a:xfrm>
              <a:off x="431628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3517971-004F-2745-98C9-9DE557A370EA}"/>
                </a:ext>
              </a:extLst>
            </p:cNvPr>
            <p:cNvSpPr/>
            <p:nvPr/>
          </p:nvSpPr>
          <p:spPr>
            <a:xfrm>
              <a:off x="469522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DC59F416-16ED-2242-A472-E3C5D6220861}"/>
                </a:ext>
              </a:extLst>
            </p:cNvPr>
            <p:cNvSpPr/>
            <p:nvPr/>
          </p:nvSpPr>
          <p:spPr>
            <a:xfrm>
              <a:off x="507416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843FD24D-9FCB-5F42-B2F7-4C0E15D87130}"/>
                </a:ext>
              </a:extLst>
            </p:cNvPr>
            <p:cNvSpPr/>
            <p:nvPr/>
          </p:nvSpPr>
          <p:spPr>
            <a:xfrm>
              <a:off x="545310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A2E0F6E-F581-404F-8F56-492B55061E39}"/>
                </a:ext>
              </a:extLst>
            </p:cNvPr>
            <p:cNvSpPr/>
            <p:nvPr/>
          </p:nvSpPr>
          <p:spPr>
            <a:xfrm>
              <a:off x="583204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EC8CB03-C22B-AB4B-89FA-F45933D83E38}"/>
                </a:ext>
              </a:extLst>
            </p:cNvPr>
            <p:cNvSpPr/>
            <p:nvPr/>
          </p:nvSpPr>
          <p:spPr>
            <a:xfrm>
              <a:off x="621098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7C82346-EA09-E24A-BB9F-13165516D64F}"/>
                </a:ext>
              </a:extLst>
            </p:cNvPr>
            <p:cNvSpPr/>
            <p:nvPr/>
          </p:nvSpPr>
          <p:spPr>
            <a:xfrm>
              <a:off x="658992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228D19C-4607-5745-B1AC-BE6CFE6A3F10}"/>
                </a:ext>
              </a:extLst>
            </p:cNvPr>
            <p:cNvSpPr/>
            <p:nvPr/>
          </p:nvSpPr>
          <p:spPr>
            <a:xfrm>
              <a:off x="696886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2FE28496-5E3C-0843-9F32-BE0C1C5424A5}"/>
                </a:ext>
              </a:extLst>
            </p:cNvPr>
            <p:cNvSpPr/>
            <p:nvPr/>
          </p:nvSpPr>
          <p:spPr>
            <a:xfrm>
              <a:off x="734780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1ABBEA1-5DE8-9543-A0DE-075FC594B719}"/>
                </a:ext>
              </a:extLst>
            </p:cNvPr>
            <p:cNvSpPr/>
            <p:nvPr/>
          </p:nvSpPr>
          <p:spPr>
            <a:xfrm>
              <a:off x="7726744" y="194034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52DCC59-5AC6-1B40-BB88-85695D54028C}"/>
                </a:ext>
              </a:extLst>
            </p:cNvPr>
            <p:cNvSpPr/>
            <p:nvPr/>
          </p:nvSpPr>
          <p:spPr>
            <a:xfrm>
              <a:off x="204264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093B2BD1-8477-7C47-A587-37E4784B8250}"/>
                </a:ext>
              </a:extLst>
            </p:cNvPr>
            <p:cNvSpPr/>
            <p:nvPr/>
          </p:nvSpPr>
          <p:spPr>
            <a:xfrm>
              <a:off x="242158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A2FA7089-8AFF-B14C-8EF0-B08577AD6F3A}"/>
                </a:ext>
              </a:extLst>
            </p:cNvPr>
            <p:cNvSpPr/>
            <p:nvPr/>
          </p:nvSpPr>
          <p:spPr>
            <a:xfrm>
              <a:off x="280052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1704D3ED-650A-B545-B37C-E464013FC054}"/>
                </a:ext>
              </a:extLst>
            </p:cNvPr>
            <p:cNvSpPr/>
            <p:nvPr/>
          </p:nvSpPr>
          <p:spPr>
            <a:xfrm>
              <a:off x="317946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4972CB9-0AF3-354D-A996-3A48568DB24F}"/>
                </a:ext>
              </a:extLst>
            </p:cNvPr>
            <p:cNvSpPr/>
            <p:nvPr/>
          </p:nvSpPr>
          <p:spPr>
            <a:xfrm>
              <a:off x="355840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97C3DF9C-88D2-1B4C-8941-A140D95D6C5F}"/>
                </a:ext>
              </a:extLst>
            </p:cNvPr>
            <p:cNvSpPr/>
            <p:nvPr/>
          </p:nvSpPr>
          <p:spPr>
            <a:xfrm>
              <a:off x="393734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365A217-546D-464C-8241-E93F40290D64}"/>
                </a:ext>
              </a:extLst>
            </p:cNvPr>
            <p:cNvSpPr/>
            <p:nvPr/>
          </p:nvSpPr>
          <p:spPr>
            <a:xfrm>
              <a:off x="431628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FF4B9190-4CC4-4B42-BAE5-3311A93F982A}"/>
                </a:ext>
              </a:extLst>
            </p:cNvPr>
            <p:cNvSpPr/>
            <p:nvPr/>
          </p:nvSpPr>
          <p:spPr>
            <a:xfrm>
              <a:off x="469522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A2C4BEF7-9165-B141-85CC-EAF4BF3A8A7B}"/>
                </a:ext>
              </a:extLst>
            </p:cNvPr>
            <p:cNvSpPr/>
            <p:nvPr/>
          </p:nvSpPr>
          <p:spPr>
            <a:xfrm>
              <a:off x="507416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6963FE47-F097-8841-860F-A7FA559A8B11}"/>
                </a:ext>
              </a:extLst>
            </p:cNvPr>
            <p:cNvSpPr/>
            <p:nvPr/>
          </p:nvSpPr>
          <p:spPr>
            <a:xfrm>
              <a:off x="545310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73739732-3009-8147-B0A5-D73657F7C5E5}"/>
                </a:ext>
              </a:extLst>
            </p:cNvPr>
            <p:cNvSpPr/>
            <p:nvPr/>
          </p:nvSpPr>
          <p:spPr>
            <a:xfrm>
              <a:off x="583204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B273CC33-3D1B-A14C-98F6-2C5DDDA581A0}"/>
                </a:ext>
              </a:extLst>
            </p:cNvPr>
            <p:cNvSpPr/>
            <p:nvPr/>
          </p:nvSpPr>
          <p:spPr>
            <a:xfrm>
              <a:off x="621098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160762D0-DE81-F241-9A57-CAE0DB47EE06}"/>
                </a:ext>
              </a:extLst>
            </p:cNvPr>
            <p:cNvSpPr/>
            <p:nvPr/>
          </p:nvSpPr>
          <p:spPr>
            <a:xfrm>
              <a:off x="658992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B0EECF2-6B4B-5F49-9A66-82188FAB4EE2}"/>
                </a:ext>
              </a:extLst>
            </p:cNvPr>
            <p:cNvSpPr/>
            <p:nvPr/>
          </p:nvSpPr>
          <p:spPr>
            <a:xfrm>
              <a:off x="696886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E35C2E49-C63B-8D48-A765-6EB166E0B658}"/>
                </a:ext>
              </a:extLst>
            </p:cNvPr>
            <p:cNvSpPr/>
            <p:nvPr/>
          </p:nvSpPr>
          <p:spPr>
            <a:xfrm>
              <a:off x="734780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CB4F0E4C-99C9-ED4D-917B-BB8367361946}"/>
                </a:ext>
              </a:extLst>
            </p:cNvPr>
            <p:cNvSpPr/>
            <p:nvPr/>
          </p:nvSpPr>
          <p:spPr>
            <a:xfrm>
              <a:off x="7726744" y="219650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543522F3-BD79-A143-B159-56A61C685141}"/>
                </a:ext>
              </a:extLst>
            </p:cNvPr>
            <p:cNvSpPr/>
            <p:nvPr/>
          </p:nvSpPr>
          <p:spPr>
            <a:xfrm>
              <a:off x="204264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4075A9AE-08FA-9141-AF2E-5F1C04CDC9CD}"/>
                </a:ext>
              </a:extLst>
            </p:cNvPr>
            <p:cNvSpPr/>
            <p:nvPr/>
          </p:nvSpPr>
          <p:spPr>
            <a:xfrm>
              <a:off x="242158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1BAA091F-BA74-4847-B5A9-3FA7860D2828}"/>
                </a:ext>
              </a:extLst>
            </p:cNvPr>
            <p:cNvSpPr/>
            <p:nvPr/>
          </p:nvSpPr>
          <p:spPr>
            <a:xfrm>
              <a:off x="280052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474A465-B455-B346-BFFA-E0533C592C75}"/>
                </a:ext>
              </a:extLst>
            </p:cNvPr>
            <p:cNvSpPr/>
            <p:nvPr/>
          </p:nvSpPr>
          <p:spPr>
            <a:xfrm>
              <a:off x="317946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156BC910-8A34-4246-880B-87C78C5D7E17}"/>
                </a:ext>
              </a:extLst>
            </p:cNvPr>
            <p:cNvSpPr/>
            <p:nvPr/>
          </p:nvSpPr>
          <p:spPr>
            <a:xfrm>
              <a:off x="355840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1C826A9-A37C-BA45-A3B2-436E4D672590}"/>
                </a:ext>
              </a:extLst>
            </p:cNvPr>
            <p:cNvSpPr/>
            <p:nvPr/>
          </p:nvSpPr>
          <p:spPr>
            <a:xfrm>
              <a:off x="393734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0A6ADC89-D8F6-C348-B197-31730ADAE0BE}"/>
                </a:ext>
              </a:extLst>
            </p:cNvPr>
            <p:cNvSpPr/>
            <p:nvPr/>
          </p:nvSpPr>
          <p:spPr>
            <a:xfrm>
              <a:off x="431628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DCE0B28-2298-944A-9D3C-A1EA04792A0B}"/>
                </a:ext>
              </a:extLst>
            </p:cNvPr>
            <p:cNvSpPr/>
            <p:nvPr/>
          </p:nvSpPr>
          <p:spPr>
            <a:xfrm>
              <a:off x="469522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2E8C263C-6D96-8548-AF00-AE17C41C8811}"/>
                </a:ext>
              </a:extLst>
            </p:cNvPr>
            <p:cNvSpPr/>
            <p:nvPr/>
          </p:nvSpPr>
          <p:spPr>
            <a:xfrm>
              <a:off x="507416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CADBB8B-0171-2647-9BAC-3E2C16F4339F}"/>
                </a:ext>
              </a:extLst>
            </p:cNvPr>
            <p:cNvSpPr/>
            <p:nvPr/>
          </p:nvSpPr>
          <p:spPr>
            <a:xfrm>
              <a:off x="545310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4B65A5EC-214C-4044-99CF-4DBA4A7F3BD6}"/>
                </a:ext>
              </a:extLst>
            </p:cNvPr>
            <p:cNvSpPr/>
            <p:nvPr/>
          </p:nvSpPr>
          <p:spPr>
            <a:xfrm>
              <a:off x="583204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141E2BA3-A780-CA4B-814C-19AAEE1408CB}"/>
                </a:ext>
              </a:extLst>
            </p:cNvPr>
            <p:cNvSpPr/>
            <p:nvPr/>
          </p:nvSpPr>
          <p:spPr>
            <a:xfrm>
              <a:off x="621098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96A1C9BF-116A-2448-B059-696A6DB51CBB}"/>
                </a:ext>
              </a:extLst>
            </p:cNvPr>
            <p:cNvSpPr/>
            <p:nvPr/>
          </p:nvSpPr>
          <p:spPr>
            <a:xfrm>
              <a:off x="658992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7A636FF6-F652-134D-81A5-5D01319C63C9}"/>
                </a:ext>
              </a:extLst>
            </p:cNvPr>
            <p:cNvSpPr/>
            <p:nvPr/>
          </p:nvSpPr>
          <p:spPr>
            <a:xfrm>
              <a:off x="696886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463935AA-29EF-A344-9BF2-644A43A90941}"/>
                </a:ext>
              </a:extLst>
            </p:cNvPr>
            <p:cNvSpPr/>
            <p:nvPr/>
          </p:nvSpPr>
          <p:spPr>
            <a:xfrm>
              <a:off x="734780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CB59135-B057-C44B-B1A8-284882FC426F}"/>
                </a:ext>
              </a:extLst>
            </p:cNvPr>
            <p:cNvSpPr/>
            <p:nvPr/>
          </p:nvSpPr>
          <p:spPr>
            <a:xfrm>
              <a:off x="7726744" y="245266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3052E535-BCE0-8545-9824-8288EF996AA7}"/>
                </a:ext>
              </a:extLst>
            </p:cNvPr>
            <p:cNvSpPr/>
            <p:nvPr/>
          </p:nvSpPr>
          <p:spPr>
            <a:xfrm>
              <a:off x="204264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BF2E7325-4F9D-D04A-A686-50637B9B69D5}"/>
                </a:ext>
              </a:extLst>
            </p:cNvPr>
            <p:cNvSpPr/>
            <p:nvPr/>
          </p:nvSpPr>
          <p:spPr>
            <a:xfrm>
              <a:off x="242158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DFB17595-30E3-CF45-8C15-F7CF5BF52300}"/>
                </a:ext>
              </a:extLst>
            </p:cNvPr>
            <p:cNvSpPr/>
            <p:nvPr/>
          </p:nvSpPr>
          <p:spPr>
            <a:xfrm>
              <a:off x="280052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6B8EF7AC-3243-9740-923E-5E794CEC6B0F}"/>
                </a:ext>
              </a:extLst>
            </p:cNvPr>
            <p:cNvSpPr/>
            <p:nvPr/>
          </p:nvSpPr>
          <p:spPr>
            <a:xfrm>
              <a:off x="317946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C4D6AE3-88F2-5B4D-B726-4D284CB3FBBC}"/>
                </a:ext>
              </a:extLst>
            </p:cNvPr>
            <p:cNvSpPr/>
            <p:nvPr/>
          </p:nvSpPr>
          <p:spPr>
            <a:xfrm>
              <a:off x="355840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12ED206D-BFC5-7848-88D2-0EC3D2ADE503}"/>
                </a:ext>
              </a:extLst>
            </p:cNvPr>
            <p:cNvSpPr/>
            <p:nvPr/>
          </p:nvSpPr>
          <p:spPr>
            <a:xfrm>
              <a:off x="393734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E2E6273-67ED-7342-B30A-C2BA364E2D13}"/>
                </a:ext>
              </a:extLst>
            </p:cNvPr>
            <p:cNvSpPr/>
            <p:nvPr/>
          </p:nvSpPr>
          <p:spPr>
            <a:xfrm>
              <a:off x="431628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7A950002-3CEF-C44D-AD22-DC4C886D1822}"/>
                </a:ext>
              </a:extLst>
            </p:cNvPr>
            <p:cNvSpPr/>
            <p:nvPr/>
          </p:nvSpPr>
          <p:spPr>
            <a:xfrm>
              <a:off x="469522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293E1EC-E796-9D4D-B370-17A5A51A67CB}"/>
                </a:ext>
              </a:extLst>
            </p:cNvPr>
            <p:cNvSpPr/>
            <p:nvPr/>
          </p:nvSpPr>
          <p:spPr>
            <a:xfrm>
              <a:off x="507416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E8F7FCE-CD0D-404D-B575-C44A2CBD7942}"/>
                </a:ext>
              </a:extLst>
            </p:cNvPr>
            <p:cNvSpPr/>
            <p:nvPr/>
          </p:nvSpPr>
          <p:spPr>
            <a:xfrm>
              <a:off x="545310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DC67BFE-8B66-384A-A370-733111781908}"/>
                </a:ext>
              </a:extLst>
            </p:cNvPr>
            <p:cNvSpPr/>
            <p:nvPr/>
          </p:nvSpPr>
          <p:spPr>
            <a:xfrm>
              <a:off x="583204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FD99C60-06A4-BF47-86FC-971B0A28DE4F}"/>
                </a:ext>
              </a:extLst>
            </p:cNvPr>
            <p:cNvSpPr/>
            <p:nvPr/>
          </p:nvSpPr>
          <p:spPr>
            <a:xfrm>
              <a:off x="621098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8B5FD3-346F-7D40-B12A-E3ADE81C0C3E}"/>
                </a:ext>
              </a:extLst>
            </p:cNvPr>
            <p:cNvSpPr/>
            <p:nvPr/>
          </p:nvSpPr>
          <p:spPr>
            <a:xfrm>
              <a:off x="658992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3AA290B-B821-9B41-AE72-1CECD89EC84D}"/>
                </a:ext>
              </a:extLst>
            </p:cNvPr>
            <p:cNvSpPr/>
            <p:nvPr/>
          </p:nvSpPr>
          <p:spPr>
            <a:xfrm>
              <a:off x="696886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5BD90E37-92D5-6A40-950A-4582666CEF4E}"/>
                </a:ext>
              </a:extLst>
            </p:cNvPr>
            <p:cNvSpPr/>
            <p:nvPr/>
          </p:nvSpPr>
          <p:spPr>
            <a:xfrm>
              <a:off x="734780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F45EA29A-EAF9-554D-A9A2-3E474A3A3EFA}"/>
                </a:ext>
              </a:extLst>
            </p:cNvPr>
            <p:cNvSpPr/>
            <p:nvPr/>
          </p:nvSpPr>
          <p:spPr>
            <a:xfrm>
              <a:off x="7726744" y="270882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4681FB0-0D85-C04A-8F0C-D19DE349D70D}"/>
                </a:ext>
              </a:extLst>
            </p:cNvPr>
            <p:cNvSpPr/>
            <p:nvPr/>
          </p:nvSpPr>
          <p:spPr>
            <a:xfrm>
              <a:off x="204264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549D8334-2A2B-1A42-AA23-ABF97D216869}"/>
                </a:ext>
              </a:extLst>
            </p:cNvPr>
            <p:cNvSpPr/>
            <p:nvPr/>
          </p:nvSpPr>
          <p:spPr>
            <a:xfrm>
              <a:off x="242158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09C8D435-D616-DA43-99BF-5FE732848C6C}"/>
                </a:ext>
              </a:extLst>
            </p:cNvPr>
            <p:cNvSpPr/>
            <p:nvPr/>
          </p:nvSpPr>
          <p:spPr>
            <a:xfrm>
              <a:off x="280052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08BA611E-D087-5941-9EC4-714F17E0A111}"/>
                </a:ext>
              </a:extLst>
            </p:cNvPr>
            <p:cNvSpPr/>
            <p:nvPr/>
          </p:nvSpPr>
          <p:spPr>
            <a:xfrm>
              <a:off x="317946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313FB052-1F0B-3847-85A5-FA594F648557}"/>
                </a:ext>
              </a:extLst>
            </p:cNvPr>
            <p:cNvSpPr/>
            <p:nvPr/>
          </p:nvSpPr>
          <p:spPr>
            <a:xfrm>
              <a:off x="355840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C8720AC7-D3B1-B249-A84C-C153C03E7563}"/>
                </a:ext>
              </a:extLst>
            </p:cNvPr>
            <p:cNvSpPr/>
            <p:nvPr/>
          </p:nvSpPr>
          <p:spPr>
            <a:xfrm>
              <a:off x="393734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31289E3C-1F5C-6C4D-A690-0680DDC54CED}"/>
                </a:ext>
              </a:extLst>
            </p:cNvPr>
            <p:cNvSpPr/>
            <p:nvPr/>
          </p:nvSpPr>
          <p:spPr>
            <a:xfrm>
              <a:off x="431628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35CBCDB2-7635-494A-86BA-4017F23C3847}"/>
                </a:ext>
              </a:extLst>
            </p:cNvPr>
            <p:cNvSpPr/>
            <p:nvPr/>
          </p:nvSpPr>
          <p:spPr>
            <a:xfrm>
              <a:off x="469522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EDA49CED-6031-4749-BBA6-202313928861}"/>
                </a:ext>
              </a:extLst>
            </p:cNvPr>
            <p:cNvSpPr/>
            <p:nvPr/>
          </p:nvSpPr>
          <p:spPr>
            <a:xfrm>
              <a:off x="507416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47278FE2-2664-2A42-A251-8BB693C0FD34}"/>
                </a:ext>
              </a:extLst>
            </p:cNvPr>
            <p:cNvSpPr/>
            <p:nvPr/>
          </p:nvSpPr>
          <p:spPr>
            <a:xfrm>
              <a:off x="545310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4787315-1EDB-8C43-AB38-4870029F75E4}"/>
                </a:ext>
              </a:extLst>
            </p:cNvPr>
            <p:cNvSpPr/>
            <p:nvPr/>
          </p:nvSpPr>
          <p:spPr>
            <a:xfrm>
              <a:off x="583204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C22014F-15DB-374A-9FBB-1AC2038113EF}"/>
                </a:ext>
              </a:extLst>
            </p:cNvPr>
            <p:cNvSpPr/>
            <p:nvPr/>
          </p:nvSpPr>
          <p:spPr>
            <a:xfrm>
              <a:off x="621098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4E8E40E4-49F5-4841-ACEF-7B3D27C05936}"/>
                </a:ext>
              </a:extLst>
            </p:cNvPr>
            <p:cNvSpPr/>
            <p:nvPr/>
          </p:nvSpPr>
          <p:spPr>
            <a:xfrm>
              <a:off x="658992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7B728BFA-2AE4-CA4F-A84A-78455EC0D6BC}"/>
                </a:ext>
              </a:extLst>
            </p:cNvPr>
            <p:cNvSpPr/>
            <p:nvPr/>
          </p:nvSpPr>
          <p:spPr>
            <a:xfrm>
              <a:off x="696886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030465A-EE45-3347-877F-BCF7B86DEB1A}"/>
                </a:ext>
              </a:extLst>
            </p:cNvPr>
            <p:cNvSpPr/>
            <p:nvPr/>
          </p:nvSpPr>
          <p:spPr>
            <a:xfrm>
              <a:off x="734780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334F689F-4863-294E-9DAF-077B2EFBFFA6}"/>
                </a:ext>
              </a:extLst>
            </p:cNvPr>
            <p:cNvSpPr/>
            <p:nvPr/>
          </p:nvSpPr>
          <p:spPr>
            <a:xfrm>
              <a:off x="7726744" y="296498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81DF6C48-4F50-FC49-8803-33F02ACB2154}"/>
                </a:ext>
              </a:extLst>
            </p:cNvPr>
            <p:cNvSpPr/>
            <p:nvPr/>
          </p:nvSpPr>
          <p:spPr>
            <a:xfrm>
              <a:off x="204264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83B71FE-5F0D-4044-A1C7-594C3AAE016D}"/>
                </a:ext>
              </a:extLst>
            </p:cNvPr>
            <p:cNvSpPr/>
            <p:nvPr/>
          </p:nvSpPr>
          <p:spPr>
            <a:xfrm>
              <a:off x="242158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A56D813D-7563-9748-9246-D52C33671452}"/>
                </a:ext>
              </a:extLst>
            </p:cNvPr>
            <p:cNvSpPr/>
            <p:nvPr/>
          </p:nvSpPr>
          <p:spPr>
            <a:xfrm>
              <a:off x="280052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DA87EA3E-2E1A-8944-BF79-7208480EF35D}"/>
                </a:ext>
              </a:extLst>
            </p:cNvPr>
            <p:cNvSpPr/>
            <p:nvPr/>
          </p:nvSpPr>
          <p:spPr>
            <a:xfrm>
              <a:off x="317946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68B5D667-10ED-F64D-A26F-D1D1AED22307}"/>
                </a:ext>
              </a:extLst>
            </p:cNvPr>
            <p:cNvSpPr/>
            <p:nvPr/>
          </p:nvSpPr>
          <p:spPr>
            <a:xfrm>
              <a:off x="355840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AEF2F798-1D29-3646-BE5A-14A5CCE0F489}"/>
                </a:ext>
              </a:extLst>
            </p:cNvPr>
            <p:cNvSpPr/>
            <p:nvPr/>
          </p:nvSpPr>
          <p:spPr>
            <a:xfrm>
              <a:off x="393734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FD190B1F-A976-3B4E-9A3A-F728272D0E1B}"/>
                </a:ext>
              </a:extLst>
            </p:cNvPr>
            <p:cNvSpPr/>
            <p:nvPr/>
          </p:nvSpPr>
          <p:spPr>
            <a:xfrm>
              <a:off x="431628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1E851C10-21F8-7A48-89C3-DE6A90C30EAA}"/>
                </a:ext>
              </a:extLst>
            </p:cNvPr>
            <p:cNvSpPr/>
            <p:nvPr/>
          </p:nvSpPr>
          <p:spPr>
            <a:xfrm>
              <a:off x="469522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59664C89-D47D-994F-BD54-EF1400FE9250}"/>
                </a:ext>
              </a:extLst>
            </p:cNvPr>
            <p:cNvSpPr/>
            <p:nvPr/>
          </p:nvSpPr>
          <p:spPr>
            <a:xfrm>
              <a:off x="507416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AE8B44B3-A565-6D45-A82A-768D8E05DBE1}"/>
                </a:ext>
              </a:extLst>
            </p:cNvPr>
            <p:cNvSpPr/>
            <p:nvPr/>
          </p:nvSpPr>
          <p:spPr>
            <a:xfrm>
              <a:off x="545310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68938EDD-CF1A-3146-BD66-BE11FA42F571}"/>
                </a:ext>
              </a:extLst>
            </p:cNvPr>
            <p:cNvSpPr/>
            <p:nvPr/>
          </p:nvSpPr>
          <p:spPr>
            <a:xfrm>
              <a:off x="583204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7927DF1-5039-A244-8724-F5166812E36D}"/>
                </a:ext>
              </a:extLst>
            </p:cNvPr>
            <p:cNvSpPr/>
            <p:nvPr/>
          </p:nvSpPr>
          <p:spPr>
            <a:xfrm>
              <a:off x="621098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5594ED9A-074A-194F-AA89-6CA8E058D240}"/>
                </a:ext>
              </a:extLst>
            </p:cNvPr>
            <p:cNvSpPr/>
            <p:nvPr/>
          </p:nvSpPr>
          <p:spPr>
            <a:xfrm>
              <a:off x="658992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A5692C26-412F-174A-8235-450613741E99}"/>
                </a:ext>
              </a:extLst>
            </p:cNvPr>
            <p:cNvSpPr/>
            <p:nvPr/>
          </p:nvSpPr>
          <p:spPr>
            <a:xfrm>
              <a:off x="696886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D01B32C-03BD-044D-A447-428CCFD31D72}"/>
                </a:ext>
              </a:extLst>
            </p:cNvPr>
            <p:cNvSpPr/>
            <p:nvPr/>
          </p:nvSpPr>
          <p:spPr>
            <a:xfrm>
              <a:off x="734780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E94763C1-F7FF-2147-8D2C-263E0289255B}"/>
                </a:ext>
              </a:extLst>
            </p:cNvPr>
            <p:cNvSpPr/>
            <p:nvPr/>
          </p:nvSpPr>
          <p:spPr>
            <a:xfrm>
              <a:off x="7726744" y="322115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0E8F8F18-9ADE-9849-BE48-74A58AB4F201}"/>
                </a:ext>
              </a:extLst>
            </p:cNvPr>
            <p:cNvSpPr/>
            <p:nvPr/>
          </p:nvSpPr>
          <p:spPr>
            <a:xfrm>
              <a:off x="204264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C5391823-417B-B34D-BF3C-67A2CD3943A6}"/>
                </a:ext>
              </a:extLst>
            </p:cNvPr>
            <p:cNvSpPr/>
            <p:nvPr/>
          </p:nvSpPr>
          <p:spPr>
            <a:xfrm>
              <a:off x="242158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F9CCA880-E282-AC42-BA10-6E3EF8CFD94B}"/>
                </a:ext>
              </a:extLst>
            </p:cNvPr>
            <p:cNvSpPr/>
            <p:nvPr/>
          </p:nvSpPr>
          <p:spPr>
            <a:xfrm>
              <a:off x="280052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2D43721D-3F4D-7E4F-A905-1CE52135832C}"/>
                </a:ext>
              </a:extLst>
            </p:cNvPr>
            <p:cNvSpPr/>
            <p:nvPr/>
          </p:nvSpPr>
          <p:spPr>
            <a:xfrm>
              <a:off x="317946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CE4FE766-B84B-184D-9E98-86DE92D02810}"/>
                </a:ext>
              </a:extLst>
            </p:cNvPr>
            <p:cNvSpPr/>
            <p:nvPr/>
          </p:nvSpPr>
          <p:spPr>
            <a:xfrm>
              <a:off x="355840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376F72B5-D85F-5B44-A937-A0D9B91843F8}"/>
                </a:ext>
              </a:extLst>
            </p:cNvPr>
            <p:cNvSpPr/>
            <p:nvPr/>
          </p:nvSpPr>
          <p:spPr>
            <a:xfrm>
              <a:off x="393734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6F894D9-8CA2-2B4E-BA58-B5B339821D83}"/>
                </a:ext>
              </a:extLst>
            </p:cNvPr>
            <p:cNvSpPr/>
            <p:nvPr/>
          </p:nvSpPr>
          <p:spPr>
            <a:xfrm>
              <a:off x="431628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4D62DEC-47E8-4047-B239-407D00184262}"/>
                </a:ext>
              </a:extLst>
            </p:cNvPr>
            <p:cNvSpPr/>
            <p:nvPr/>
          </p:nvSpPr>
          <p:spPr>
            <a:xfrm>
              <a:off x="469522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C966480-8C7D-B04E-8B41-469B5E3C8E1B}"/>
                </a:ext>
              </a:extLst>
            </p:cNvPr>
            <p:cNvSpPr/>
            <p:nvPr/>
          </p:nvSpPr>
          <p:spPr>
            <a:xfrm>
              <a:off x="507416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76ADF67C-663B-0342-9537-7CCC5EF68D18}"/>
                </a:ext>
              </a:extLst>
            </p:cNvPr>
            <p:cNvSpPr/>
            <p:nvPr/>
          </p:nvSpPr>
          <p:spPr>
            <a:xfrm>
              <a:off x="545310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C77CE29-81B7-D641-B407-4EB689E6F891}"/>
                </a:ext>
              </a:extLst>
            </p:cNvPr>
            <p:cNvSpPr/>
            <p:nvPr/>
          </p:nvSpPr>
          <p:spPr>
            <a:xfrm>
              <a:off x="583204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F1302560-32ED-C842-962D-F6733BCECC7F}"/>
                </a:ext>
              </a:extLst>
            </p:cNvPr>
            <p:cNvSpPr/>
            <p:nvPr/>
          </p:nvSpPr>
          <p:spPr>
            <a:xfrm>
              <a:off x="621098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E9E53B5-03AA-184A-BC0D-5DE2F496BE07}"/>
                </a:ext>
              </a:extLst>
            </p:cNvPr>
            <p:cNvSpPr/>
            <p:nvPr/>
          </p:nvSpPr>
          <p:spPr>
            <a:xfrm>
              <a:off x="658992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B1BD3C6A-1CA9-9140-AC68-76E98B2B7DE5}"/>
                </a:ext>
              </a:extLst>
            </p:cNvPr>
            <p:cNvSpPr/>
            <p:nvPr/>
          </p:nvSpPr>
          <p:spPr>
            <a:xfrm>
              <a:off x="696886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EB78063-D93E-5348-B5EA-011C02CBA208}"/>
                </a:ext>
              </a:extLst>
            </p:cNvPr>
            <p:cNvSpPr/>
            <p:nvPr/>
          </p:nvSpPr>
          <p:spPr>
            <a:xfrm>
              <a:off x="734780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6F38786-9167-0740-AE78-8DF6853F56CE}"/>
                </a:ext>
              </a:extLst>
            </p:cNvPr>
            <p:cNvSpPr/>
            <p:nvPr/>
          </p:nvSpPr>
          <p:spPr>
            <a:xfrm>
              <a:off x="7726744" y="351928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7B9B4FB-5D29-B441-83A2-00E8192008F8}"/>
                </a:ext>
              </a:extLst>
            </p:cNvPr>
            <p:cNvSpPr/>
            <p:nvPr/>
          </p:nvSpPr>
          <p:spPr>
            <a:xfrm>
              <a:off x="204264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7954417C-F314-3E46-9CA7-5745DEF93D55}"/>
                </a:ext>
              </a:extLst>
            </p:cNvPr>
            <p:cNvSpPr/>
            <p:nvPr/>
          </p:nvSpPr>
          <p:spPr>
            <a:xfrm>
              <a:off x="242158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20066C2-C27B-C043-8441-7001E3450788}"/>
                </a:ext>
              </a:extLst>
            </p:cNvPr>
            <p:cNvSpPr/>
            <p:nvPr/>
          </p:nvSpPr>
          <p:spPr>
            <a:xfrm>
              <a:off x="280052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5A9ACF9-B582-F543-9B1C-1E382C7B7834}"/>
                </a:ext>
              </a:extLst>
            </p:cNvPr>
            <p:cNvSpPr/>
            <p:nvPr/>
          </p:nvSpPr>
          <p:spPr>
            <a:xfrm>
              <a:off x="317946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82774565-2480-A94F-8986-210E7183E35A}"/>
                </a:ext>
              </a:extLst>
            </p:cNvPr>
            <p:cNvSpPr/>
            <p:nvPr/>
          </p:nvSpPr>
          <p:spPr>
            <a:xfrm>
              <a:off x="355840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B76DFD3-E0EC-7C42-97C6-87143F1F05D0}"/>
                </a:ext>
              </a:extLst>
            </p:cNvPr>
            <p:cNvSpPr/>
            <p:nvPr/>
          </p:nvSpPr>
          <p:spPr>
            <a:xfrm>
              <a:off x="393734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E9C75B7B-6B29-5B45-B78C-DE2B12C2D506}"/>
                </a:ext>
              </a:extLst>
            </p:cNvPr>
            <p:cNvSpPr/>
            <p:nvPr/>
          </p:nvSpPr>
          <p:spPr>
            <a:xfrm>
              <a:off x="431628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5F2EF0DF-EBB6-8A44-BE11-9DB4AA1C1545}"/>
                </a:ext>
              </a:extLst>
            </p:cNvPr>
            <p:cNvSpPr/>
            <p:nvPr/>
          </p:nvSpPr>
          <p:spPr>
            <a:xfrm>
              <a:off x="469522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F665AF9-6678-2749-9090-AFCEE263FB5E}"/>
                </a:ext>
              </a:extLst>
            </p:cNvPr>
            <p:cNvSpPr/>
            <p:nvPr/>
          </p:nvSpPr>
          <p:spPr>
            <a:xfrm>
              <a:off x="507416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34331A52-A47E-664A-A08C-65114E54C35E}"/>
                </a:ext>
              </a:extLst>
            </p:cNvPr>
            <p:cNvSpPr/>
            <p:nvPr/>
          </p:nvSpPr>
          <p:spPr>
            <a:xfrm>
              <a:off x="545310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12748338-E871-6D4E-A902-34071FF640FD}"/>
                </a:ext>
              </a:extLst>
            </p:cNvPr>
            <p:cNvSpPr/>
            <p:nvPr/>
          </p:nvSpPr>
          <p:spPr>
            <a:xfrm>
              <a:off x="583204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4113F3B-0BE5-8644-AF65-2030D1A461CA}"/>
                </a:ext>
              </a:extLst>
            </p:cNvPr>
            <p:cNvSpPr/>
            <p:nvPr/>
          </p:nvSpPr>
          <p:spPr>
            <a:xfrm>
              <a:off x="621098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47F0702-D679-554D-8810-DA2E76B43A73}"/>
                </a:ext>
              </a:extLst>
            </p:cNvPr>
            <p:cNvSpPr/>
            <p:nvPr/>
          </p:nvSpPr>
          <p:spPr>
            <a:xfrm>
              <a:off x="658992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7FBD5211-3BAD-904E-9366-7B100C648D23}"/>
                </a:ext>
              </a:extLst>
            </p:cNvPr>
            <p:cNvSpPr/>
            <p:nvPr/>
          </p:nvSpPr>
          <p:spPr>
            <a:xfrm>
              <a:off x="696886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9C68ECF-A120-5348-A70E-E1FC2E471E69}"/>
                </a:ext>
              </a:extLst>
            </p:cNvPr>
            <p:cNvSpPr/>
            <p:nvPr/>
          </p:nvSpPr>
          <p:spPr>
            <a:xfrm>
              <a:off x="734780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27D23347-DD6D-384F-B382-F1D4C16487E3}"/>
                </a:ext>
              </a:extLst>
            </p:cNvPr>
            <p:cNvSpPr/>
            <p:nvPr/>
          </p:nvSpPr>
          <p:spPr>
            <a:xfrm>
              <a:off x="7726744" y="377544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39D1D93B-C160-354E-B7A1-8212208678F2}"/>
                </a:ext>
              </a:extLst>
            </p:cNvPr>
            <p:cNvSpPr/>
            <p:nvPr/>
          </p:nvSpPr>
          <p:spPr>
            <a:xfrm>
              <a:off x="204264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47385A43-8D51-E943-9464-17DD20FB6C32}"/>
                </a:ext>
              </a:extLst>
            </p:cNvPr>
            <p:cNvSpPr/>
            <p:nvPr/>
          </p:nvSpPr>
          <p:spPr>
            <a:xfrm>
              <a:off x="242158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FF88E3C4-74F9-AA42-ADD5-24C4A38A1367}"/>
                </a:ext>
              </a:extLst>
            </p:cNvPr>
            <p:cNvSpPr/>
            <p:nvPr/>
          </p:nvSpPr>
          <p:spPr>
            <a:xfrm>
              <a:off x="280052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E613C56-8BDF-F440-A2DD-CC5DDA65007C}"/>
                </a:ext>
              </a:extLst>
            </p:cNvPr>
            <p:cNvSpPr/>
            <p:nvPr/>
          </p:nvSpPr>
          <p:spPr>
            <a:xfrm>
              <a:off x="317946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499ADBD6-0DA2-6E4F-B46C-81B9C7E98971}"/>
                </a:ext>
              </a:extLst>
            </p:cNvPr>
            <p:cNvSpPr/>
            <p:nvPr/>
          </p:nvSpPr>
          <p:spPr>
            <a:xfrm>
              <a:off x="355840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10E02C9B-DC3F-E942-BA8C-3A0D18319370}"/>
                </a:ext>
              </a:extLst>
            </p:cNvPr>
            <p:cNvSpPr/>
            <p:nvPr/>
          </p:nvSpPr>
          <p:spPr>
            <a:xfrm>
              <a:off x="393734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6E73CF4B-403B-5E48-A02D-C4B6A363A36D}"/>
                </a:ext>
              </a:extLst>
            </p:cNvPr>
            <p:cNvSpPr/>
            <p:nvPr/>
          </p:nvSpPr>
          <p:spPr>
            <a:xfrm>
              <a:off x="431628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E91540F-298A-6340-8E0F-4F57F590E369}"/>
                </a:ext>
              </a:extLst>
            </p:cNvPr>
            <p:cNvSpPr/>
            <p:nvPr/>
          </p:nvSpPr>
          <p:spPr>
            <a:xfrm>
              <a:off x="469522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E0E28530-8268-2445-9A04-8B57EF3266C4}"/>
                </a:ext>
              </a:extLst>
            </p:cNvPr>
            <p:cNvSpPr/>
            <p:nvPr/>
          </p:nvSpPr>
          <p:spPr>
            <a:xfrm>
              <a:off x="507416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011C742A-232D-2746-B763-D24A454863FA}"/>
                </a:ext>
              </a:extLst>
            </p:cNvPr>
            <p:cNvSpPr/>
            <p:nvPr/>
          </p:nvSpPr>
          <p:spPr>
            <a:xfrm>
              <a:off x="545310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FCC28E19-DDB5-6641-88FC-6425C4EE0FFF}"/>
                </a:ext>
              </a:extLst>
            </p:cNvPr>
            <p:cNvSpPr/>
            <p:nvPr/>
          </p:nvSpPr>
          <p:spPr>
            <a:xfrm>
              <a:off x="583204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881071C1-CF03-104F-8392-D1D317AD9709}"/>
                </a:ext>
              </a:extLst>
            </p:cNvPr>
            <p:cNvSpPr/>
            <p:nvPr/>
          </p:nvSpPr>
          <p:spPr>
            <a:xfrm>
              <a:off x="621098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1E1C5CF-5A01-2E4E-AEF4-09F972CA4B3A}"/>
                </a:ext>
              </a:extLst>
            </p:cNvPr>
            <p:cNvSpPr/>
            <p:nvPr/>
          </p:nvSpPr>
          <p:spPr>
            <a:xfrm>
              <a:off x="658992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4F0287A-44A3-A74A-9259-7FC983CD37F2}"/>
                </a:ext>
              </a:extLst>
            </p:cNvPr>
            <p:cNvSpPr/>
            <p:nvPr/>
          </p:nvSpPr>
          <p:spPr>
            <a:xfrm>
              <a:off x="696886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08A5F097-F0B3-A648-99C1-3A4695C2E3F8}"/>
                </a:ext>
              </a:extLst>
            </p:cNvPr>
            <p:cNvSpPr/>
            <p:nvPr/>
          </p:nvSpPr>
          <p:spPr>
            <a:xfrm>
              <a:off x="734780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C0A97C52-91B0-8640-9607-78036E8C3792}"/>
                </a:ext>
              </a:extLst>
            </p:cNvPr>
            <p:cNvSpPr/>
            <p:nvPr/>
          </p:nvSpPr>
          <p:spPr>
            <a:xfrm>
              <a:off x="7726744" y="403160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C239DBD-DF4D-4049-A0E7-1B1D9439BB38}"/>
                </a:ext>
              </a:extLst>
            </p:cNvPr>
            <p:cNvSpPr/>
            <p:nvPr/>
          </p:nvSpPr>
          <p:spPr>
            <a:xfrm>
              <a:off x="204264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03B5F21E-E91B-C046-8EC4-04BB3EB6A08A}"/>
                </a:ext>
              </a:extLst>
            </p:cNvPr>
            <p:cNvSpPr/>
            <p:nvPr/>
          </p:nvSpPr>
          <p:spPr>
            <a:xfrm>
              <a:off x="242158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1DAE5391-8086-254E-8AE6-B438B221E992}"/>
                </a:ext>
              </a:extLst>
            </p:cNvPr>
            <p:cNvSpPr/>
            <p:nvPr/>
          </p:nvSpPr>
          <p:spPr>
            <a:xfrm>
              <a:off x="280052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4AAB8C0D-0AC8-4841-A463-2AC09E72B579}"/>
                </a:ext>
              </a:extLst>
            </p:cNvPr>
            <p:cNvSpPr/>
            <p:nvPr/>
          </p:nvSpPr>
          <p:spPr>
            <a:xfrm>
              <a:off x="317946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46FE42DA-E571-E246-81A0-99AA258F2520}"/>
                </a:ext>
              </a:extLst>
            </p:cNvPr>
            <p:cNvSpPr/>
            <p:nvPr/>
          </p:nvSpPr>
          <p:spPr>
            <a:xfrm>
              <a:off x="355840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81362CBC-EE7D-2142-AAEA-35536A49E75F}"/>
                </a:ext>
              </a:extLst>
            </p:cNvPr>
            <p:cNvSpPr/>
            <p:nvPr/>
          </p:nvSpPr>
          <p:spPr>
            <a:xfrm>
              <a:off x="393734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31C4F2D2-D1D7-DE4F-B5D4-61FA44791A1E}"/>
                </a:ext>
              </a:extLst>
            </p:cNvPr>
            <p:cNvSpPr/>
            <p:nvPr/>
          </p:nvSpPr>
          <p:spPr>
            <a:xfrm>
              <a:off x="431628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E60950FE-E337-B341-93BD-9B55D0AD6CDF}"/>
                </a:ext>
              </a:extLst>
            </p:cNvPr>
            <p:cNvSpPr/>
            <p:nvPr/>
          </p:nvSpPr>
          <p:spPr>
            <a:xfrm>
              <a:off x="469522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5ADF55F-22EA-184D-A214-1EDD6917F026}"/>
                </a:ext>
              </a:extLst>
            </p:cNvPr>
            <p:cNvSpPr/>
            <p:nvPr/>
          </p:nvSpPr>
          <p:spPr>
            <a:xfrm>
              <a:off x="507416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8F69783F-BA82-2A4F-836F-04B096210192}"/>
                </a:ext>
              </a:extLst>
            </p:cNvPr>
            <p:cNvSpPr/>
            <p:nvPr/>
          </p:nvSpPr>
          <p:spPr>
            <a:xfrm>
              <a:off x="545310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81E6F446-CCA2-B945-A71F-2239319D21C5}"/>
                </a:ext>
              </a:extLst>
            </p:cNvPr>
            <p:cNvSpPr/>
            <p:nvPr/>
          </p:nvSpPr>
          <p:spPr>
            <a:xfrm>
              <a:off x="583204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7E66BC45-D58D-3642-9BE6-E3BD87142166}"/>
                </a:ext>
              </a:extLst>
            </p:cNvPr>
            <p:cNvSpPr/>
            <p:nvPr/>
          </p:nvSpPr>
          <p:spPr>
            <a:xfrm>
              <a:off x="621098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B35B3F2B-E7E7-F246-B2C0-549BA11CD731}"/>
                </a:ext>
              </a:extLst>
            </p:cNvPr>
            <p:cNvSpPr/>
            <p:nvPr/>
          </p:nvSpPr>
          <p:spPr>
            <a:xfrm>
              <a:off x="658992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FDCB7BBD-2D5C-6F47-8F97-8B5C3DE1A044}"/>
                </a:ext>
              </a:extLst>
            </p:cNvPr>
            <p:cNvSpPr/>
            <p:nvPr/>
          </p:nvSpPr>
          <p:spPr>
            <a:xfrm>
              <a:off x="696886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B572CC51-BCEE-3C4F-B3D8-3F34932A763E}"/>
                </a:ext>
              </a:extLst>
            </p:cNvPr>
            <p:cNvSpPr/>
            <p:nvPr/>
          </p:nvSpPr>
          <p:spPr>
            <a:xfrm>
              <a:off x="734780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86EF0DE3-A066-1340-A741-CF3F641FE694}"/>
                </a:ext>
              </a:extLst>
            </p:cNvPr>
            <p:cNvSpPr/>
            <p:nvPr/>
          </p:nvSpPr>
          <p:spPr>
            <a:xfrm>
              <a:off x="7726744" y="4287769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5CE4DB2-3434-AA4E-92F0-5D133E41CD71}"/>
                </a:ext>
              </a:extLst>
            </p:cNvPr>
            <p:cNvSpPr/>
            <p:nvPr/>
          </p:nvSpPr>
          <p:spPr>
            <a:xfrm>
              <a:off x="204264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06AB19D1-721E-B043-AA0F-3014F86A3568}"/>
                </a:ext>
              </a:extLst>
            </p:cNvPr>
            <p:cNvSpPr/>
            <p:nvPr/>
          </p:nvSpPr>
          <p:spPr>
            <a:xfrm>
              <a:off x="242158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B4319EB7-FF8C-4148-9F32-F1F1C7DDF426}"/>
                </a:ext>
              </a:extLst>
            </p:cNvPr>
            <p:cNvSpPr/>
            <p:nvPr/>
          </p:nvSpPr>
          <p:spPr>
            <a:xfrm>
              <a:off x="280052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1A11BA64-35E3-0A46-9460-1E698C6A3B06}"/>
                </a:ext>
              </a:extLst>
            </p:cNvPr>
            <p:cNvSpPr/>
            <p:nvPr/>
          </p:nvSpPr>
          <p:spPr>
            <a:xfrm>
              <a:off x="317946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1EBDA3DC-1BE5-0848-BA1B-E3A75FD7E63A}"/>
                </a:ext>
              </a:extLst>
            </p:cNvPr>
            <p:cNvSpPr/>
            <p:nvPr/>
          </p:nvSpPr>
          <p:spPr>
            <a:xfrm>
              <a:off x="355840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64F5773D-8E53-354C-A384-596B343AE6B7}"/>
                </a:ext>
              </a:extLst>
            </p:cNvPr>
            <p:cNvSpPr/>
            <p:nvPr/>
          </p:nvSpPr>
          <p:spPr>
            <a:xfrm>
              <a:off x="393734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6DE7CFD9-9783-454C-A178-F4DBBBFF3F08}"/>
                </a:ext>
              </a:extLst>
            </p:cNvPr>
            <p:cNvSpPr/>
            <p:nvPr/>
          </p:nvSpPr>
          <p:spPr>
            <a:xfrm>
              <a:off x="431628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D68E6B1A-1C24-644C-A19E-9A9D6D18155A}"/>
                </a:ext>
              </a:extLst>
            </p:cNvPr>
            <p:cNvSpPr/>
            <p:nvPr/>
          </p:nvSpPr>
          <p:spPr>
            <a:xfrm>
              <a:off x="469522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4AF580A1-1674-2547-876C-4CE22CB14616}"/>
                </a:ext>
              </a:extLst>
            </p:cNvPr>
            <p:cNvSpPr/>
            <p:nvPr/>
          </p:nvSpPr>
          <p:spPr>
            <a:xfrm>
              <a:off x="507416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31D7761F-7BED-B24E-A2AE-F712AE3F1B7B}"/>
                </a:ext>
              </a:extLst>
            </p:cNvPr>
            <p:cNvSpPr/>
            <p:nvPr/>
          </p:nvSpPr>
          <p:spPr>
            <a:xfrm>
              <a:off x="545310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1B04402-16B5-9044-BB48-CFBD2B0474D7}"/>
                </a:ext>
              </a:extLst>
            </p:cNvPr>
            <p:cNvSpPr/>
            <p:nvPr/>
          </p:nvSpPr>
          <p:spPr>
            <a:xfrm>
              <a:off x="583204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92636CF9-C212-D841-B77E-334DDCAB3EFA}"/>
                </a:ext>
              </a:extLst>
            </p:cNvPr>
            <p:cNvSpPr/>
            <p:nvPr/>
          </p:nvSpPr>
          <p:spPr>
            <a:xfrm>
              <a:off x="621098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0A2E790-6B4E-1145-A20C-B70539991119}"/>
                </a:ext>
              </a:extLst>
            </p:cNvPr>
            <p:cNvSpPr/>
            <p:nvPr/>
          </p:nvSpPr>
          <p:spPr>
            <a:xfrm>
              <a:off x="658992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6C7F38E-3B2A-274D-91B8-E0BF9B6966EC}"/>
                </a:ext>
              </a:extLst>
            </p:cNvPr>
            <p:cNvSpPr/>
            <p:nvPr/>
          </p:nvSpPr>
          <p:spPr>
            <a:xfrm>
              <a:off x="696886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86767393-10A2-9D43-ABE3-C81FB7730158}"/>
                </a:ext>
              </a:extLst>
            </p:cNvPr>
            <p:cNvSpPr/>
            <p:nvPr/>
          </p:nvSpPr>
          <p:spPr>
            <a:xfrm>
              <a:off x="734780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8D6C0EC-B0B1-2C49-A620-2058E473B321}"/>
                </a:ext>
              </a:extLst>
            </p:cNvPr>
            <p:cNvSpPr/>
            <p:nvPr/>
          </p:nvSpPr>
          <p:spPr>
            <a:xfrm>
              <a:off x="7726744" y="4543931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CF3530A0-8236-824F-89C5-C7F9339004BE}"/>
                </a:ext>
              </a:extLst>
            </p:cNvPr>
            <p:cNvSpPr/>
            <p:nvPr/>
          </p:nvSpPr>
          <p:spPr>
            <a:xfrm>
              <a:off x="204264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CA3DBD6A-5502-8646-BB6B-48C5BAB1FA51}"/>
                </a:ext>
              </a:extLst>
            </p:cNvPr>
            <p:cNvSpPr/>
            <p:nvPr/>
          </p:nvSpPr>
          <p:spPr>
            <a:xfrm>
              <a:off x="242158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1E950CD-9325-E342-B769-B7C2C278C838}"/>
                </a:ext>
              </a:extLst>
            </p:cNvPr>
            <p:cNvSpPr/>
            <p:nvPr/>
          </p:nvSpPr>
          <p:spPr>
            <a:xfrm>
              <a:off x="280052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FF3FD995-984E-7249-B304-29A644A2E3A4}"/>
                </a:ext>
              </a:extLst>
            </p:cNvPr>
            <p:cNvSpPr/>
            <p:nvPr/>
          </p:nvSpPr>
          <p:spPr>
            <a:xfrm>
              <a:off x="317946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CBCEB221-7025-1B4C-9659-81FB571AE0BC}"/>
                </a:ext>
              </a:extLst>
            </p:cNvPr>
            <p:cNvSpPr/>
            <p:nvPr/>
          </p:nvSpPr>
          <p:spPr>
            <a:xfrm>
              <a:off x="355840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743D026B-8E10-944A-A532-6A303C6EDFBE}"/>
                </a:ext>
              </a:extLst>
            </p:cNvPr>
            <p:cNvSpPr/>
            <p:nvPr/>
          </p:nvSpPr>
          <p:spPr>
            <a:xfrm>
              <a:off x="393734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FA46AA63-39B3-114A-9021-60DA13B35616}"/>
                </a:ext>
              </a:extLst>
            </p:cNvPr>
            <p:cNvSpPr/>
            <p:nvPr/>
          </p:nvSpPr>
          <p:spPr>
            <a:xfrm>
              <a:off x="431628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26EC4788-756F-E74C-9C74-E82981B46E59}"/>
                </a:ext>
              </a:extLst>
            </p:cNvPr>
            <p:cNvSpPr/>
            <p:nvPr/>
          </p:nvSpPr>
          <p:spPr>
            <a:xfrm>
              <a:off x="469522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D36AEEC4-7D89-FE4E-8C68-7716E905751C}"/>
                </a:ext>
              </a:extLst>
            </p:cNvPr>
            <p:cNvSpPr/>
            <p:nvPr/>
          </p:nvSpPr>
          <p:spPr>
            <a:xfrm>
              <a:off x="507416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D619177C-6B74-BA4C-B17C-F6029C70F1EA}"/>
                </a:ext>
              </a:extLst>
            </p:cNvPr>
            <p:cNvSpPr/>
            <p:nvPr/>
          </p:nvSpPr>
          <p:spPr>
            <a:xfrm>
              <a:off x="545310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CE16260F-D372-8C44-A5C2-682A46813DE6}"/>
                </a:ext>
              </a:extLst>
            </p:cNvPr>
            <p:cNvSpPr/>
            <p:nvPr/>
          </p:nvSpPr>
          <p:spPr>
            <a:xfrm>
              <a:off x="583204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09757A9C-58C7-6248-9478-EA96478AEC67}"/>
                </a:ext>
              </a:extLst>
            </p:cNvPr>
            <p:cNvSpPr/>
            <p:nvPr/>
          </p:nvSpPr>
          <p:spPr>
            <a:xfrm>
              <a:off x="621098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0141196D-5225-114B-A99D-D20AE2CA8502}"/>
                </a:ext>
              </a:extLst>
            </p:cNvPr>
            <p:cNvSpPr/>
            <p:nvPr/>
          </p:nvSpPr>
          <p:spPr>
            <a:xfrm>
              <a:off x="658992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1FAF8173-7EF8-E546-9B71-6AC1BBEC6113}"/>
                </a:ext>
              </a:extLst>
            </p:cNvPr>
            <p:cNvSpPr/>
            <p:nvPr/>
          </p:nvSpPr>
          <p:spPr>
            <a:xfrm>
              <a:off x="696886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2759FCF6-57A4-234D-A278-54133C6C0044}"/>
                </a:ext>
              </a:extLst>
            </p:cNvPr>
            <p:cNvSpPr/>
            <p:nvPr/>
          </p:nvSpPr>
          <p:spPr>
            <a:xfrm>
              <a:off x="734780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964EFDD-EF62-544A-8C3B-BA0757B94B96}"/>
                </a:ext>
              </a:extLst>
            </p:cNvPr>
            <p:cNvSpPr/>
            <p:nvPr/>
          </p:nvSpPr>
          <p:spPr>
            <a:xfrm>
              <a:off x="7726744" y="4800093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59D6F3BE-A569-AE4A-BFB6-5BC645F6809A}"/>
                </a:ext>
              </a:extLst>
            </p:cNvPr>
            <p:cNvSpPr/>
            <p:nvPr/>
          </p:nvSpPr>
          <p:spPr>
            <a:xfrm>
              <a:off x="204264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33FC70EE-7260-1F4C-8A3D-3DB8AEC7ACFE}"/>
                </a:ext>
              </a:extLst>
            </p:cNvPr>
            <p:cNvSpPr/>
            <p:nvPr/>
          </p:nvSpPr>
          <p:spPr>
            <a:xfrm>
              <a:off x="242158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1A05C26-EC60-D24E-B9A6-D62BCB93AD32}"/>
                </a:ext>
              </a:extLst>
            </p:cNvPr>
            <p:cNvSpPr/>
            <p:nvPr/>
          </p:nvSpPr>
          <p:spPr>
            <a:xfrm>
              <a:off x="280052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EFAB404-99B0-494D-A1B4-F30BD231C779}"/>
                </a:ext>
              </a:extLst>
            </p:cNvPr>
            <p:cNvSpPr/>
            <p:nvPr/>
          </p:nvSpPr>
          <p:spPr>
            <a:xfrm>
              <a:off x="317946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3BF5D0BD-85B8-B248-908C-A418CD0FD243}"/>
                </a:ext>
              </a:extLst>
            </p:cNvPr>
            <p:cNvSpPr/>
            <p:nvPr/>
          </p:nvSpPr>
          <p:spPr>
            <a:xfrm>
              <a:off x="355840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149A661-AEEB-4149-8461-5A2ED2EF7C82}"/>
                </a:ext>
              </a:extLst>
            </p:cNvPr>
            <p:cNvSpPr/>
            <p:nvPr/>
          </p:nvSpPr>
          <p:spPr>
            <a:xfrm>
              <a:off x="393734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CA9AA250-B5CD-9042-AC62-B5FD8CE1B415}"/>
                </a:ext>
              </a:extLst>
            </p:cNvPr>
            <p:cNvSpPr/>
            <p:nvPr/>
          </p:nvSpPr>
          <p:spPr>
            <a:xfrm>
              <a:off x="431628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8DB935B-7724-EB46-873E-F8A4FBF4D1B2}"/>
                </a:ext>
              </a:extLst>
            </p:cNvPr>
            <p:cNvSpPr/>
            <p:nvPr/>
          </p:nvSpPr>
          <p:spPr>
            <a:xfrm>
              <a:off x="469522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8A53BBD2-7864-8B4F-BF29-C75C013D9BD4}"/>
                </a:ext>
              </a:extLst>
            </p:cNvPr>
            <p:cNvSpPr/>
            <p:nvPr/>
          </p:nvSpPr>
          <p:spPr>
            <a:xfrm>
              <a:off x="507416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570DA6EC-9D2B-5B4B-B828-1A8103E34838}"/>
                </a:ext>
              </a:extLst>
            </p:cNvPr>
            <p:cNvSpPr/>
            <p:nvPr/>
          </p:nvSpPr>
          <p:spPr>
            <a:xfrm>
              <a:off x="545310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BC02A1A-AAA4-5546-97F2-23CAABDD1803}"/>
                </a:ext>
              </a:extLst>
            </p:cNvPr>
            <p:cNvSpPr/>
            <p:nvPr/>
          </p:nvSpPr>
          <p:spPr>
            <a:xfrm>
              <a:off x="583204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AED3AD96-5D9A-2E4F-9B7A-53C4EE756F76}"/>
                </a:ext>
              </a:extLst>
            </p:cNvPr>
            <p:cNvSpPr/>
            <p:nvPr/>
          </p:nvSpPr>
          <p:spPr>
            <a:xfrm>
              <a:off x="621098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E7C7ED1A-7761-E34B-BC80-F4BC5597EBB6}"/>
                </a:ext>
              </a:extLst>
            </p:cNvPr>
            <p:cNvSpPr/>
            <p:nvPr/>
          </p:nvSpPr>
          <p:spPr>
            <a:xfrm>
              <a:off x="658992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115B885B-8AB9-444F-8B9A-DDD14E968861}"/>
                </a:ext>
              </a:extLst>
            </p:cNvPr>
            <p:cNvSpPr/>
            <p:nvPr/>
          </p:nvSpPr>
          <p:spPr>
            <a:xfrm>
              <a:off x="696886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9412BC2A-8DFC-1D43-B99B-18A65DE166FC}"/>
                </a:ext>
              </a:extLst>
            </p:cNvPr>
            <p:cNvSpPr/>
            <p:nvPr/>
          </p:nvSpPr>
          <p:spPr>
            <a:xfrm>
              <a:off x="734780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C3DD368F-8D02-C94A-9501-CC2AF0AA4C73}"/>
                </a:ext>
              </a:extLst>
            </p:cNvPr>
            <p:cNvSpPr/>
            <p:nvPr/>
          </p:nvSpPr>
          <p:spPr>
            <a:xfrm>
              <a:off x="7726744" y="5056255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DDB3FB7C-5E19-A54F-A160-55BAF6C078CB}"/>
                </a:ext>
              </a:extLst>
            </p:cNvPr>
            <p:cNvSpPr/>
            <p:nvPr/>
          </p:nvSpPr>
          <p:spPr>
            <a:xfrm>
              <a:off x="204264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5EE8D045-AC51-9B44-9B98-2BD3098CE518}"/>
                </a:ext>
              </a:extLst>
            </p:cNvPr>
            <p:cNvSpPr/>
            <p:nvPr/>
          </p:nvSpPr>
          <p:spPr>
            <a:xfrm>
              <a:off x="242158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CAEFF732-1253-A848-A015-DC4232BD427F}"/>
                </a:ext>
              </a:extLst>
            </p:cNvPr>
            <p:cNvSpPr/>
            <p:nvPr/>
          </p:nvSpPr>
          <p:spPr>
            <a:xfrm>
              <a:off x="280052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057247C2-A495-F848-8134-0EC710DCE31A}"/>
                </a:ext>
              </a:extLst>
            </p:cNvPr>
            <p:cNvSpPr/>
            <p:nvPr/>
          </p:nvSpPr>
          <p:spPr>
            <a:xfrm>
              <a:off x="317946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0CF749CE-886E-EB46-9AB9-73095155C432}"/>
                </a:ext>
              </a:extLst>
            </p:cNvPr>
            <p:cNvSpPr/>
            <p:nvPr/>
          </p:nvSpPr>
          <p:spPr>
            <a:xfrm>
              <a:off x="355840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517120A0-BB36-9143-AE6A-22D5275D29DA}"/>
                </a:ext>
              </a:extLst>
            </p:cNvPr>
            <p:cNvSpPr/>
            <p:nvPr/>
          </p:nvSpPr>
          <p:spPr>
            <a:xfrm>
              <a:off x="393734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81A31494-7D00-9444-8C89-BE50833E230B}"/>
                </a:ext>
              </a:extLst>
            </p:cNvPr>
            <p:cNvSpPr/>
            <p:nvPr/>
          </p:nvSpPr>
          <p:spPr>
            <a:xfrm>
              <a:off x="431628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CC819384-A90D-B946-B16E-66ECD3FB8CF6}"/>
                </a:ext>
              </a:extLst>
            </p:cNvPr>
            <p:cNvSpPr/>
            <p:nvPr/>
          </p:nvSpPr>
          <p:spPr>
            <a:xfrm>
              <a:off x="469522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08966F34-8EB0-D348-9F11-AF42495E238F}"/>
                </a:ext>
              </a:extLst>
            </p:cNvPr>
            <p:cNvSpPr/>
            <p:nvPr/>
          </p:nvSpPr>
          <p:spPr>
            <a:xfrm>
              <a:off x="507416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36C842C5-D0AE-7840-A2BC-AB6C63E1DB8A}"/>
                </a:ext>
              </a:extLst>
            </p:cNvPr>
            <p:cNvSpPr/>
            <p:nvPr/>
          </p:nvSpPr>
          <p:spPr>
            <a:xfrm>
              <a:off x="545310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98BA6122-B79B-D24B-812F-26A74A4F31DF}"/>
                </a:ext>
              </a:extLst>
            </p:cNvPr>
            <p:cNvSpPr/>
            <p:nvPr/>
          </p:nvSpPr>
          <p:spPr>
            <a:xfrm>
              <a:off x="583204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81DD067D-6770-1346-8880-FE3C20831613}"/>
                </a:ext>
              </a:extLst>
            </p:cNvPr>
            <p:cNvSpPr/>
            <p:nvPr/>
          </p:nvSpPr>
          <p:spPr>
            <a:xfrm>
              <a:off x="621098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854A8A30-7C91-DC42-B713-E12FBB8302C2}"/>
                </a:ext>
              </a:extLst>
            </p:cNvPr>
            <p:cNvSpPr/>
            <p:nvPr/>
          </p:nvSpPr>
          <p:spPr>
            <a:xfrm>
              <a:off x="658992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86044021-6EC1-2B4E-9F44-CFE3C7093886}"/>
                </a:ext>
              </a:extLst>
            </p:cNvPr>
            <p:cNvSpPr/>
            <p:nvPr/>
          </p:nvSpPr>
          <p:spPr>
            <a:xfrm>
              <a:off x="696886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A43E4112-A3BF-2746-B34A-0A12002F59D5}"/>
                </a:ext>
              </a:extLst>
            </p:cNvPr>
            <p:cNvSpPr/>
            <p:nvPr/>
          </p:nvSpPr>
          <p:spPr>
            <a:xfrm>
              <a:off x="734780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7EB2F64-54EA-0A43-9833-CFC343A8A1DE}"/>
                </a:ext>
              </a:extLst>
            </p:cNvPr>
            <p:cNvSpPr/>
            <p:nvPr/>
          </p:nvSpPr>
          <p:spPr>
            <a:xfrm>
              <a:off x="7726744" y="5312417"/>
              <a:ext cx="117565" cy="117565"/>
            </a:xfrm>
            <a:prstGeom prst="ellips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8" name="Oval 387">
            <a:extLst>
              <a:ext uri="{FF2B5EF4-FFF2-40B4-BE49-F238E27FC236}">
                <a16:creationId xmlns:a16="http://schemas.microsoft.com/office/drawing/2014/main" id="{5C764FDD-49EA-B041-B21D-6BBABE014DF6}"/>
              </a:ext>
            </a:extLst>
          </p:cNvPr>
          <p:cNvSpPr/>
          <p:nvPr/>
        </p:nvSpPr>
        <p:spPr>
          <a:xfrm>
            <a:off x="802458" y="1428802"/>
            <a:ext cx="117565" cy="117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927A14D-5084-AC4D-8F62-498EE3EDA143}"/>
              </a:ext>
            </a:extLst>
          </p:cNvPr>
          <p:cNvGrpSpPr/>
          <p:nvPr/>
        </p:nvGrpSpPr>
        <p:grpSpPr>
          <a:xfrm>
            <a:off x="1940635" y="1936159"/>
            <a:ext cx="3148203" cy="2471084"/>
            <a:chOff x="1940635" y="1936159"/>
            <a:chExt cx="3148203" cy="2471084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2ADFF7-E175-6D4C-9B85-C2E2BC03A09A}"/>
                </a:ext>
              </a:extLst>
            </p:cNvPr>
            <p:cNvSpPr/>
            <p:nvPr/>
          </p:nvSpPr>
          <p:spPr>
            <a:xfrm>
              <a:off x="4971273" y="4289678"/>
              <a:ext cx="117565" cy="1175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CF2119FC-5E73-544F-BB89-FADF5BE90D05}"/>
                </a:ext>
              </a:extLst>
            </p:cNvPr>
            <p:cNvSpPr/>
            <p:nvPr/>
          </p:nvSpPr>
          <p:spPr>
            <a:xfrm>
              <a:off x="1940635" y="2966306"/>
              <a:ext cx="117565" cy="1175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4E15552-8DD2-304E-89D1-3375A9E842C5}"/>
                </a:ext>
              </a:extLst>
            </p:cNvPr>
            <p:cNvSpPr/>
            <p:nvPr/>
          </p:nvSpPr>
          <p:spPr>
            <a:xfrm>
              <a:off x="4215061" y="1936159"/>
              <a:ext cx="117565" cy="1175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58F0DAC-26E9-914A-9DD1-851C8E131573}"/>
                </a:ext>
              </a:extLst>
            </p:cNvPr>
            <p:cNvSpPr/>
            <p:nvPr/>
          </p:nvSpPr>
          <p:spPr>
            <a:xfrm>
              <a:off x="3072451" y="4031833"/>
              <a:ext cx="117565" cy="1175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56" name="Picture 655">
            <a:extLst>
              <a:ext uri="{FF2B5EF4-FFF2-40B4-BE49-F238E27FC236}">
                <a16:creationId xmlns:a16="http://schemas.microsoft.com/office/drawing/2014/main" id="{B4D236C7-1480-E74E-945A-9E8D0EDB35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9446" y="3611288"/>
            <a:ext cx="1561673" cy="282178"/>
          </a:xfrm>
          <a:prstGeom prst="rect">
            <a:avLst/>
          </a:prstGeom>
        </p:spPr>
      </p:pic>
      <p:pic>
        <p:nvPicPr>
          <p:cNvPr id="657" name="Picture 656">
            <a:extLst>
              <a:ext uri="{FF2B5EF4-FFF2-40B4-BE49-F238E27FC236}">
                <a16:creationId xmlns:a16="http://schemas.microsoft.com/office/drawing/2014/main" id="{2AE37696-D1BD-8443-9C35-AFC4CD86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9446" y="2465035"/>
            <a:ext cx="249727" cy="322285"/>
          </a:xfrm>
          <a:prstGeom prst="rect">
            <a:avLst/>
          </a:prstGeom>
        </p:spPr>
      </p:pic>
      <p:pic>
        <p:nvPicPr>
          <p:cNvPr id="659" name="Picture 658">
            <a:extLst>
              <a:ext uri="{FF2B5EF4-FFF2-40B4-BE49-F238E27FC236}">
                <a16:creationId xmlns:a16="http://schemas.microsoft.com/office/drawing/2014/main" id="{054C789B-1474-9548-B1BB-7D4854F87A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132" y="4924237"/>
            <a:ext cx="3142071" cy="875403"/>
          </a:xfrm>
          <a:prstGeom prst="rect">
            <a:avLst/>
          </a:prstGeom>
        </p:spPr>
      </p:pic>
      <p:pic>
        <p:nvPicPr>
          <p:cNvPr id="660" name="Picture 659">
            <a:extLst>
              <a:ext uri="{FF2B5EF4-FFF2-40B4-BE49-F238E27FC236}">
                <a16:creationId xmlns:a16="http://schemas.microsoft.com/office/drawing/2014/main" id="{BBB73385-4717-B048-8E93-E14AC4F968B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809" y="2897421"/>
            <a:ext cx="2661282" cy="408920"/>
          </a:xfrm>
          <a:prstGeom prst="rect">
            <a:avLst/>
          </a:prstGeom>
        </p:spPr>
      </p:pic>
      <p:pic>
        <p:nvPicPr>
          <p:cNvPr id="661" name="Picture 660">
            <a:extLst>
              <a:ext uri="{FF2B5EF4-FFF2-40B4-BE49-F238E27FC236}">
                <a16:creationId xmlns:a16="http://schemas.microsoft.com/office/drawing/2014/main" id="{8E77A9F5-415E-DF49-BA37-4405CFF5879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26" y="3961958"/>
            <a:ext cx="2661282" cy="474062"/>
          </a:xfrm>
          <a:prstGeom prst="rect">
            <a:avLst/>
          </a:prstGeom>
        </p:spPr>
      </p:pic>
      <p:sp>
        <p:nvSpPr>
          <p:cNvPr id="663" name="Footer Placeholder 662">
            <a:extLst>
              <a:ext uri="{FF2B5EF4-FFF2-40B4-BE49-F238E27FC236}">
                <a16:creationId xmlns:a16="http://schemas.microsoft.com/office/drawing/2014/main" id="{64EEE6FF-2348-A543-9706-1E450EB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664" name="Slide Number Placeholder 663">
            <a:extLst>
              <a:ext uri="{FF2B5EF4-FFF2-40B4-BE49-F238E27FC236}">
                <a16:creationId xmlns:a16="http://schemas.microsoft.com/office/drawing/2014/main" id="{761F963E-33D9-3644-A816-4ED1A46E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03047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7 3.33333E-6 L 0.06198 -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-0.00023 L 0.09401 -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0" presetClass="pat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9 0.00023 L 0.12422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  <p:bldP spid="388" grpId="1" animBg="1"/>
      <p:bldP spid="388" grpId="2" animBg="1"/>
      <p:bldP spid="388" grpId="3" animBg="1"/>
      <p:bldP spid="388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7C70-859C-C54C-98E3-E3633084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CE56-A70D-684A-B2A1-E7E6B122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409"/>
            <a:ext cx="10515600" cy="20851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Two main issues with the proposed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Modelling the Data</a:t>
            </a:r>
            <a:r>
              <a:rPr lang="en-GB" b="1" dirty="0"/>
              <a:t>: Covariance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Application to big datasets: </a:t>
            </a:r>
            <a:r>
              <a:rPr lang="en-GB" b="1" dirty="0"/>
              <a:t>Scalability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69A62-A060-9748-B60F-721D8B4A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Gaussian Processes for Optimal Sensor Position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39C8A-C67B-1B44-802B-5F169C4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49EF-BB87-C846-AC85-96A2CE95D37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1373</Words>
  <Application>Microsoft Macintosh PowerPoint</Application>
  <PresentationFormat>Widescreen</PresentationFormat>
  <Paragraphs>285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Gaussian Processes for  Optimal Sensor Position </vt:lpstr>
      <vt:lpstr>Introduction</vt:lpstr>
      <vt:lpstr>Outline</vt:lpstr>
      <vt:lpstr>Context of the Problem</vt:lpstr>
      <vt:lpstr>Near-Optimal Sensor Placement </vt:lpstr>
      <vt:lpstr>Gaussian Processes (GPs)</vt:lpstr>
      <vt:lpstr>Mutual Information</vt:lpstr>
      <vt:lpstr>Greedy Sensor Placement (Krause et al. 2008)</vt:lpstr>
      <vt:lpstr>Issues and Challenges</vt:lpstr>
      <vt:lpstr>Issues and Challenges 1: Covariance</vt:lpstr>
      <vt:lpstr>Issues and Challenges 2: Scalability</vt:lpstr>
      <vt:lpstr>Solutions</vt:lpstr>
      <vt:lpstr>Solution 1: Shrinkage Covariance Estimation</vt:lpstr>
      <vt:lpstr>Solution 2: Reduce the Candidate Space</vt:lpstr>
      <vt:lpstr>Solution 3: Local Kernels Algorithm</vt:lpstr>
      <vt:lpstr>Solution 4: GP with Truncated SVD</vt:lpstr>
      <vt:lpstr>Small Set Optimisation Results</vt:lpstr>
      <vt:lpstr>Small Subset Selection</vt:lpstr>
      <vt:lpstr>Small Set Results: Greedy and Lazy Optimisation</vt:lpstr>
      <vt:lpstr>Small Set Results: Local Kernel Optimisation</vt:lpstr>
      <vt:lpstr>Small Set Results: TSVD Approximated GP</vt:lpstr>
      <vt:lpstr>Full Set Optimisation Results</vt:lpstr>
      <vt:lpstr>Full Set Results: Covariance Estimation</vt:lpstr>
      <vt:lpstr>Full Set Results:  Local Kernel Algorithm</vt:lpstr>
      <vt:lpstr>Full Set Results: TSVD GP Approximation </vt:lpstr>
      <vt:lpstr>Full Set Results: Sub-modularity</vt:lpstr>
      <vt:lpstr>Application to Data Assimilation (DA)</vt:lpstr>
      <vt:lpstr>Conclusion</vt:lpstr>
      <vt:lpstr>Thank you for your attention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 for  Optimal Sensor Position </dc:title>
  <dc:creator>Lowenstein, Adrian K</dc:creator>
  <cp:lastModifiedBy>Lowenstein, Adrian K</cp:lastModifiedBy>
  <cp:revision>1</cp:revision>
  <dcterms:created xsi:type="dcterms:W3CDTF">2019-08-29T10:03:18Z</dcterms:created>
  <dcterms:modified xsi:type="dcterms:W3CDTF">2019-09-05T10:11:58Z</dcterms:modified>
</cp:coreProperties>
</file>