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5FA0-CE43-E947-9C69-5322EEC8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B1A68-BEE9-7249-A9B6-6261328A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64C0-2C38-2240-A640-D8E24CB2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52FE-FC42-8940-86D8-4507600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B74D-E58F-DA40-B20E-6083475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50F8-F000-7D40-ACDA-14F5233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54F9A-5A07-4C45-AC03-8FF4F9E9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E409-4FB3-F74F-813D-B678D5DD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6F9A-5B20-BB40-9B09-8E25BD6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8817-B4A3-3645-BA5D-4470C4E3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B7A5C-3E31-1A40-ABC1-23CFDD87B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BDF38-E71B-384A-91FB-324EA299F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4F7D-C758-B443-AAA4-6A8E8C03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3BE2-5EA2-674A-91EC-75E9F644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F218-93FE-AC4D-B56B-E2B4C7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1885-30EB-E946-BF80-A6290F42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89EC-FBD9-3E4B-8E68-F23B9D36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22AC-F6A0-ED4B-A785-B3E9476C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3BD1-4E4C-7947-9597-2FD23D6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341C-67B2-6D4E-A7FC-6FAF6D7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6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0024-EAE1-2B48-A074-7DC429C0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7389-5354-4E44-AE3C-EE7ABA90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CE67-9EFB-564D-8C40-9B28E71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E581-7EC6-D94E-9668-F0D1C98A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C1FD-30A4-0643-BEC6-0BD992D9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7336-296E-1B41-9A36-E667ABC9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C653-BE68-0D4A-A0AA-EC16AA31E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0988C-DD9A-D547-8D94-8E5BABD9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7EEB-F26E-CA46-9321-4E48EB03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91948-0801-AD4D-89DA-B5E68B99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BF09-4C2A-A841-9130-2BB84F6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899F-50A6-804C-8BD1-25E32932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A509-D5E4-D848-85EE-BEE7CB2E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2D20C-8C1F-3845-A21B-AA9F94C5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D45B1-2182-714F-81F4-85AC5FD32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E4ABB-BF6C-E644-888C-A1B7ED3DA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50076-574F-6545-AE11-C3A4ABBB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43ABB-573B-6347-AD42-39664D55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62E6A-0B98-C243-933F-01B3124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5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8570-D232-4A4C-A0E3-EC62AEB2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373C-A111-9E46-8F8F-9CEAC2F6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717E8-8298-B840-B61A-E410B6EC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E9C6D-A8AF-8F47-9DDA-1C198B33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6CAB4-327D-8848-8A6E-850E834E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D6C6A-995D-0D4A-B276-C66F3FE2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A378-708D-354B-9D74-EDB0A194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2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AA70-055C-F046-849B-A6542D93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B91E-8B3A-1449-A0BB-177E6281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A5DB5-8281-2746-8CEE-C48FEB5E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4EA26-01FC-F44B-BD45-F70CBB22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4BC12-3DD6-1B49-ABDF-1117C227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93FF9-2C24-8A4E-A154-B076748D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5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F11D-AABE-F84A-9964-409E72E5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54B27-91F4-CF44-AE39-53C1B5D32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79C32-C090-AF42-848E-925CA7B1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84BE2-B4E2-704C-A441-3998BDD3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22100-6F2F-EA45-B7AB-EBF7703B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53EC9-9B3A-3F47-9BF1-05935D9B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13EA8-3737-7A4B-B740-2FB97752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C6F9-BD4E-804E-9BF8-6214D6D7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347F-EE43-9846-9EAA-9993D5BF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808C-B511-8749-A1EE-0ED42CAEBD4D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0E59-00EF-B749-A964-D569116E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360D-CE6C-004C-8681-EB800EFC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32CE-9635-1745-94B6-9FB5EB463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5F2E-75AE-2E40-AC83-5328571F691B}"/>
              </a:ext>
            </a:extLst>
          </p:cNvPr>
          <p:cNvSpPr/>
          <p:nvPr/>
        </p:nvSpPr>
        <p:spPr>
          <a:xfrm>
            <a:off x="4366054" y="1209915"/>
            <a:ext cx="864973" cy="86497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2800" dirty="0"/>
              <a:t>s0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5A13F4-158A-F543-9050-C22D08DB50A3}"/>
              </a:ext>
            </a:extLst>
          </p:cNvPr>
          <p:cNvSpPr/>
          <p:nvPr/>
        </p:nvSpPr>
        <p:spPr>
          <a:xfrm>
            <a:off x="6096000" y="1209915"/>
            <a:ext cx="864973" cy="86497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2800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B180D4-E24A-1C45-A5E4-BD2CC7756408}"/>
              </a:ext>
            </a:extLst>
          </p:cNvPr>
          <p:cNvSpPr/>
          <p:nvPr/>
        </p:nvSpPr>
        <p:spPr>
          <a:xfrm>
            <a:off x="5090985" y="2564027"/>
            <a:ext cx="864973" cy="86497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2800" dirty="0"/>
              <a:t>s2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F92004A-FE7D-6E49-9088-62A51C27F75B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4916438" y="1956992"/>
            <a:ext cx="921625" cy="292445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1DEAEF0-3C8B-2445-A75B-2DF77AED05DB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5400000" flipH="1" flipV="1">
            <a:off x="5663513" y="777429"/>
            <a:ext cx="12700" cy="1118317"/>
          </a:xfrm>
          <a:prstGeom prst="curvedConnector3">
            <a:avLst>
              <a:gd name="adj1" fmla="val 279741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D9A1977-ACC8-8E49-9FC6-A42508B0336B}"/>
              </a:ext>
            </a:extLst>
          </p:cNvPr>
          <p:cNvCxnSpPr>
            <a:cxnSpLocks/>
            <a:stCxn id="5" idx="5"/>
            <a:endCxn id="6" idx="6"/>
          </p:cNvCxnSpPr>
          <p:nvPr/>
        </p:nvCxnSpPr>
        <p:spPr>
          <a:xfrm rot="5400000">
            <a:off x="5870981" y="2033194"/>
            <a:ext cx="1048298" cy="878343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707522A-512B-024E-B8A5-677D25DF4CE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rot="16200000" flipH="1">
            <a:off x="4267706" y="2173235"/>
            <a:ext cx="1048298" cy="598259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7A0783-2717-1540-99B7-7EA5F7B9C3E7}"/>
              </a:ext>
            </a:extLst>
          </p:cNvPr>
          <p:cNvSpPr txBox="1"/>
          <p:nvPr/>
        </p:nvSpPr>
        <p:spPr>
          <a:xfrm>
            <a:off x="5188286" y="309265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 = {0,1}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41C4C-2811-8E4B-996E-43560AC2D8C4}"/>
              </a:ext>
            </a:extLst>
          </p:cNvPr>
          <p:cNvSpPr txBox="1"/>
          <p:nvPr/>
        </p:nvSpPr>
        <p:spPr>
          <a:xfrm>
            <a:off x="6261361" y="173903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 = {0}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9B00EA-9A29-3D41-A53A-366743A421BE}"/>
              </a:ext>
            </a:extLst>
          </p:cNvPr>
          <p:cNvSpPr txBox="1"/>
          <p:nvPr/>
        </p:nvSpPr>
        <p:spPr>
          <a:xfrm>
            <a:off x="4535534" y="1743154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 = {1}</a:t>
            </a:r>
          </a:p>
        </p:txBody>
      </p:sp>
    </p:spTree>
    <p:extLst>
      <p:ext uri="{BB962C8B-B14F-4D97-AF65-F5344CB8AC3E}">
        <p14:creationId xmlns:p14="http://schemas.microsoft.com/office/powerpoint/2010/main" val="10366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Lowenstein, Adrian K</dc:creator>
  <cp:lastModifiedBy>Lowenstein, Adrian K</cp:lastModifiedBy>
  <cp:revision>5</cp:revision>
  <cp:lastPrinted>2018-11-22T11:08:15Z</cp:lastPrinted>
  <dcterms:created xsi:type="dcterms:W3CDTF">2018-11-21T23:33:57Z</dcterms:created>
  <dcterms:modified xsi:type="dcterms:W3CDTF">2018-11-22T13:32:43Z</dcterms:modified>
</cp:coreProperties>
</file>