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8" r:id="rId6"/>
    <p:sldId id="264" r:id="rId7"/>
    <p:sldId id="265" r:id="rId8"/>
    <p:sldId id="266" r:id="rId9"/>
    <p:sldId id="268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AB52E-A54A-40F0-A429-F5B1820F3E6A}" v="8" dt="2025-03-30T13:14:2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8" autoAdjust="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pa Marian Adrian" userId="d857413b094f8fd8" providerId="LiveId" clId="{EA6AB52E-A54A-40F0-A429-F5B1820F3E6A}"/>
    <pc:docChg chg="undo custSel addSld modSld">
      <pc:chgData name="Jipa Marian Adrian" userId="d857413b094f8fd8" providerId="LiveId" clId="{EA6AB52E-A54A-40F0-A429-F5B1820F3E6A}" dt="2025-03-30T17:04:40.436" v="2136" actId="27636"/>
      <pc:docMkLst>
        <pc:docMk/>
      </pc:docMkLst>
      <pc:sldChg chg="addSp delSp modSp mod">
        <pc:chgData name="Jipa Marian Adrian" userId="d857413b094f8fd8" providerId="LiveId" clId="{EA6AB52E-A54A-40F0-A429-F5B1820F3E6A}" dt="2025-03-30T17:03:53.447" v="2120" actId="20577"/>
        <pc:sldMkLst>
          <pc:docMk/>
          <pc:sldMk cId="2172179498" sldId="258"/>
        </pc:sldMkLst>
        <pc:spChg chg="mod">
          <ac:chgData name="Jipa Marian Adrian" userId="d857413b094f8fd8" providerId="LiveId" clId="{EA6AB52E-A54A-40F0-A429-F5B1820F3E6A}" dt="2025-03-30T12:39:24.200" v="321" actId="255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Jipa Marian Adrian" userId="d857413b094f8fd8" providerId="LiveId" clId="{EA6AB52E-A54A-40F0-A429-F5B1820F3E6A}" dt="2025-03-30T13:08:12.587" v="1209" actId="313"/>
          <ac:spMkLst>
            <pc:docMk/>
            <pc:sldMk cId="2172179498" sldId="258"/>
            <ac:spMk id="3" creationId="{143F5361-68C0-4BF5-80C8-F1E7BF92B2DB}"/>
          </ac:spMkLst>
        </pc:spChg>
        <pc:spChg chg="add del mod">
          <ac:chgData name="Jipa Marian Adrian" userId="d857413b094f8fd8" providerId="LiveId" clId="{EA6AB52E-A54A-40F0-A429-F5B1820F3E6A}" dt="2025-03-30T13:00:46.104" v="598"/>
          <ac:spMkLst>
            <pc:docMk/>
            <pc:sldMk cId="2172179498" sldId="258"/>
            <ac:spMk id="4" creationId="{C7EF6A7C-F944-BBC6-7054-66B2C6447A78}"/>
          </ac:spMkLst>
        </pc:spChg>
        <pc:spChg chg="add mod">
          <ac:chgData name="Jipa Marian Adrian" userId="d857413b094f8fd8" providerId="LiveId" clId="{EA6AB52E-A54A-40F0-A429-F5B1820F3E6A}" dt="2025-03-30T17:03:53.447" v="2120" actId="20577"/>
          <ac:spMkLst>
            <pc:docMk/>
            <pc:sldMk cId="2172179498" sldId="258"/>
            <ac:spMk id="5" creationId="{0A1D2943-DD34-1D4A-61A9-6D93FB582FD8}"/>
          </ac:spMkLst>
        </pc:spChg>
      </pc:sldChg>
      <pc:sldChg chg="modSp mod">
        <pc:chgData name="Jipa Marian Adrian" userId="d857413b094f8fd8" providerId="LiveId" clId="{EA6AB52E-A54A-40F0-A429-F5B1820F3E6A}" dt="2025-03-30T17:04:40.436" v="2136" actId="27636"/>
        <pc:sldMkLst>
          <pc:docMk/>
          <pc:sldMk cId="2777192092" sldId="264"/>
        </pc:sldMkLst>
        <pc:spChg chg="mod">
          <ac:chgData name="Jipa Marian Adrian" userId="d857413b094f8fd8" providerId="LiveId" clId="{EA6AB52E-A54A-40F0-A429-F5B1820F3E6A}" dt="2025-03-30T17:04:40.436" v="2136" actId="27636"/>
          <ac:spMkLst>
            <pc:docMk/>
            <pc:sldMk cId="2777192092" sldId="264"/>
            <ac:spMk id="3" creationId="{5E1C96B6-B663-1041-316C-984174674011}"/>
          </ac:spMkLst>
        </pc:spChg>
      </pc:sldChg>
      <pc:sldChg chg="modSp mod">
        <pc:chgData name="Jipa Marian Adrian" userId="d857413b094f8fd8" providerId="LiveId" clId="{EA6AB52E-A54A-40F0-A429-F5B1820F3E6A}" dt="2025-03-30T13:08:01.563" v="1208" actId="313"/>
        <pc:sldMkLst>
          <pc:docMk/>
          <pc:sldMk cId="3164446555" sldId="266"/>
        </pc:sldMkLst>
        <pc:spChg chg="mod">
          <ac:chgData name="Jipa Marian Adrian" userId="d857413b094f8fd8" providerId="LiveId" clId="{EA6AB52E-A54A-40F0-A429-F5B1820F3E6A}" dt="2025-03-30T13:08:01.563" v="1208" actId="313"/>
          <ac:spMkLst>
            <pc:docMk/>
            <pc:sldMk cId="3164446555" sldId="266"/>
            <ac:spMk id="3" creationId="{21BA19A2-541D-A79B-2373-26E42EF3D50A}"/>
          </ac:spMkLst>
        </pc:spChg>
      </pc:sldChg>
      <pc:sldChg chg="modSp add mod">
        <pc:chgData name="Jipa Marian Adrian" userId="d857413b094f8fd8" providerId="LiveId" clId="{EA6AB52E-A54A-40F0-A429-F5B1820F3E6A}" dt="2025-03-30T17:02:56.654" v="2109" actId="20577"/>
        <pc:sldMkLst>
          <pc:docMk/>
          <pc:sldMk cId="3900407762" sldId="267"/>
        </pc:sldMkLst>
        <pc:spChg chg="mod">
          <ac:chgData name="Jipa Marian Adrian" userId="d857413b094f8fd8" providerId="LiveId" clId="{EA6AB52E-A54A-40F0-A429-F5B1820F3E6A}" dt="2025-03-30T12:39:49.023" v="324" actId="207"/>
          <ac:spMkLst>
            <pc:docMk/>
            <pc:sldMk cId="3900407762" sldId="267"/>
            <ac:spMk id="2" creationId="{3142A29C-CB5D-939F-3CC9-5045A2045053}"/>
          </ac:spMkLst>
        </pc:spChg>
        <pc:spChg chg="mod">
          <ac:chgData name="Jipa Marian Adrian" userId="d857413b094f8fd8" providerId="LiveId" clId="{EA6AB52E-A54A-40F0-A429-F5B1820F3E6A}" dt="2025-03-30T17:02:56.654" v="2109" actId="20577"/>
          <ac:spMkLst>
            <pc:docMk/>
            <pc:sldMk cId="3900407762" sldId="267"/>
            <ac:spMk id="3" creationId="{9E59E196-AFAA-6CD0-C600-9B56057CB68B}"/>
          </ac:spMkLst>
        </pc:spChg>
      </pc:sldChg>
      <pc:sldChg chg="modSp add mod">
        <pc:chgData name="Jipa Marian Adrian" userId="d857413b094f8fd8" providerId="LiveId" clId="{EA6AB52E-A54A-40F0-A429-F5B1820F3E6A}" dt="2025-03-30T17:03:24.939" v="2112" actId="255"/>
        <pc:sldMkLst>
          <pc:docMk/>
          <pc:sldMk cId="1091719249" sldId="268"/>
        </pc:sldMkLst>
        <pc:spChg chg="mod">
          <ac:chgData name="Jipa Marian Adrian" userId="d857413b094f8fd8" providerId="LiveId" clId="{EA6AB52E-A54A-40F0-A429-F5B1820F3E6A}" dt="2025-03-30T13:09:02.377" v="1263" actId="20577"/>
          <ac:spMkLst>
            <pc:docMk/>
            <pc:sldMk cId="1091719249" sldId="268"/>
            <ac:spMk id="2" creationId="{969FFBBF-A2C6-9EB0-BDB6-CDAA6E3B2274}"/>
          </ac:spMkLst>
        </pc:spChg>
        <pc:spChg chg="mod">
          <ac:chgData name="Jipa Marian Adrian" userId="d857413b094f8fd8" providerId="LiveId" clId="{EA6AB52E-A54A-40F0-A429-F5B1820F3E6A}" dt="2025-03-30T17:03:24.939" v="2112" actId="255"/>
          <ac:spMkLst>
            <pc:docMk/>
            <pc:sldMk cId="1091719249" sldId="268"/>
            <ac:spMk id="3" creationId="{30844F3C-17F4-D695-D9AD-8C524FFBBB6A}"/>
          </ac:spMkLst>
        </pc:spChg>
      </pc:sldChg>
      <pc:sldChg chg="addSp modSp add mod">
        <pc:chgData name="Jipa Marian Adrian" userId="d857413b094f8fd8" providerId="LiveId" clId="{EA6AB52E-A54A-40F0-A429-F5B1820F3E6A}" dt="2025-03-30T17:03:05.406" v="2110" actId="20577"/>
        <pc:sldMkLst>
          <pc:docMk/>
          <pc:sldMk cId="871034941" sldId="269"/>
        </pc:sldMkLst>
        <pc:spChg chg="mod">
          <ac:chgData name="Jipa Marian Adrian" userId="d857413b094f8fd8" providerId="LiveId" clId="{EA6AB52E-A54A-40F0-A429-F5B1820F3E6A}" dt="2025-03-30T13:13:55.896" v="1808" actId="1076"/>
          <ac:spMkLst>
            <pc:docMk/>
            <pc:sldMk cId="871034941" sldId="269"/>
            <ac:spMk id="2" creationId="{4E2959CC-8B68-08EE-2CD4-C0B5BE267A2C}"/>
          </ac:spMkLst>
        </pc:spChg>
        <pc:spChg chg="mod">
          <ac:chgData name="Jipa Marian Adrian" userId="d857413b094f8fd8" providerId="LiveId" clId="{EA6AB52E-A54A-40F0-A429-F5B1820F3E6A}" dt="2025-03-30T13:16:39.958" v="2068" actId="20577"/>
          <ac:spMkLst>
            <pc:docMk/>
            <pc:sldMk cId="871034941" sldId="269"/>
            <ac:spMk id="3" creationId="{5F070AD9-8F5D-EC46-F848-489890A893A7}"/>
          </ac:spMkLst>
        </pc:spChg>
        <pc:spChg chg="add mod">
          <ac:chgData name="Jipa Marian Adrian" userId="d857413b094f8fd8" providerId="LiveId" clId="{EA6AB52E-A54A-40F0-A429-F5B1820F3E6A}" dt="2025-03-30T17:03:05.406" v="2110" actId="20577"/>
          <ac:spMkLst>
            <pc:docMk/>
            <pc:sldMk cId="871034941" sldId="269"/>
            <ac:spMk id="4" creationId="{79C55FB6-5622-1915-D93C-A4C2C4634D4A}"/>
          </ac:spMkLst>
        </pc:spChg>
        <pc:spChg chg="add mod">
          <ac:chgData name="Jipa Marian Adrian" userId="d857413b094f8fd8" providerId="LiveId" clId="{EA6AB52E-A54A-40F0-A429-F5B1820F3E6A}" dt="2025-03-30T13:14:15.146" v="1820" actId="14100"/>
          <ac:spMkLst>
            <pc:docMk/>
            <pc:sldMk cId="871034941" sldId="269"/>
            <ac:spMk id="5" creationId="{EE6D2089-924E-1E3F-4442-20F227702B0A}"/>
          </ac:spMkLst>
        </pc:spChg>
        <pc:spChg chg="add mod">
          <ac:chgData name="Jipa Marian Adrian" userId="d857413b094f8fd8" providerId="LiveId" clId="{EA6AB52E-A54A-40F0-A429-F5B1820F3E6A}" dt="2025-03-30T13:14:32.512" v="1830" actId="20577"/>
          <ac:spMkLst>
            <pc:docMk/>
            <pc:sldMk cId="871034941" sldId="269"/>
            <ac:spMk id="6" creationId="{633D00E7-A651-AF31-691D-E80E86F24A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– Companies from insurance industry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 a way to filter some initial classification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 initial classification to create a starting dataset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Augment the dataset – back translation / reorder / synonyms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 a classifier with the initial dataset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 the trainer classifier on the remaining data which wasn’t classified in the first step.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D2943-DD34-1D4A-61A9-6D93FB582FD8}"/>
              </a:ext>
            </a:extLst>
          </p:cNvPr>
          <p:cNvSpPr txBox="1"/>
          <p:nvPr/>
        </p:nvSpPr>
        <p:spPr>
          <a:xfrm>
            <a:off x="1914459" y="327182"/>
            <a:ext cx="9239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*This color is used for text representing ideas not implemented due to the fact that it will go beyond my allocated time for this challenge.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F307E-35C2-953B-4CFE-1279002B4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F4E9-2955-9079-6C53-6E61AC6D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Propose a way to filter some initial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96B6-B663-1041-316C-98417467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Use an NLP processing lib to match the words from each taxonomy label to create a dataset (Check phrase_mach_dataset.py)</a:t>
            </a:r>
          </a:p>
          <a:p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Filter labels when used for phrase match: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Lower case all data (labels + companies’ information)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Filter only the letters (labels + companies’ information)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- Remove common stop words: the, a, an, in, of, and (only for labels at this point – for the companies’ data is not necessary because we are only checking at this point)</a:t>
            </a:r>
          </a:p>
        </p:txBody>
      </p:sp>
    </p:spTree>
    <p:extLst>
      <p:ext uri="{BB962C8B-B14F-4D97-AF65-F5344CB8AC3E}">
        <p14:creationId xmlns:p14="http://schemas.microsoft.com/office/powerpoint/2010/main" val="277719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AB8D2-D73E-FCBB-90FF-BB489BF4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DD79-F703-F187-93A2-6C970E7C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initial classification to create a starting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D0D7E-1CE3-76BA-4574-EF0AA679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Running a classification based on phrase match will help in an initial dataset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this step, we can optimize the requirements for the match – for example if we don’t have a match, we can remove the least occurring word and run again – but this will increase the time spent and decrease the accuracy. In the presented project this is not applied because it is time consuming to check the accuracy for those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part can be improved as mentioned above – the downside is that there may be labels without any data, so training the model for those labels will become a challenge</a:t>
            </a:r>
          </a:p>
        </p:txBody>
      </p:sp>
    </p:spTree>
    <p:extLst>
      <p:ext uri="{BB962C8B-B14F-4D97-AF65-F5344CB8AC3E}">
        <p14:creationId xmlns:p14="http://schemas.microsoft.com/office/powerpoint/2010/main" val="174691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CEBC3-4985-C73A-2DBC-AE19AFDC7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2D5C-07C2-3611-FDCC-C71200BBA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Split the companies’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19A2-541D-A79B-2373-26E42EF3D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Split the companies’ data – remove the companies without a label and keep the companies with one or more labels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companies with a label will be used to augment the dataset and train a multilabel classifier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companies without a label will be used to test the classifier on new, unknown data</a:t>
            </a:r>
          </a:p>
        </p:txBody>
      </p:sp>
    </p:spTree>
    <p:extLst>
      <p:ext uri="{BB962C8B-B14F-4D97-AF65-F5344CB8AC3E}">
        <p14:creationId xmlns:p14="http://schemas.microsoft.com/office/powerpoint/2010/main" val="316444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BE424-1EE5-E4EE-9C72-4D556755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FBBF-A2C6-9EB0-BDB6-CDAA6E3B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 a </a:t>
            </a:r>
            <a:r>
              <a:rPr lang="en-US" sz="32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bert</a:t>
            </a:r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multioutput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44F3C-17F4-D695-D9AD-8C524FFBB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Augment the dataset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 BERT model using CUDA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Check the accuracy, re-train, if necessary, modify the text analyzed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*The model made available is a low accuracy trained only on the filtered dataset </a:t>
            </a:r>
          </a:p>
        </p:txBody>
      </p:sp>
    </p:spTree>
    <p:extLst>
      <p:ext uri="{BB962C8B-B14F-4D97-AF65-F5344CB8AC3E}">
        <p14:creationId xmlns:p14="http://schemas.microsoft.com/office/powerpoint/2010/main" val="109171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2F528-3B9E-F815-0EF7-4639361B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59CC-8B68-08EE-2CD4-C0B5BE26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25" y="-121070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Approach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0AD9-8F5D-EC46-F848-489890A8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975194" cy="3541714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obtain an initial dataset and use it as starting point for augmentation</a:t>
            </a:r>
          </a:p>
          <a:p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resulted model can be deployed through API or locally and continuously be used without big investments.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C55FB6-5622-1915-D93C-A4C2C4634D4A}"/>
              </a:ext>
            </a:extLst>
          </p:cNvPr>
          <p:cNvSpPr txBox="1">
            <a:spLocks/>
          </p:cNvSpPr>
          <p:nvPr/>
        </p:nvSpPr>
        <p:spPr>
          <a:xfrm>
            <a:off x="6094412" y="2249487"/>
            <a:ext cx="397519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time that needs to be invested to obtain a big enough dataset for BERT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E6D2089-924E-1E3F-4442-20F227702B0A}"/>
              </a:ext>
            </a:extLst>
          </p:cNvPr>
          <p:cNvSpPr txBox="1">
            <a:spLocks/>
          </p:cNvSpPr>
          <p:nvPr/>
        </p:nvSpPr>
        <p:spPr>
          <a:xfrm>
            <a:off x="1201925" y="1037315"/>
            <a:ext cx="1628681" cy="905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Positive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3D00E7-A651-AF31-691D-E80E86F24A8F}"/>
              </a:ext>
            </a:extLst>
          </p:cNvPr>
          <p:cNvSpPr txBox="1">
            <a:spLocks/>
          </p:cNvSpPr>
          <p:nvPr/>
        </p:nvSpPr>
        <p:spPr>
          <a:xfrm>
            <a:off x="6094412" y="1023518"/>
            <a:ext cx="1628681" cy="905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87103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7234C-AEC4-B953-6F2D-A3F30934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2A29C-CB5D-939F-3CC9-5045A204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Project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E196-AFAA-6CD0-C600-9B56057CB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Labels without enough data to train – dataset creation/augmentation takes time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model trained has limitations and the accuracy is low</a:t>
            </a:r>
          </a:p>
        </p:txBody>
      </p:sp>
    </p:spTree>
    <p:extLst>
      <p:ext uri="{BB962C8B-B14F-4D97-AF65-F5344CB8AC3E}">
        <p14:creationId xmlns:p14="http://schemas.microsoft.com/office/powerpoint/2010/main" val="3900407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1000</TotalTime>
  <Words>491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Tw Cen MT</vt:lpstr>
      <vt:lpstr>Circuit</vt:lpstr>
      <vt:lpstr>classification – Companies from insurance industry</vt:lpstr>
      <vt:lpstr>Main ideas</vt:lpstr>
      <vt:lpstr>Propose a way to filter some initial classification</vt:lpstr>
      <vt:lpstr>Run initial classification to create a starting dataset</vt:lpstr>
      <vt:lpstr>Split the companies’ data</vt:lpstr>
      <vt:lpstr>TRAIN a bert multioutput classifier</vt:lpstr>
      <vt:lpstr>Approach analysis</vt:lpstr>
      <vt:lpstr>Project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Jipa Marian Adrian</dc:creator>
  <cp:lastModifiedBy>Jipa Marian Adrian</cp:lastModifiedBy>
  <cp:revision>1</cp:revision>
  <dcterms:created xsi:type="dcterms:W3CDTF">2025-03-29T09:15:54Z</dcterms:created>
  <dcterms:modified xsi:type="dcterms:W3CDTF">2025-03-30T17:04:41Z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