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e6d4b5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e6d4b5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e6d4b53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e6d4b53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e6d4b53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e6d4b53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e6d4b53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e6d4b53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e6d4b53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e6d4b53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e6d4b53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e6d4b53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eanlahman.com/baseball-archive/statist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Tamir, Adrian, Braeden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 recently retired Major League Baseball players (batters only), we wanted to predict whether or not they would make the Major League Baseball Hall of Fame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 Source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 was obtained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https://www.seanlahman.com/baseball-archive/statistics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specific data source contains player data dating all the way from 1871 to 2021. The data contains whether a player made the Hall of Fame or not and ll of their batting numbers.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project will be able to answer whether or not a recently retired Major League Baseball player will be inducted into the Hall of Fame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we are running the project as a classifier, it will broken up into two groups. “Yes” or “No”.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 exploration consisted of </a:t>
            </a:r>
            <a:r>
              <a:rPr lang="en"/>
              <a:t>reviewing</a:t>
            </a:r>
            <a:r>
              <a:rPr lang="en"/>
              <a:t> the data to see what it contains, what is missing, as well as what needs to be cleaned.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found that our data set had a lot of “null” values that either needed to be filled or removed from the set entirely.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found that we needed to group or data by the “playerID” column and aggregate it by the hitting numerical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final dataframe will have dropped any unnecessary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Analysis Phase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analysis portion of our project, we intend on using supervised classification machine learning models to predict whether or not a player will make the Major League Baseball Hall of Fame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do this, we will test the </a:t>
            </a:r>
            <a:r>
              <a:rPr lang="en"/>
              <a:t>following</a:t>
            </a:r>
            <a:r>
              <a:rPr lang="en"/>
              <a:t> models and assess which had the overall highest accuracy: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Vector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Over Sampler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Under Sampler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ADA 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SMOTEENN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to Create Dashboard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aggregate our data from our Pandas database into Tableau where we will create an interactive environment that will display filters and visualizations for users to “play with”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dashboard will show players inducted into the Hall of Fame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Weight/Height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