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59" r:id="rId3"/>
  </p:sldIdLst>
  <p:sldSz cx="7772400" cy="10058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oogle Sans" panose="020B0604020202020204" charset="0"/>
      <p:regular r:id="rId9"/>
      <p:bold r:id="rId10"/>
      <p:italic r:id="rId11"/>
      <p:boldItalic r:id="rId12"/>
    </p:embeddedFont>
    <p:embeddedFont>
      <p:font typeface="Google Sans SemiBold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26" y="13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34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07b9724f3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07b9724f3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1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/>
        </p:nvSpPr>
        <p:spPr>
          <a:xfrm>
            <a:off x="141213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Google Sans"/>
                <a:ea typeface="Google Sans"/>
                <a:cs typeface="Google Sans"/>
                <a:sym typeface="Google Sans"/>
              </a:rPr>
              <a:t>New York City TLC Project Preliminary Data Summary</a:t>
            </a:r>
          </a:p>
        </p:txBody>
      </p:sp>
      <p:sp>
        <p:nvSpPr>
          <p:cNvPr id="398" name="Google Shape;398;p18"/>
          <p:cNvSpPr txBox="1"/>
          <p:nvPr/>
        </p:nvSpPr>
        <p:spPr>
          <a:xfrm>
            <a:off x="1763100" y="817416"/>
            <a:ext cx="4246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b="1" dirty="0">
                <a:latin typeface="PT Sans Narrow"/>
                <a:ea typeface="PT Sans Narrow"/>
                <a:cs typeface="PT Sans Narrow"/>
                <a:sym typeface="PT Sans Narrow"/>
              </a:rPr>
              <a:t>Executive summary report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b="1" dirty="0">
                <a:latin typeface="PT Sans Narrow"/>
                <a:ea typeface="PT Sans Narrow"/>
                <a:cs typeface="PT Sans Narrow"/>
                <a:sym typeface="PT Sans Narrow"/>
              </a:rPr>
              <a:t>Prepared by </a:t>
            </a:r>
            <a:r>
              <a:rPr lang="en-US" sz="1200" b="1" dirty="0" err="1">
                <a:latin typeface="PT Sans Narrow"/>
                <a:ea typeface="PT Sans Narrow"/>
                <a:cs typeface="PT Sans Narrow"/>
                <a:sym typeface="PT Sans Narrow"/>
              </a:rPr>
              <a:t>Automatidata</a:t>
            </a:r>
            <a:r>
              <a:rPr lang="en-US" sz="1200" b="1" dirty="0">
                <a:latin typeface="PT Sans Narrow"/>
                <a:ea typeface="PT Sans Narrow"/>
                <a:cs typeface="PT Sans Narrow"/>
                <a:sym typeface="PT Sans Narrow"/>
              </a:rPr>
              <a:t> Analytics</a:t>
            </a:r>
            <a:endParaRPr lang="en-US" sz="1200" b="1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534600" y="1960200"/>
            <a:ext cx="6645300" cy="73863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nvestigate and understand the data provided by NY City TLC. Inspect key variables as to trip duration and ensure the dataset is adequate (</a:t>
            </a:r>
            <a:r>
              <a:rPr lang="en-US" sz="1200" dirty="0">
                <a:latin typeface="+mn-lt"/>
              </a:rPr>
              <a:t>consistent)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for further analysis, inform team members of findings</a:t>
            </a:r>
            <a:endParaRPr sz="1200" dirty="0">
              <a:latin typeface="+mn-lt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554400" y="3801600"/>
            <a:ext cx="3172200" cy="206207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Verified variables’ values (anomalies, plausibility)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Identified data types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Identified variables for predictive models as to trip duration: </a:t>
            </a:r>
            <a:r>
              <a:rPr lang="en-US" sz="1200" dirty="0" err="1">
                <a:latin typeface="+mn-lt"/>
                <a:sym typeface="Google Sans"/>
              </a:rPr>
              <a:t>total_amount</a:t>
            </a:r>
            <a:r>
              <a:rPr lang="en-US" sz="1200" dirty="0">
                <a:latin typeface="+mn-lt"/>
                <a:sym typeface="Google Sans"/>
              </a:rPr>
              <a:t> and </a:t>
            </a:r>
            <a:r>
              <a:rPr lang="en-US" sz="1200" dirty="0" err="1">
                <a:latin typeface="+mn-lt"/>
                <a:sym typeface="Google Sans"/>
              </a:rPr>
              <a:t>trip_distance</a:t>
            </a:r>
            <a:endParaRPr lang="en-US" sz="1200" dirty="0">
              <a:latin typeface="+mn-lt"/>
              <a:sym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Assessed relationship between both key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Prep work on EDA and viz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3983400" y="3801600"/>
            <a:ext cx="3172200" cy="147729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>
                <a:latin typeface="+mn-lt"/>
                <a:sym typeface="Google Sans"/>
              </a:rPr>
              <a:t>The variables </a:t>
            </a:r>
            <a:r>
              <a:rPr lang="en-US" sz="1200" dirty="0" err="1">
                <a:latin typeface="+mn-lt"/>
              </a:rPr>
              <a:t>total_amount</a:t>
            </a:r>
            <a:r>
              <a:rPr lang="en-US" sz="1200" dirty="0">
                <a:latin typeface="+mn-lt"/>
              </a:rPr>
              <a:t> and </a:t>
            </a:r>
            <a:r>
              <a:rPr lang="en-US" sz="1200" dirty="0" err="1">
                <a:latin typeface="+mn-lt"/>
              </a:rPr>
              <a:t>trip_distance</a:t>
            </a:r>
            <a:r>
              <a:rPr lang="en-US" sz="1200" dirty="0">
                <a:latin typeface="+mn-lt"/>
              </a:rPr>
              <a:t> can be used to build a predictive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Google Sans"/>
              </a:rPr>
              <a:t>Relationship: </a:t>
            </a:r>
            <a:r>
              <a:rPr lang="en-US" sz="1200" dirty="0" err="1">
                <a:latin typeface="+mn-lt"/>
                <a:sym typeface="Google Sans"/>
              </a:rPr>
              <a:t>trip_distance</a:t>
            </a:r>
            <a:r>
              <a:rPr lang="en-US" sz="1200" dirty="0">
                <a:latin typeface="+mn-lt"/>
                <a:sym typeface="Google Sans"/>
              </a:rPr>
              <a:t> to </a:t>
            </a:r>
            <a:r>
              <a:rPr lang="en-US" sz="1200" dirty="0" err="1">
                <a:latin typeface="+mn-lt"/>
                <a:sym typeface="Google Sans"/>
              </a:rPr>
              <a:t>fare_amount</a:t>
            </a:r>
            <a:r>
              <a:rPr lang="en-US" sz="1200" dirty="0">
                <a:latin typeface="+mn-lt"/>
                <a:sym typeface="Google Sans"/>
              </a:rPr>
              <a:t> shows unusual high values for the fare for short trips</a:t>
            </a:r>
          </a:p>
        </p:txBody>
      </p:sp>
      <p:sp>
        <p:nvSpPr>
          <p:cNvPr id="404" name="Google Shape;404;p18"/>
          <p:cNvSpPr txBox="1"/>
          <p:nvPr/>
        </p:nvSpPr>
        <p:spPr>
          <a:xfrm>
            <a:off x="478200" y="7154400"/>
            <a:ext cx="3172200" cy="184662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1. Conduct a complete exploratory 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2. Perform any data cleaning and data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steps to understand unusual variables (e.g.,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outliers).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3. Use descriptive statistics to learn more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about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sym typeface="Google Sans"/>
              </a:rPr>
              <a:t>4. Create and run a regression model</a:t>
            </a:r>
            <a:endParaRPr sz="1200" dirty="0">
              <a:latin typeface="+mn-lt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Google Sans</vt:lpstr>
      <vt:lpstr>Work Sans</vt:lpstr>
      <vt:lpstr>Google Sans SemiBold</vt:lpstr>
      <vt:lpstr>Arial</vt:lpstr>
      <vt:lpstr>Calibri</vt:lpstr>
      <vt:lpstr>PT Sans Narrow</vt:lpstr>
      <vt:lpstr>Roboto</vt:lpstr>
      <vt:lpstr>Lato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Maier</cp:lastModifiedBy>
  <cp:revision>3</cp:revision>
  <dcterms:modified xsi:type="dcterms:W3CDTF">2023-05-30T20:48:17Z</dcterms:modified>
</cp:coreProperties>
</file>