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5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0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3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60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3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9EA4A7-2843-44FE-A833-2700C208C4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E7C6A-067D-4F25-AD6E-4D0E736A3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5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1C2AAA6-917C-8A3E-4E71-283094189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Building (a part of) Watson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0ECB97C-A128-1E33-5638-C461AD384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Moldovan Florin</a:t>
            </a:r>
          </a:p>
          <a:p>
            <a:r>
              <a:rPr lang="en-US" dirty="0"/>
              <a:t>Marginean Adrian</a:t>
            </a:r>
          </a:p>
        </p:txBody>
      </p:sp>
    </p:spTree>
    <p:extLst>
      <p:ext uri="{BB962C8B-B14F-4D97-AF65-F5344CB8AC3E}">
        <p14:creationId xmlns:p14="http://schemas.microsoft.com/office/powerpoint/2010/main" val="40460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F4AD9EC-940E-E27C-810D-6EE27595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" sz="36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I</a:t>
            </a:r>
            <a:r>
              <a:rPr lang="ro-RO" sz="36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n</a:t>
            </a:r>
            <a:r>
              <a:rPr lang="en" sz="36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dexing and retrieval</a:t>
            </a:r>
            <a:br>
              <a:rPr lang="ro-RO" sz="1200" dirty="0"/>
            </a:b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543B84-BC47-CF26-9987-9E0C5D54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36" y="2256875"/>
            <a:ext cx="8534400" cy="361526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Organizes data using a Whoosh schema with fields for document titles and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create_index</a:t>
            </a: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 processes Wikipedia documents, creating a comprehensive index.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Wikipedia article content is tokenized using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nltk.word_tokenize</a:t>
            </a: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breaking it into individual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Porter stemming is applied with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nltk.stem.PorterStemmer</a:t>
            </a: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reducing words to their root form to consolidate related terms.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stop words are removed using NLTK's English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set, enhancing the significance of the content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766727B-459C-AC21-6AC1-A77A9692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" y="5490615"/>
            <a:ext cx="6493828" cy="111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3D9E4E-3AC2-8528-71D6-A535ECDB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Measuring performance 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BCEF4B-F7B8-D5FD-437E-4EE56270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11155"/>
            <a:ext cx="8534400" cy="3615267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P@1 is well-suited for question-answering scenarios where only one correct answer is expected. In Jeopardy-style questions, there is typically a single correct response.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F0F9463-8791-BD8E-9AF7-A75FFEED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273" y="1754054"/>
            <a:ext cx="3089794" cy="73470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0E85DF27-0F48-C81F-C9A3-A9E301FE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218381"/>
            <a:ext cx="4134676" cy="1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9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2E013B-A430-3A7C-13CA-5BA3E31C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4" y="685800"/>
            <a:ext cx="8534400" cy="1507067"/>
          </a:xfrm>
        </p:spPr>
        <p:txBody>
          <a:bodyPr/>
          <a:lstStyle/>
          <a:p>
            <a:r>
              <a:rPr lang="en" sz="3600" b="1" dirty="0">
                <a:solidFill>
                  <a:srgbClr val="252831"/>
                </a:solidFill>
                <a:latin typeface="Poppins"/>
                <a:cs typeface="Poppins"/>
                <a:sym typeface="Poppins"/>
              </a:rPr>
              <a:t>Error Analysis</a:t>
            </a:r>
            <a:br>
              <a:rPr lang="ro-RO" sz="1600" dirty="0"/>
            </a:b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1378920-355D-D123-0A1A-0D155BF8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4" y="2220299"/>
            <a:ext cx="8534400" cy="3615267"/>
          </a:xfrm>
        </p:spPr>
        <p:txBody>
          <a:bodyPr/>
          <a:lstStyle/>
          <a:p>
            <a:pPr algn="l"/>
            <a:endParaRPr lang="en-US" b="1" i="0" u="none" strike="noStrike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Context </a:t>
            </a:r>
          </a:p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aces challenges in correctly associating locations, historical figures, and complex topics, as illustrated by the common incorrect questions</a:t>
            </a:r>
          </a:p>
          <a:p>
            <a:endParaRPr lang="en-US" sz="1800" b="1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713E2EF-2206-C83F-751E-060E3C15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3" y="4818888"/>
            <a:ext cx="6053605" cy="16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1BFA5A-B502-2EB8-2599-4714FC21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455506"/>
            <a:ext cx="8534400" cy="1507067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retrieval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C03D8FB-13EA-87B5-E8FF-A4A72B403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98" y="938445"/>
            <a:ext cx="8534400" cy="3615267"/>
          </a:xfrm>
        </p:spPr>
        <p:txBody>
          <a:bodyPr/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advance our Information Retrieval (IR) system, we've seamlessly integrated ChatGPT, specifically leveraging the power of GPT-3.5-turbo via API. The primary objective of this integration is to significantly enhance the precision of Wikipedia page titles by re-ranking and refining the existing titles.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37474D3-069B-B9AC-1F72-B30B36E6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462" y="455506"/>
            <a:ext cx="2848540" cy="249757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91DA9D13-010F-B33F-26B1-68940B42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4147072"/>
            <a:ext cx="6289032" cy="22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35AD8A-A66D-2C9B-DA26-CB5FD35D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68" y="1625260"/>
            <a:ext cx="8534400" cy="1507067"/>
          </a:xfrm>
        </p:spPr>
        <p:txBody>
          <a:bodyPr>
            <a:normAutofit/>
          </a:bodyPr>
          <a:lstStyle/>
          <a:p>
            <a:r>
              <a:rPr lang="en-US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1304800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209</Words>
  <Application>Microsoft Office PowerPoint</Application>
  <PresentationFormat>Ecran lat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Poppins</vt:lpstr>
      <vt:lpstr>Wingdings 3</vt:lpstr>
      <vt:lpstr>Sector</vt:lpstr>
      <vt:lpstr>Building (a part of) Watson</vt:lpstr>
      <vt:lpstr>Indexing and retrieval </vt:lpstr>
      <vt:lpstr>Measuring performance </vt:lpstr>
      <vt:lpstr>Error Analysis </vt:lpstr>
      <vt:lpstr>Improving retrieval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(a part of) Watson</dc:title>
  <dc:creator>Adrian Marginean</dc:creator>
  <cp:lastModifiedBy>Adrian Marginean</cp:lastModifiedBy>
  <cp:revision>3</cp:revision>
  <dcterms:created xsi:type="dcterms:W3CDTF">2024-01-21T23:25:45Z</dcterms:created>
  <dcterms:modified xsi:type="dcterms:W3CDTF">2024-01-21T23:55:25Z</dcterms:modified>
</cp:coreProperties>
</file>