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drive.google.com/file/d/1q15lOT6BLN_5mbIhrklTGFtxtdUZcb_0/view" TargetMode="Externa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Sprint 2 - Accuracy Vide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1113" y="152400"/>
            <a:ext cx="2721770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