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57" r:id="rId10"/>
    <p:sldId id="265" r:id="rId11"/>
    <p:sldId id="272" r:id="rId12"/>
    <p:sldId id="275" r:id="rId13"/>
    <p:sldId id="276" r:id="rId14"/>
    <p:sldId id="266" r:id="rId15"/>
    <p:sldId id="273" r:id="rId16"/>
    <p:sldId id="268" r:id="rId17"/>
    <p:sldId id="274" r:id="rId18"/>
    <p:sldId id="270" r:id="rId19"/>
    <p:sldId id="269" r:id="rId20"/>
    <p:sldId id="271" r:id="rId21"/>
  </p:sldIdLst>
  <p:sldSz cx="12192000" cy="6858000"/>
  <p:notesSz cx="6858000" cy="9144000"/>
  <p:custDataLst>
    <p:tags r:id="rId24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35F81-5DCF-4EA5-844C-D69C5832309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A48584C-C9B6-4EAD-A3DF-9C12C3A08FE5}">
      <dgm:prSet phldrT="[Tekst]"/>
      <dgm:spPr/>
      <dgm:t>
        <a:bodyPr/>
        <a:lstStyle/>
        <a:p>
          <a:r>
            <a:rPr lang="pl-PL" dirty="0"/>
            <a:t>Zmienne</a:t>
          </a:r>
        </a:p>
      </dgm:t>
    </dgm:pt>
    <dgm:pt modelId="{AEB62817-19E9-4995-8CF3-CCE38C22AAF1}" type="parTrans" cxnId="{03B93550-9170-4D39-A330-9AE1844C10FA}">
      <dgm:prSet/>
      <dgm:spPr/>
      <dgm:t>
        <a:bodyPr/>
        <a:lstStyle/>
        <a:p>
          <a:endParaRPr lang="pl-PL"/>
        </a:p>
      </dgm:t>
    </dgm:pt>
    <dgm:pt modelId="{6A4C0F34-1433-4481-ABE5-C5E51F5B227A}" type="sibTrans" cxnId="{03B93550-9170-4D39-A330-9AE1844C10FA}">
      <dgm:prSet/>
      <dgm:spPr/>
      <dgm:t>
        <a:bodyPr/>
        <a:lstStyle/>
        <a:p>
          <a:endParaRPr lang="pl-PL"/>
        </a:p>
      </dgm:t>
    </dgm:pt>
    <dgm:pt modelId="{9C79993C-2067-4744-B589-25438B484B5C}">
      <dgm:prSet phldrT="[Tekst]"/>
      <dgm:spPr/>
      <dgm:t>
        <a:bodyPr/>
        <a:lstStyle/>
        <a:p>
          <a:r>
            <a:rPr lang="pl-PL" dirty="0"/>
            <a:t>Jakościowe</a:t>
          </a:r>
        </a:p>
      </dgm:t>
    </dgm:pt>
    <dgm:pt modelId="{AA31C891-719C-4CBF-98A2-4F9D878766C8}" type="parTrans" cxnId="{B006659B-6A5D-4ED4-A202-42AD006B496B}">
      <dgm:prSet/>
      <dgm:spPr/>
      <dgm:t>
        <a:bodyPr/>
        <a:lstStyle/>
        <a:p>
          <a:endParaRPr lang="pl-PL"/>
        </a:p>
      </dgm:t>
    </dgm:pt>
    <dgm:pt modelId="{45748A34-96D3-40B7-9B0F-45BFFE5BBB77}" type="sibTrans" cxnId="{B006659B-6A5D-4ED4-A202-42AD006B496B}">
      <dgm:prSet/>
      <dgm:spPr/>
      <dgm:t>
        <a:bodyPr/>
        <a:lstStyle/>
        <a:p>
          <a:endParaRPr lang="pl-PL"/>
        </a:p>
      </dgm:t>
    </dgm:pt>
    <dgm:pt modelId="{0B5995D5-148D-4FA1-A5C1-37D4B57B494B}">
      <dgm:prSet phldrT="[Tekst]"/>
      <dgm:spPr/>
      <dgm:t>
        <a:bodyPr/>
        <a:lstStyle/>
        <a:p>
          <a:r>
            <a:rPr lang="pl-PL" dirty="0"/>
            <a:t>Ilościowe</a:t>
          </a:r>
        </a:p>
      </dgm:t>
    </dgm:pt>
    <dgm:pt modelId="{FB673586-3A54-4E70-A955-3C151144FAC6}" type="parTrans" cxnId="{5D64A763-5191-4FED-9A1E-2C2BF9A0171B}">
      <dgm:prSet/>
      <dgm:spPr/>
      <dgm:t>
        <a:bodyPr/>
        <a:lstStyle/>
        <a:p>
          <a:endParaRPr lang="pl-PL"/>
        </a:p>
      </dgm:t>
    </dgm:pt>
    <dgm:pt modelId="{5EEF1BE7-2B65-4690-A3A8-94E9B1C72452}" type="sibTrans" cxnId="{5D64A763-5191-4FED-9A1E-2C2BF9A0171B}">
      <dgm:prSet/>
      <dgm:spPr/>
      <dgm:t>
        <a:bodyPr/>
        <a:lstStyle/>
        <a:p>
          <a:endParaRPr lang="pl-PL"/>
        </a:p>
      </dgm:t>
    </dgm:pt>
    <dgm:pt modelId="{A647C490-1381-42C0-A92B-032AEBCDA3F9}">
      <dgm:prSet phldrT="[Tekst]"/>
      <dgm:spPr/>
      <dgm:t>
        <a:bodyPr/>
        <a:lstStyle/>
        <a:p>
          <a:r>
            <a:rPr lang="pl-PL" dirty="0"/>
            <a:t>Porządkowe</a:t>
          </a:r>
        </a:p>
      </dgm:t>
    </dgm:pt>
    <dgm:pt modelId="{FCAB01F6-0A65-47EA-BFFB-33729F595189}" type="parTrans" cxnId="{8B98171F-7A40-4F08-80F9-9B29155D0798}">
      <dgm:prSet/>
      <dgm:spPr/>
      <dgm:t>
        <a:bodyPr/>
        <a:lstStyle/>
        <a:p>
          <a:endParaRPr lang="pl-PL"/>
        </a:p>
      </dgm:t>
    </dgm:pt>
    <dgm:pt modelId="{A3C8E3F3-66A4-4A07-BC6A-DC9434AF7187}" type="sibTrans" cxnId="{8B98171F-7A40-4F08-80F9-9B29155D0798}">
      <dgm:prSet/>
      <dgm:spPr/>
      <dgm:t>
        <a:bodyPr/>
        <a:lstStyle/>
        <a:p>
          <a:endParaRPr lang="pl-PL"/>
        </a:p>
      </dgm:t>
    </dgm:pt>
    <dgm:pt modelId="{3A6803F6-EFE5-4846-B5A3-9C3772E66CC1}">
      <dgm:prSet phldrT="[Tekst]"/>
      <dgm:spPr/>
      <dgm:t>
        <a:bodyPr/>
        <a:lstStyle/>
        <a:p>
          <a:r>
            <a:rPr lang="pl-PL" dirty="0"/>
            <a:t>Skokowe</a:t>
          </a:r>
        </a:p>
      </dgm:t>
    </dgm:pt>
    <dgm:pt modelId="{CE62E377-4EBA-4E9D-B8E0-870FBBBF20A8}" type="parTrans" cxnId="{2F33F408-DB3D-419E-826B-130A6F3E6737}">
      <dgm:prSet/>
      <dgm:spPr/>
      <dgm:t>
        <a:bodyPr/>
        <a:lstStyle/>
        <a:p>
          <a:endParaRPr lang="pl-PL"/>
        </a:p>
      </dgm:t>
    </dgm:pt>
    <dgm:pt modelId="{5F3CDCC6-DE94-4407-A70F-EA7EE5E48C9E}" type="sibTrans" cxnId="{2F33F408-DB3D-419E-826B-130A6F3E6737}">
      <dgm:prSet/>
      <dgm:spPr/>
      <dgm:t>
        <a:bodyPr/>
        <a:lstStyle/>
        <a:p>
          <a:endParaRPr lang="pl-PL"/>
        </a:p>
      </dgm:t>
    </dgm:pt>
    <dgm:pt modelId="{83F4CA80-BD3E-42A3-8ADF-4EC84E38141F}">
      <dgm:prSet phldrT="[Tekst]"/>
      <dgm:spPr/>
      <dgm:t>
        <a:bodyPr/>
        <a:lstStyle/>
        <a:p>
          <a:r>
            <a:rPr lang="pl-PL" dirty="0"/>
            <a:t>Nominalne</a:t>
          </a:r>
        </a:p>
      </dgm:t>
    </dgm:pt>
    <dgm:pt modelId="{B377841C-F955-47B3-852F-EA15A47D1A50}" type="parTrans" cxnId="{E0D92EBE-2B4C-41A1-9204-B72AFF46FEE7}">
      <dgm:prSet/>
      <dgm:spPr/>
      <dgm:t>
        <a:bodyPr/>
        <a:lstStyle/>
        <a:p>
          <a:endParaRPr lang="pl-PL"/>
        </a:p>
      </dgm:t>
    </dgm:pt>
    <dgm:pt modelId="{2FE91A15-E6B7-4F01-AB5A-353B424EC24A}" type="sibTrans" cxnId="{E0D92EBE-2B4C-41A1-9204-B72AFF46FEE7}">
      <dgm:prSet/>
      <dgm:spPr/>
      <dgm:t>
        <a:bodyPr/>
        <a:lstStyle/>
        <a:p>
          <a:endParaRPr lang="pl-PL"/>
        </a:p>
      </dgm:t>
    </dgm:pt>
    <dgm:pt modelId="{A3ACFA4A-3549-429E-A397-5B4194D273E0}">
      <dgm:prSet phldrT="[Tekst]"/>
      <dgm:spPr/>
      <dgm:t>
        <a:bodyPr/>
        <a:lstStyle/>
        <a:p>
          <a:r>
            <a:rPr lang="pl-PL" dirty="0"/>
            <a:t>Ciągłe</a:t>
          </a:r>
        </a:p>
      </dgm:t>
    </dgm:pt>
    <dgm:pt modelId="{E90A3A19-3F80-4F26-B30F-A785A58915E3}" type="parTrans" cxnId="{A1DBD876-B2EC-49B6-8C8C-F4B699916695}">
      <dgm:prSet/>
      <dgm:spPr/>
      <dgm:t>
        <a:bodyPr/>
        <a:lstStyle/>
        <a:p>
          <a:endParaRPr lang="pl-PL"/>
        </a:p>
      </dgm:t>
    </dgm:pt>
    <dgm:pt modelId="{8C985C74-1831-4DB1-BD72-3DD01747B011}" type="sibTrans" cxnId="{A1DBD876-B2EC-49B6-8C8C-F4B699916695}">
      <dgm:prSet/>
      <dgm:spPr/>
      <dgm:t>
        <a:bodyPr/>
        <a:lstStyle/>
        <a:p>
          <a:endParaRPr lang="pl-PL"/>
        </a:p>
      </dgm:t>
    </dgm:pt>
    <dgm:pt modelId="{B5E68AEB-89E6-491D-9464-643E5E416F6F}">
      <dgm:prSet phldrT="[Tekst]"/>
      <dgm:spPr/>
      <dgm:t>
        <a:bodyPr/>
        <a:lstStyle/>
        <a:p>
          <a:r>
            <a:rPr lang="pl-PL" dirty="0"/>
            <a:t>Liczba dzieci w rodzinie</a:t>
          </a:r>
        </a:p>
      </dgm:t>
    </dgm:pt>
    <dgm:pt modelId="{F2C34F6C-17FA-40F4-8085-FCE87D4F440B}" type="parTrans" cxnId="{10D068CA-5C43-4E0B-8555-0682BAEAD745}">
      <dgm:prSet/>
      <dgm:spPr/>
      <dgm:t>
        <a:bodyPr/>
        <a:lstStyle/>
        <a:p>
          <a:endParaRPr lang="pl-PL"/>
        </a:p>
      </dgm:t>
    </dgm:pt>
    <dgm:pt modelId="{7EE28EEA-6644-4CF7-A2DB-E5BB98278F7F}" type="sibTrans" cxnId="{10D068CA-5C43-4E0B-8555-0682BAEAD745}">
      <dgm:prSet/>
      <dgm:spPr/>
      <dgm:t>
        <a:bodyPr/>
        <a:lstStyle/>
        <a:p>
          <a:endParaRPr lang="pl-PL"/>
        </a:p>
      </dgm:t>
    </dgm:pt>
    <dgm:pt modelId="{CD861BFB-EA8E-4E1D-BE1D-7F1B2FF6A62D}">
      <dgm:prSet phldrT="[Tekst]"/>
      <dgm:spPr/>
      <dgm:t>
        <a:bodyPr/>
        <a:lstStyle/>
        <a:p>
          <a:r>
            <a:rPr lang="pl-PL" dirty="0"/>
            <a:t>Kolor oczu</a:t>
          </a:r>
        </a:p>
      </dgm:t>
    </dgm:pt>
    <dgm:pt modelId="{1FB7E4B1-212C-41BF-B6F8-B2448D795325}" type="parTrans" cxnId="{0E6D1AEA-B9A9-4958-941B-39F3DECAA4D0}">
      <dgm:prSet/>
      <dgm:spPr/>
      <dgm:t>
        <a:bodyPr/>
        <a:lstStyle/>
        <a:p>
          <a:endParaRPr lang="pl-PL"/>
        </a:p>
      </dgm:t>
    </dgm:pt>
    <dgm:pt modelId="{0CAF79DE-7385-4227-9590-730B7712A702}" type="sibTrans" cxnId="{0E6D1AEA-B9A9-4958-941B-39F3DECAA4D0}">
      <dgm:prSet/>
      <dgm:spPr/>
      <dgm:t>
        <a:bodyPr/>
        <a:lstStyle/>
        <a:p>
          <a:endParaRPr lang="pl-PL"/>
        </a:p>
      </dgm:t>
    </dgm:pt>
    <dgm:pt modelId="{DFEEE5E1-A1D7-48D2-B206-708DD34B7AF6}">
      <dgm:prSet phldrT="[Tekst]"/>
      <dgm:spPr/>
      <dgm:t>
        <a:bodyPr/>
        <a:lstStyle/>
        <a:p>
          <a:r>
            <a:rPr lang="pl-PL" dirty="0"/>
            <a:t>Wykształcenie</a:t>
          </a:r>
        </a:p>
      </dgm:t>
    </dgm:pt>
    <dgm:pt modelId="{864D445A-0AD7-41C4-B920-8AFA988E25D9}" type="parTrans" cxnId="{6C339E3C-770D-4E80-8040-E58E8DA0FC3C}">
      <dgm:prSet/>
      <dgm:spPr/>
      <dgm:t>
        <a:bodyPr/>
        <a:lstStyle/>
        <a:p>
          <a:endParaRPr lang="pl-PL"/>
        </a:p>
      </dgm:t>
    </dgm:pt>
    <dgm:pt modelId="{93579632-DCD2-4AC7-9F2B-71B21F043C85}" type="sibTrans" cxnId="{6C339E3C-770D-4E80-8040-E58E8DA0FC3C}">
      <dgm:prSet/>
      <dgm:spPr/>
      <dgm:t>
        <a:bodyPr/>
        <a:lstStyle/>
        <a:p>
          <a:endParaRPr lang="pl-PL"/>
        </a:p>
      </dgm:t>
    </dgm:pt>
    <dgm:pt modelId="{586BAC9D-4F1A-4674-A20D-BA1F033BF617}">
      <dgm:prSet phldrT="[Tekst]"/>
      <dgm:spPr/>
      <dgm:t>
        <a:bodyPr/>
        <a:lstStyle/>
        <a:p>
          <a:r>
            <a:rPr lang="pl-PL" dirty="0"/>
            <a:t>Wiek mierzony w latach z dokładnością do dni</a:t>
          </a:r>
        </a:p>
      </dgm:t>
    </dgm:pt>
    <dgm:pt modelId="{C0A9A663-2211-4760-967B-7A3C13DE194A}" type="parTrans" cxnId="{11F4E8E8-5D94-487C-A7FA-9E9803B7E08A}">
      <dgm:prSet/>
      <dgm:spPr/>
      <dgm:t>
        <a:bodyPr/>
        <a:lstStyle/>
        <a:p>
          <a:endParaRPr lang="pl-PL"/>
        </a:p>
      </dgm:t>
    </dgm:pt>
    <dgm:pt modelId="{36FA866F-5DDC-48BA-82DF-5AC23F20BEFB}" type="sibTrans" cxnId="{11F4E8E8-5D94-487C-A7FA-9E9803B7E08A}">
      <dgm:prSet/>
      <dgm:spPr/>
      <dgm:t>
        <a:bodyPr/>
        <a:lstStyle/>
        <a:p>
          <a:endParaRPr lang="pl-PL"/>
        </a:p>
      </dgm:t>
    </dgm:pt>
    <dgm:pt modelId="{9D8AA454-9D45-46CA-84BD-979B5450D0AE}">
      <dgm:prSet/>
      <dgm:spPr/>
      <dgm:t>
        <a:bodyPr/>
        <a:lstStyle/>
        <a:p>
          <a:r>
            <a:rPr lang="pl-PL" dirty="0"/>
            <a:t>Binarne</a:t>
          </a:r>
        </a:p>
      </dgm:t>
    </dgm:pt>
    <dgm:pt modelId="{DD2A3F85-B57B-4ABE-9CD5-862AF461C138}" type="parTrans" cxnId="{3A5D2509-FC3E-44AC-BFFB-5C413A9D8178}">
      <dgm:prSet/>
      <dgm:spPr/>
      <dgm:t>
        <a:bodyPr/>
        <a:lstStyle/>
        <a:p>
          <a:endParaRPr lang="pl-PL"/>
        </a:p>
      </dgm:t>
    </dgm:pt>
    <dgm:pt modelId="{41D8894E-6024-4BFD-A857-EF741CFA20AC}" type="sibTrans" cxnId="{3A5D2509-FC3E-44AC-BFFB-5C413A9D8178}">
      <dgm:prSet/>
      <dgm:spPr/>
      <dgm:t>
        <a:bodyPr/>
        <a:lstStyle/>
        <a:p>
          <a:endParaRPr lang="pl-PL"/>
        </a:p>
      </dgm:t>
    </dgm:pt>
    <dgm:pt modelId="{76B679DB-BC92-410D-8633-839B2DAA7EE5}">
      <dgm:prSet/>
      <dgm:spPr/>
      <dgm:t>
        <a:bodyPr/>
        <a:lstStyle/>
        <a:p>
          <a:r>
            <a:rPr lang="pl-PL" dirty="0"/>
            <a:t>Czy przeżył?</a:t>
          </a:r>
        </a:p>
      </dgm:t>
    </dgm:pt>
    <dgm:pt modelId="{DEC68DAB-7C51-4612-939F-E30C9ABA6CB1}" type="parTrans" cxnId="{DBEFE348-4D90-44F0-A6AB-41492BF172BB}">
      <dgm:prSet/>
      <dgm:spPr/>
      <dgm:t>
        <a:bodyPr/>
        <a:lstStyle/>
        <a:p>
          <a:endParaRPr lang="pl-PL"/>
        </a:p>
      </dgm:t>
    </dgm:pt>
    <dgm:pt modelId="{37710ED0-569A-48AC-8117-0062F6AD0EDD}" type="sibTrans" cxnId="{DBEFE348-4D90-44F0-A6AB-41492BF172BB}">
      <dgm:prSet/>
      <dgm:spPr/>
      <dgm:t>
        <a:bodyPr/>
        <a:lstStyle/>
        <a:p>
          <a:endParaRPr lang="pl-PL"/>
        </a:p>
      </dgm:t>
    </dgm:pt>
    <dgm:pt modelId="{16DACE5C-6D9B-4573-828E-DA8DFDEC7CD4}" type="pres">
      <dgm:prSet presAssocID="{20435F81-5DCF-4EA5-844C-D69C5832309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3F5412-087A-41B7-A47A-AD77302C0552}" type="pres">
      <dgm:prSet presAssocID="{8A48584C-C9B6-4EAD-A3DF-9C12C3A08FE5}" presName="root1" presStyleCnt="0"/>
      <dgm:spPr/>
    </dgm:pt>
    <dgm:pt modelId="{C34D6C09-51F1-41BD-B552-B2417E94D1E9}" type="pres">
      <dgm:prSet presAssocID="{8A48584C-C9B6-4EAD-A3DF-9C12C3A08FE5}" presName="LevelOneTextNode" presStyleLbl="node0" presStyleIdx="0" presStyleCnt="1">
        <dgm:presLayoutVars>
          <dgm:chPref val="3"/>
        </dgm:presLayoutVars>
      </dgm:prSet>
      <dgm:spPr/>
    </dgm:pt>
    <dgm:pt modelId="{F36229FA-D09C-42F6-9815-273A3613F66C}" type="pres">
      <dgm:prSet presAssocID="{8A48584C-C9B6-4EAD-A3DF-9C12C3A08FE5}" presName="level2hierChild" presStyleCnt="0"/>
      <dgm:spPr/>
    </dgm:pt>
    <dgm:pt modelId="{95CF233F-14D0-4EAB-BE5B-A91DEE09939D}" type="pres">
      <dgm:prSet presAssocID="{AA31C891-719C-4CBF-98A2-4F9D878766C8}" presName="conn2-1" presStyleLbl="parChTrans1D2" presStyleIdx="0" presStyleCnt="2"/>
      <dgm:spPr/>
    </dgm:pt>
    <dgm:pt modelId="{F2A73CF9-E73F-4AF0-A5EC-CCE0539E13CC}" type="pres">
      <dgm:prSet presAssocID="{AA31C891-719C-4CBF-98A2-4F9D878766C8}" presName="connTx" presStyleLbl="parChTrans1D2" presStyleIdx="0" presStyleCnt="2"/>
      <dgm:spPr/>
    </dgm:pt>
    <dgm:pt modelId="{EF546998-D53B-4E95-BC70-E1F2A221FDB0}" type="pres">
      <dgm:prSet presAssocID="{9C79993C-2067-4744-B589-25438B484B5C}" presName="root2" presStyleCnt="0"/>
      <dgm:spPr/>
    </dgm:pt>
    <dgm:pt modelId="{96ED82E2-18AF-4BD5-964C-7885379217B6}" type="pres">
      <dgm:prSet presAssocID="{9C79993C-2067-4744-B589-25438B484B5C}" presName="LevelTwoTextNode" presStyleLbl="node2" presStyleIdx="0" presStyleCnt="2">
        <dgm:presLayoutVars>
          <dgm:chPref val="3"/>
        </dgm:presLayoutVars>
      </dgm:prSet>
      <dgm:spPr/>
    </dgm:pt>
    <dgm:pt modelId="{E03E43FF-943C-4D08-9E4C-FA5B0BB09FF7}" type="pres">
      <dgm:prSet presAssocID="{9C79993C-2067-4744-B589-25438B484B5C}" presName="level3hierChild" presStyleCnt="0"/>
      <dgm:spPr/>
    </dgm:pt>
    <dgm:pt modelId="{3181C44C-3387-42E8-AC52-D23051FEB3F4}" type="pres">
      <dgm:prSet presAssocID="{B377841C-F955-47B3-852F-EA15A47D1A50}" presName="conn2-1" presStyleLbl="parChTrans1D3" presStyleIdx="0" presStyleCnt="5"/>
      <dgm:spPr/>
    </dgm:pt>
    <dgm:pt modelId="{7112692C-0193-4013-94A6-45CF2C1FABBA}" type="pres">
      <dgm:prSet presAssocID="{B377841C-F955-47B3-852F-EA15A47D1A50}" presName="connTx" presStyleLbl="parChTrans1D3" presStyleIdx="0" presStyleCnt="5"/>
      <dgm:spPr/>
    </dgm:pt>
    <dgm:pt modelId="{64A3BA51-FA5F-4DD7-AF11-F565CFF5FE53}" type="pres">
      <dgm:prSet presAssocID="{83F4CA80-BD3E-42A3-8ADF-4EC84E38141F}" presName="root2" presStyleCnt="0"/>
      <dgm:spPr/>
    </dgm:pt>
    <dgm:pt modelId="{B32EF7FA-CE8E-4A85-BF42-86BE4B232895}" type="pres">
      <dgm:prSet presAssocID="{83F4CA80-BD3E-42A3-8ADF-4EC84E38141F}" presName="LevelTwoTextNode" presStyleLbl="node3" presStyleIdx="0" presStyleCnt="5">
        <dgm:presLayoutVars>
          <dgm:chPref val="3"/>
        </dgm:presLayoutVars>
      </dgm:prSet>
      <dgm:spPr/>
    </dgm:pt>
    <dgm:pt modelId="{874A77D8-88CD-4C11-A43D-8A0D63BE1D20}" type="pres">
      <dgm:prSet presAssocID="{83F4CA80-BD3E-42A3-8ADF-4EC84E38141F}" presName="level3hierChild" presStyleCnt="0"/>
      <dgm:spPr/>
    </dgm:pt>
    <dgm:pt modelId="{5AC93BB1-4F1C-4431-B428-87C64E31D3E2}" type="pres">
      <dgm:prSet presAssocID="{1FB7E4B1-212C-41BF-B6F8-B2448D795325}" presName="conn2-1" presStyleLbl="parChTrans1D4" presStyleIdx="0" presStyleCnt="5"/>
      <dgm:spPr/>
    </dgm:pt>
    <dgm:pt modelId="{93A6D863-DC1C-4495-A3C0-F9218C2DAF14}" type="pres">
      <dgm:prSet presAssocID="{1FB7E4B1-212C-41BF-B6F8-B2448D795325}" presName="connTx" presStyleLbl="parChTrans1D4" presStyleIdx="0" presStyleCnt="5"/>
      <dgm:spPr/>
    </dgm:pt>
    <dgm:pt modelId="{0C52DCFE-69B6-4B18-B52D-F77DBDEF60C2}" type="pres">
      <dgm:prSet presAssocID="{CD861BFB-EA8E-4E1D-BE1D-7F1B2FF6A62D}" presName="root2" presStyleCnt="0"/>
      <dgm:spPr/>
    </dgm:pt>
    <dgm:pt modelId="{A95280EC-E63D-4256-86F4-D3239011124B}" type="pres">
      <dgm:prSet presAssocID="{CD861BFB-EA8E-4E1D-BE1D-7F1B2FF6A62D}" presName="LevelTwoTextNode" presStyleLbl="node4" presStyleIdx="0" presStyleCnt="5">
        <dgm:presLayoutVars>
          <dgm:chPref val="3"/>
        </dgm:presLayoutVars>
      </dgm:prSet>
      <dgm:spPr/>
    </dgm:pt>
    <dgm:pt modelId="{2079860D-FA10-43AC-A112-EB3610F27A19}" type="pres">
      <dgm:prSet presAssocID="{CD861BFB-EA8E-4E1D-BE1D-7F1B2FF6A62D}" presName="level3hierChild" presStyleCnt="0"/>
      <dgm:spPr/>
    </dgm:pt>
    <dgm:pt modelId="{AC504625-B262-4CBA-8B39-F26A7830B8CE}" type="pres">
      <dgm:prSet presAssocID="{FCAB01F6-0A65-47EA-BFFB-33729F595189}" presName="conn2-1" presStyleLbl="parChTrans1D3" presStyleIdx="1" presStyleCnt="5"/>
      <dgm:spPr/>
    </dgm:pt>
    <dgm:pt modelId="{E9B2B59D-2423-40A4-B735-C4AE9CBDFA9A}" type="pres">
      <dgm:prSet presAssocID="{FCAB01F6-0A65-47EA-BFFB-33729F595189}" presName="connTx" presStyleLbl="parChTrans1D3" presStyleIdx="1" presStyleCnt="5"/>
      <dgm:spPr/>
    </dgm:pt>
    <dgm:pt modelId="{4364ADA8-407F-49F9-B350-45FEE7EAF0C5}" type="pres">
      <dgm:prSet presAssocID="{A647C490-1381-42C0-A92B-032AEBCDA3F9}" presName="root2" presStyleCnt="0"/>
      <dgm:spPr/>
    </dgm:pt>
    <dgm:pt modelId="{F1ED3648-2F95-42A5-89D6-E6A64C486A53}" type="pres">
      <dgm:prSet presAssocID="{A647C490-1381-42C0-A92B-032AEBCDA3F9}" presName="LevelTwoTextNode" presStyleLbl="node3" presStyleIdx="1" presStyleCnt="5">
        <dgm:presLayoutVars>
          <dgm:chPref val="3"/>
        </dgm:presLayoutVars>
      </dgm:prSet>
      <dgm:spPr/>
    </dgm:pt>
    <dgm:pt modelId="{5CC52BA6-6B5B-429F-BD02-0A33F24B95D3}" type="pres">
      <dgm:prSet presAssocID="{A647C490-1381-42C0-A92B-032AEBCDA3F9}" presName="level3hierChild" presStyleCnt="0"/>
      <dgm:spPr/>
    </dgm:pt>
    <dgm:pt modelId="{D8F7578F-3122-472F-8A51-A4A5D4C854F9}" type="pres">
      <dgm:prSet presAssocID="{864D445A-0AD7-41C4-B920-8AFA988E25D9}" presName="conn2-1" presStyleLbl="parChTrans1D4" presStyleIdx="1" presStyleCnt="5"/>
      <dgm:spPr/>
    </dgm:pt>
    <dgm:pt modelId="{93089780-2921-44B8-954B-5DDA70ED834F}" type="pres">
      <dgm:prSet presAssocID="{864D445A-0AD7-41C4-B920-8AFA988E25D9}" presName="connTx" presStyleLbl="parChTrans1D4" presStyleIdx="1" presStyleCnt="5"/>
      <dgm:spPr/>
    </dgm:pt>
    <dgm:pt modelId="{0B84401C-66A7-47FC-B112-D0A4DCFDFE69}" type="pres">
      <dgm:prSet presAssocID="{DFEEE5E1-A1D7-48D2-B206-708DD34B7AF6}" presName="root2" presStyleCnt="0"/>
      <dgm:spPr/>
    </dgm:pt>
    <dgm:pt modelId="{4BBF0B19-2C0D-4C7B-BCBD-6402DF93D5D4}" type="pres">
      <dgm:prSet presAssocID="{DFEEE5E1-A1D7-48D2-B206-708DD34B7AF6}" presName="LevelTwoTextNode" presStyleLbl="node4" presStyleIdx="1" presStyleCnt="5">
        <dgm:presLayoutVars>
          <dgm:chPref val="3"/>
        </dgm:presLayoutVars>
      </dgm:prSet>
      <dgm:spPr/>
    </dgm:pt>
    <dgm:pt modelId="{6F6E86BC-678D-4BDE-B1E5-521DB8ECCCD3}" type="pres">
      <dgm:prSet presAssocID="{DFEEE5E1-A1D7-48D2-B206-708DD34B7AF6}" presName="level3hierChild" presStyleCnt="0"/>
      <dgm:spPr/>
    </dgm:pt>
    <dgm:pt modelId="{3CFB9294-13E4-4C48-94D2-8E8BFE48642A}" type="pres">
      <dgm:prSet presAssocID="{DD2A3F85-B57B-4ABE-9CD5-862AF461C138}" presName="conn2-1" presStyleLbl="parChTrans1D3" presStyleIdx="2" presStyleCnt="5"/>
      <dgm:spPr/>
    </dgm:pt>
    <dgm:pt modelId="{8EC71854-3C1C-4847-A344-0863FAB73815}" type="pres">
      <dgm:prSet presAssocID="{DD2A3F85-B57B-4ABE-9CD5-862AF461C138}" presName="connTx" presStyleLbl="parChTrans1D3" presStyleIdx="2" presStyleCnt="5"/>
      <dgm:spPr/>
    </dgm:pt>
    <dgm:pt modelId="{5EC8D486-E7F2-4327-A62D-68E0D6B87EC9}" type="pres">
      <dgm:prSet presAssocID="{9D8AA454-9D45-46CA-84BD-979B5450D0AE}" presName="root2" presStyleCnt="0"/>
      <dgm:spPr/>
    </dgm:pt>
    <dgm:pt modelId="{E83A4CA0-1E6F-4614-AB72-E27AD9007E28}" type="pres">
      <dgm:prSet presAssocID="{9D8AA454-9D45-46CA-84BD-979B5450D0AE}" presName="LevelTwoTextNode" presStyleLbl="node3" presStyleIdx="2" presStyleCnt="5">
        <dgm:presLayoutVars>
          <dgm:chPref val="3"/>
        </dgm:presLayoutVars>
      </dgm:prSet>
      <dgm:spPr/>
    </dgm:pt>
    <dgm:pt modelId="{CCEDD6D0-0C32-48ED-A849-36771288856F}" type="pres">
      <dgm:prSet presAssocID="{9D8AA454-9D45-46CA-84BD-979B5450D0AE}" presName="level3hierChild" presStyleCnt="0"/>
      <dgm:spPr/>
    </dgm:pt>
    <dgm:pt modelId="{20BF6F17-22C8-4708-9005-DC6F602C9765}" type="pres">
      <dgm:prSet presAssocID="{DEC68DAB-7C51-4612-939F-E30C9ABA6CB1}" presName="conn2-1" presStyleLbl="parChTrans1D4" presStyleIdx="2" presStyleCnt="5"/>
      <dgm:spPr/>
    </dgm:pt>
    <dgm:pt modelId="{36C58A78-8CD4-407D-A33D-56D59D6BCC17}" type="pres">
      <dgm:prSet presAssocID="{DEC68DAB-7C51-4612-939F-E30C9ABA6CB1}" presName="connTx" presStyleLbl="parChTrans1D4" presStyleIdx="2" presStyleCnt="5"/>
      <dgm:spPr/>
    </dgm:pt>
    <dgm:pt modelId="{914708B4-F86D-481C-BA75-537925A94321}" type="pres">
      <dgm:prSet presAssocID="{76B679DB-BC92-410D-8633-839B2DAA7EE5}" presName="root2" presStyleCnt="0"/>
      <dgm:spPr/>
    </dgm:pt>
    <dgm:pt modelId="{04224E26-5817-4887-AE15-903B2A083232}" type="pres">
      <dgm:prSet presAssocID="{76B679DB-BC92-410D-8633-839B2DAA7EE5}" presName="LevelTwoTextNode" presStyleLbl="node4" presStyleIdx="2" presStyleCnt="5">
        <dgm:presLayoutVars>
          <dgm:chPref val="3"/>
        </dgm:presLayoutVars>
      </dgm:prSet>
      <dgm:spPr/>
    </dgm:pt>
    <dgm:pt modelId="{EC7ACE87-6C56-449D-9468-6860DF22F47F}" type="pres">
      <dgm:prSet presAssocID="{76B679DB-BC92-410D-8633-839B2DAA7EE5}" presName="level3hierChild" presStyleCnt="0"/>
      <dgm:spPr/>
    </dgm:pt>
    <dgm:pt modelId="{203DF86A-B9D6-4C86-929B-A0D0E588E40A}" type="pres">
      <dgm:prSet presAssocID="{FB673586-3A54-4E70-A955-3C151144FAC6}" presName="conn2-1" presStyleLbl="parChTrans1D2" presStyleIdx="1" presStyleCnt="2"/>
      <dgm:spPr/>
    </dgm:pt>
    <dgm:pt modelId="{27F62E39-0DFA-4D2A-9FBF-098D1D51421F}" type="pres">
      <dgm:prSet presAssocID="{FB673586-3A54-4E70-A955-3C151144FAC6}" presName="connTx" presStyleLbl="parChTrans1D2" presStyleIdx="1" presStyleCnt="2"/>
      <dgm:spPr/>
    </dgm:pt>
    <dgm:pt modelId="{B63BD278-A127-4A20-8CB6-C98E32C3DAA4}" type="pres">
      <dgm:prSet presAssocID="{0B5995D5-148D-4FA1-A5C1-37D4B57B494B}" presName="root2" presStyleCnt="0"/>
      <dgm:spPr/>
    </dgm:pt>
    <dgm:pt modelId="{1020991D-4738-49E4-BA2A-6D5727ACD4E3}" type="pres">
      <dgm:prSet presAssocID="{0B5995D5-148D-4FA1-A5C1-37D4B57B494B}" presName="LevelTwoTextNode" presStyleLbl="node2" presStyleIdx="1" presStyleCnt="2">
        <dgm:presLayoutVars>
          <dgm:chPref val="3"/>
        </dgm:presLayoutVars>
      </dgm:prSet>
      <dgm:spPr/>
    </dgm:pt>
    <dgm:pt modelId="{C9E0D270-7422-4143-A782-506B7B18BAE9}" type="pres">
      <dgm:prSet presAssocID="{0B5995D5-148D-4FA1-A5C1-37D4B57B494B}" presName="level3hierChild" presStyleCnt="0"/>
      <dgm:spPr/>
    </dgm:pt>
    <dgm:pt modelId="{F22BDDEC-B640-4CCA-8113-E21A90F556ED}" type="pres">
      <dgm:prSet presAssocID="{CE62E377-4EBA-4E9D-B8E0-870FBBBF20A8}" presName="conn2-1" presStyleLbl="parChTrans1D3" presStyleIdx="3" presStyleCnt="5"/>
      <dgm:spPr/>
    </dgm:pt>
    <dgm:pt modelId="{ED788368-934D-4044-ACFD-BF49F32C4EB3}" type="pres">
      <dgm:prSet presAssocID="{CE62E377-4EBA-4E9D-B8E0-870FBBBF20A8}" presName="connTx" presStyleLbl="parChTrans1D3" presStyleIdx="3" presStyleCnt="5"/>
      <dgm:spPr/>
    </dgm:pt>
    <dgm:pt modelId="{6CC52B0D-5D22-45E6-857C-54B3AD6C11A9}" type="pres">
      <dgm:prSet presAssocID="{3A6803F6-EFE5-4846-B5A3-9C3772E66CC1}" presName="root2" presStyleCnt="0"/>
      <dgm:spPr/>
    </dgm:pt>
    <dgm:pt modelId="{CD6A2826-2DBA-4614-B8CE-E38CCDB78776}" type="pres">
      <dgm:prSet presAssocID="{3A6803F6-EFE5-4846-B5A3-9C3772E66CC1}" presName="LevelTwoTextNode" presStyleLbl="node3" presStyleIdx="3" presStyleCnt="5">
        <dgm:presLayoutVars>
          <dgm:chPref val="3"/>
        </dgm:presLayoutVars>
      </dgm:prSet>
      <dgm:spPr/>
    </dgm:pt>
    <dgm:pt modelId="{C40A75FF-EC8A-4941-870B-AB4B959F342B}" type="pres">
      <dgm:prSet presAssocID="{3A6803F6-EFE5-4846-B5A3-9C3772E66CC1}" presName="level3hierChild" presStyleCnt="0"/>
      <dgm:spPr/>
    </dgm:pt>
    <dgm:pt modelId="{44683A9C-7257-4B88-972D-E4144A86F56C}" type="pres">
      <dgm:prSet presAssocID="{F2C34F6C-17FA-40F4-8085-FCE87D4F440B}" presName="conn2-1" presStyleLbl="parChTrans1D4" presStyleIdx="3" presStyleCnt="5"/>
      <dgm:spPr/>
    </dgm:pt>
    <dgm:pt modelId="{6C5AF683-3BF5-45D7-BA91-36259734246A}" type="pres">
      <dgm:prSet presAssocID="{F2C34F6C-17FA-40F4-8085-FCE87D4F440B}" presName="connTx" presStyleLbl="parChTrans1D4" presStyleIdx="3" presStyleCnt="5"/>
      <dgm:spPr/>
    </dgm:pt>
    <dgm:pt modelId="{8DF6B596-D973-41DA-8A24-356155768DCB}" type="pres">
      <dgm:prSet presAssocID="{B5E68AEB-89E6-491D-9464-643E5E416F6F}" presName="root2" presStyleCnt="0"/>
      <dgm:spPr/>
    </dgm:pt>
    <dgm:pt modelId="{B375001F-EDF8-4870-A12B-1C20F7135A6D}" type="pres">
      <dgm:prSet presAssocID="{B5E68AEB-89E6-491D-9464-643E5E416F6F}" presName="LevelTwoTextNode" presStyleLbl="node4" presStyleIdx="3" presStyleCnt="5">
        <dgm:presLayoutVars>
          <dgm:chPref val="3"/>
        </dgm:presLayoutVars>
      </dgm:prSet>
      <dgm:spPr/>
    </dgm:pt>
    <dgm:pt modelId="{F57A2A05-160A-42DA-AE4C-E4AE13849509}" type="pres">
      <dgm:prSet presAssocID="{B5E68AEB-89E6-491D-9464-643E5E416F6F}" presName="level3hierChild" presStyleCnt="0"/>
      <dgm:spPr/>
    </dgm:pt>
    <dgm:pt modelId="{EE4E2DC7-A598-4BCB-963C-BC81D979DB4A}" type="pres">
      <dgm:prSet presAssocID="{E90A3A19-3F80-4F26-B30F-A785A58915E3}" presName="conn2-1" presStyleLbl="parChTrans1D3" presStyleIdx="4" presStyleCnt="5"/>
      <dgm:spPr/>
    </dgm:pt>
    <dgm:pt modelId="{42EF127F-5A6C-400C-B3C9-D2FE57562F87}" type="pres">
      <dgm:prSet presAssocID="{E90A3A19-3F80-4F26-B30F-A785A58915E3}" presName="connTx" presStyleLbl="parChTrans1D3" presStyleIdx="4" presStyleCnt="5"/>
      <dgm:spPr/>
    </dgm:pt>
    <dgm:pt modelId="{393AD10E-A0B9-4533-899F-955D86289CFC}" type="pres">
      <dgm:prSet presAssocID="{A3ACFA4A-3549-429E-A397-5B4194D273E0}" presName="root2" presStyleCnt="0"/>
      <dgm:spPr/>
    </dgm:pt>
    <dgm:pt modelId="{E1A2692B-AB42-4DDA-90D1-B4322C1CE1F3}" type="pres">
      <dgm:prSet presAssocID="{A3ACFA4A-3549-429E-A397-5B4194D273E0}" presName="LevelTwoTextNode" presStyleLbl="node3" presStyleIdx="4" presStyleCnt="5">
        <dgm:presLayoutVars>
          <dgm:chPref val="3"/>
        </dgm:presLayoutVars>
      </dgm:prSet>
      <dgm:spPr/>
    </dgm:pt>
    <dgm:pt modelId="{265B7F3D-E0E3-4405-AD2E-21844133FB38}" type="pres">
      <dgm:prSet presAssocID="{A3ACFA4A-3549-429E-A397-5B4194D273E0}" presName="level3hierChild" presStyleCnt="0"/>
      <dgm:spPr/>
    </dgm:pt>
    <dgm:pt modelId="{A2A3132D-01BB-4931-AAA8-1A5E87930F1C}" type="pres">
      <dgm:prSet presAssocID="{C0A9A663-2211-4760-967B-7A3C13DE194A}" presName="conn2-1" presStyleLbl="parChTrans1D4" presStyleIdx="4" presStyleCnt="5"/>
      <dgm:spPr/>
    </dgm:pt>
    <dgm:pt modelId="{4FC8B7A5-7CBD-4ACD-9917-F36DB3E2C627}" type="pres">
      <dgm:prSet presAssocID="{C0A9A663-2211-4760-967B-7A3C13DE194A}" presName="connTx" presStyleLbl="parChTrans1D4" presStyleIdx="4" presStyleCnt="5"/>
      <dgm:spPr/>
    </dgm:pt>
    <dgm:pt modelId="{55F7E021-3D84-4D5A-AC6A-26D13E8E2893}" type="pres">
      <dgm:prSet presAssocID="{586BAC9D-4F1A-4674-A20D-BA1F033BF617}" presName="root2" presStyleCnt="0"/>
      <dgm:spPr/>
    </dgm:pt>
    <dgm:pt modelId="{8B7CAFDB-40DF-4FF3-BD07-91FACC7F08BE}" type="pres">
      <dgm:prSet presAssocID="{586BAC9D-4F1A-4674-A20D-BA1F033BF617}" presName="LevelTwoTextNode" presStyleLbl="node4" presStyleIdx="4" presStyleCnt="5">
        <dgm:presLayoutVars>
          <dgm:chPref val="3"/>
        </dgm:presLayoutVars>
      </dgm:prSet>
      <dgm:spPr/>
    </dgm:pt>
    <dgm:pt modelId="{BF162308-4860-4109-AAE2-EBBA16EB68E1}" type="pres">
      <dgm:prSet presAssocID="{586BAC9D-4F1A-4674-A20D-BA1F033BF617}" presName="level3hierChild" presStyleCnt="0"/>
      <dgm:spPr/>
    </dgm:pt>
  </dgm:ptLst>
  <dgm:cxnLst>
    <dgm:cxn modelId="{2F33F408-DB3D-419E-826B-130A6F3E6737}" srcId="{0B5995D5-148D-4FA1-A5C1-37D4B57B494B}" destId="{3A6803F6-EFE5-4846-B5A3-9C3772E66CC1}" srcOrd="0" destOrd="0" parTransId="{CE62E377-4EBA-4E9D-B8E0-870FBBBF20A8}" sibTransId="{5F3CDCC6-DE94-4407-A70F-EA7EE5E48C9E}"/>
    <dgm:cxn modelId="{3A5D2509-FC3E-44AC-BFFB-5C413A9D8178}" srcId="{9C79993C-2067-4744-B589-25438B484B5C}" destId="{9D8AA454-9D45-46CA-84BD-979B5450D0AE}" srcOrd="2" destOrd="0" parTransId="{DD2A3F85-B57B-4ABE-9CD5-862AF461C138}" sibTransId="{41D8894E-6024-4BFD-A857-EF741CFA20AC}"/>
    <dgm:cxn modelId="{38C80915-F042-46E5-9388-E3E9A50DC6EF}" type="presOf" srcId="{E90A3A19-3F80-4F26-B30F-A785A58915E3}" destId="{42EF127F-5A6C-400C-B3C9-D2FE57562F87}" srcOrd="1" destOrd="0" presId="urn:microsoft.com/office/officeart/2008/layout/HorizontalMultiLevelHierarchy"/>
    <dgm:cxn modelId="{E629C615-AF11-414A-AF96-6CFCFA0B49D1}" type="presOf" srcId="{76B679DB-BC92-410D-8633-839B2DAA7EE5}" destId="{04224E26-5817-4887-AE15-903B2A083232}" srcOrd="0" destOrd="0" presId="urn:microsoft.com/office/officeart/2008/layout/HorizontalMultiLevelHierarchy"/>
    <dgm:cxn modelId="{740CEC17-050F-4622-A5DE-57F25384D782}" type="presOf" srcId="{F2C34F6C-17FA-40F4-8085-FCE87D4F440B}" destId="{44683A9C-7257-4B88-972D-E4144A86F56C}" srcOrd="0" destOrd="0" presId="urn:microsoft.com/office/officeart/2008/layout/HorizontalMultiLevelHierarchy"/>
    <dgm:cxn modelId="{CD4F1D1B-200D-4938-ADBD-E1775D459C6C}" type="presOf" srcId="{C0A9A663-2211-4760-967B-7A3C13DE194A}" destId="{4FC8B7A5-7CBD-4ACD-9917-F36DB3E2C627}" srcOrd="1" destOrd="0" presId="urn:microsoft.com/office/officeart/2008/layout/HorizontalMultiLevelHierarchy"/>
    <dgm:cxn modelId="{8B98171F-7A40-4F08-80F9-9B29155D0798}" srcId="{9C79993C-2067-4744-B589-25438B484B5C}" destId="{A647C490-1381-42C0-A92B-032AEBCDA3F9}" srcOrd="1" destOrd="0" parTransId="{FCAB01F6-0A65-47EA-BFFB-33729F595189}" sibTransId="{A3C8E3F3-66A4-4A07-BC6A-DC9434AF7187}"/>
    <dgm:cxn modelId="{07917927-5990-4087-A59A-BB8AC7188CBB}" type="presOf" srcId="{20435F81-5DCF-4EA5-844C-D69C5832309F}" destId="{16DACE5C-6D9B-4573-828E-DA8DFDEC7CD4}" srcOrd="0" destOrd="0" presId="urn:microsoft.com/office/officeart/2008/layout/HorizontalMultiLevelHierarchy"/>
    <dgm:cxn modelId="{57CF8533-7612-4547-A30C-ED349B25F289}" type="presOf" srcId="{1FB7E4B1-212C-41BF-B6F8-B2448D795325}" destId="{93A6D863-DC1C-4495-A3C0-F9218C2DAF14}" srcOrd="1" destOrd="0" presId="urn:microsoft.com/office/officeart/2008/layout/HorizontalMultiLevelHierarchy"/>
    <dgm:cxn modelId="{44BA8B3B-7308-4B2E-BCA5-12B03660F43D}" type="presOf" srcId="{9D8AA454-9D45-46CA-84BD-979B5450D0AE}" destId="{E83A4CA0-1E6F-4614-AB72-E27AD9007E28}" srcOrd="0" destOrd="0" presId="urn:microsoft.com/office/officeart/2008/layout/HorizontalMultiLevelHierarchy"/>
    <dgm:cxn modelId="{323E8C3B-177B-4433-B783-AC86440B498D}" type="presOf" srcId="{3A6803F6-EFE5-4846-B5A3-9C3772E66CC1}" destId="{CD6A2826-2DBA-4614-B8CE-E38CCDB78776}" srcOrd="0" destOrd="0" presId="urn:microsoft.com/office/officeart/2008/layout/HorizontalMultiLevelHierarchy"/>
    <dgm:cxn modelId="{6C339E3C-770D-4E80-8040-E58E8DA0FC3C}" srcId="{A647C490-1381-42C0-A92B-032AEBCDA3F9}" destId="{DFEEE5E1-A1D7-48D2-B206-708DD34B7AF6}" srcOrd="0" destOrd="0" parTransId="{864D445A-0AD7-41C4-B920-8AFA988E25D9}" sibTransId="{93579632-DCD2-4AC7-9F2B-71B21F043C85}"/>
    <dgm:cxn modelId="{0D0C7F3F-4B89-44FA-89B2-6F13EEFCBE3F}" type="presOf" srcId="{8A48584C-C9B6-4EAD-A3DF-9C12C3A08FE5}" destId="{C34D6C09-51F1-41BD-B552-B2417E94D1E9}" srcOrd="0" destOrd="0" presId="urn:microsoft.com/office/officeart/2008/layout/HorizontalMultiLevelHierarchy"/>
    <dgm:cxn modelId="{D45C2C61-D194-403B-8D5D-56929D1DB616}" type="presOf" srcId="{1FB7E4B1-212C-41BF-B6F8-B2448D795325}" destId="{5AC93BB1-4F1C-4431-B428-87C64E31D3E2}" srcOrd="0" destOrd="0" presId="urn:microsoft.com/office/officeart/2008/layout/HorizontalMultiLevelHierarchy"/>
    <dgm:cxn modelId="{5D64A763-5191-4FED-9A1E-2C2BF9A0171B}" srcId="{8A48584C-C9B6-4EAD-A3DF-9C12C3A08FE5}" destId="{0B5995D5-148D-4FA1-A5C1-37D4B57B494B}" srcOrd="1" destOrd="0" parTransId="{FB673586-3A54-4E70-A955-3C151144FAC6}" sibTransId="{5EEF1BE7-2B65-4690-A3A8-94E9B1C72452}"/>
    <dgm:cxn modelId="{F3714E45-558A-4F2F-BF67-F8FBD15224BE}" type="presOf" srcId="{A647C490-1381-42C0-A92B-032AEBCDA3F9}" destId="{F1ED3648-2F95-42A5-89D6-E6A64C486A53}" srcOrd="0" destOrd="0" presId="urn:microsoft.com/office/officeart/2008/layout/HorizontalMultiLevelHierarchy"/>
    <dgm:cxn modelId="{DBEFE348-4D90-44F0-A6AB-41492BF172BB}" srcId="{9D8AA454-9D45-46CA-84BD-979B5450D0AE}" destId="{76B679DB-BC92-410D-8633-839B2DAA7EE5}" srcOrd="0" destOrd="0" parTransId="{DEC68DAB-7C51-4612-939F-E30C9ABA6CB1}" sibTransId="{37710ED0-569A-48AC-8117-0062F6AD0EDD}"/>
    <dgm:cxn modelId="{EF80806E-C4F3-4524-9D53-0790DC18D1BD}" type="presOf" srcId="{C0A9A663-2211-4760-967B-7A3C13DE194A}" destId="{A2A3132D-01BB-4931-AAA8-1A5E87930F1C}" srcOrd="0" destOrd="0" presId="urn:microsoft.com/office/officeart/2008/layout/HorizontalMultiLevelHierarchy"/>
    <dgm:cxn modelId="{03B93550-9170-4D39-A330-9AE1844C10FA}" srcId="{20435F81-5DCF-4EA5-844C-D69C5832309F}" destId="{8A48584C-C9B6-4EAD-A3DF-9C12C3A08FE5}" srcOrd="0" destOrd="0" parTransId="{AEB62817-19E9-4995-8CF3-CCE38C22AAF1}" sibTransId="{6A4C0F34-1433-4481-ABE5-C5E51F5B227A}"/>
    <dgm:cxn modelId="{CAF86954-8E73-4FC6-85DB-6DFAC022C8DA}" type="presOf" srcId="{CD861BFB-EA8E-4E1D-BE1D-7F1B2FF6A62D}" destId="{A95280EC-E63D-4256-86F4-D3239011124B}" srcOrd="0" destOrd="0" presId="urn:microsoft.com/office/officeart/2008/layout/HorizontalMultiLevelHierarchy"/>
    <dgm:cxn modelId="{BD568D75-E8C1-4B25-B3C2-E70C33731F77}" type="presOf" srcId="{AA31C891-719C-4CBF-98A2-4F9D878766C8}" destId="{95CF233F-14D0-4EAB-BE5B-A91DEE09939D}" srcOrd="0" destOrd="0" presId="urn:microsoft.com/office/officeart/2008/layout/HorizontalMultiLevelHierarchy"/>
    <dgm:cxn modelId="{72050276-BD31-4EA4-8B3B-FE437FE9B12A}" type="presOf" srcId="{CE62E377-4EBA-4E9D-B8E0-870FBBBF20A8}" destId="{ED788368-934D-4044-ACFD-BF49F32C4EB3}" srcOrd="1" destOrd="0" presId="urn:microsoft.com/office/officeart/2008/layout/HorizontalMultiLevelHierarchy"/>
    <dgm:cxn modelId="{A1DBD876-B2EC-49B6-8C8C-F4B699916695}" srcId="{0B5995D5-148D-4FA1-A5C1-37D4B57B494B}" destId="{A3ACFA4A-3549-429E-A397-5B4194D273E0}" srcOrd="1" destOrd="0" parTransId="{E90A3A19-3F80-4F26-B30F-A785A58915E3}" sibTransId="{8C985C74-1831-4DB1-BD72-3DD01747B011}"/>
    <dgm:cxn modelId="{32231457-50E9-48E8-8A44-BEE4D7160A91}" type="presOf" srcId="{A3ACFA4A-3549-429E-A397-5B4194D273E0}" destId="{E1A2692B-AB42-4DDA-90D1-B4322C1CE1F3}" srcOrd="0" destOrd="0" presId="urn:microsoft.com/office/officeart/2008/layout/HorizontalMultiLevelHierarchy"/>
    <dgm:cxn modelId="{1A4B6459-03D6-4C98-AEB2-14E326B1F37A}" type="presOf" srcId="{DD2A3F85-B57B-4ABE-9CD5-862AF461C138}" destId="{3CFB9294-13E4-4C48-94D2-8E8BFE48642A}" srcOrd="0" destOrd="0" presId="urn:microsoft.com/office/officeart/2008/layout/HorizontalMultiLevelHierarchy"/>
    <dgm:cxn modelId="{F801FF59-B474-44FE-8F67-9A4712320E90}" type="presOf" srcId="{864D445A-0AD7-41C4-B920-8AFA988E25D9}" destId="{93089780-2921-44B8-954B-5DDA70ED834F}" srcOrd="1" destOrd="0" presId="urn:microsoft.com/office/officeart/2008/layout/HorizontalMultiLevelHierarchy"/>
    <dgm:cxn modelId="{37B68489-DC91-4B05-B9A8-92A36069F67A}" type="presOf" srcId="{83F4CA80-BD3E-42A3-8ADF-4EC84E38141F}" destId="{B32EF7FA-CE8E-4A85-BF42-86BE4B232895}" srcOrd="0" destOrd="0" presId="urn:microsoft.com/office/officeart/2008/layout/HorizontalMultiLevelHierarchy"/>
    <dgm:cxn modelId="{06115B8A-AEE0-4A63-9D30-E222739D46C3}" type="presOf" srcId="{DFEEE5E1-A1D7-48D2-B206-708DD34B7AF6}" destId="{4BBF0B19-2C0D-4C7B-BCBD-6402DF93D5D4}" srcOrd="0" destOrd="0" presId="urn:microsoft.com/office/officeart/2008/layout/HorizontalMultiLevelHierarchy"/>
    <dgm:cxn modelId="{4EE20097-94B1-4BBC-B362-9D114FCCB2B2}" type="presOf" srcId="{586BAC9D-4F1A-4674-A20D-BA1F033BF617}" destId="{8B7CAFDB-40DF-4FF3-BD07-91FACC7F08BE}" srcOrd="0" destOrd="0" presId="urn:microsoft.com/office/officeart/2008/layout/HorizontalMultiLevelHierarchy"/>
    <dgm:cxn modelId="{B006659B-6A5D-4ED4-A202-42AD006B496B}" srcId="{8A48584C-C9B6-4EAD-A3DF-9C12C3A08FE5}" destId="{9C79993C-2067-4744-B589-25438B484B5C}" srcOrd="0" destOrd="0" parTransId="{AA31C891-719C-4CBF-98A2-4F9D878766C8}" sibTransId="{45748A34-96D3-40B7-9B0F-45BFFE5BBB77}"/>
    <dgm:cxn modelId="{A6A6C69C-F0EF-43CD-B106-D5B290CFB8EC}" type="presOf" srcId="{FCAB01F6-0A65-47EA-BFFB-33729F595189}" destId="{E9B2B59D-2423-40A4-B735-C4AE9CBDFA9A}" srcOrd="1" destOrd="0" presId="urn:microsoft.com/office/officeart/2008/layout/HorizontalMultiLevelHierarchy"/>
    <dgm:cxn modelId="{5A6ACAA4-827F-4A74-BBED-4E3FA4F17FF7}" type="presOf" srcId="{DEC68DAB-7C51-4612-939F-E30C9ABA6CB1}" destId="{20BF6F17-22C8-4708-9005-DC6F602C9765}" srcOrd="0" destOrd="0" presId="urn:microsoft.com/office/officeart/2008/layout/HorizontalMultiLevelHierarchy"/>
    <dgm:cxn modelId="{76E9E9A7-8C9E-417B-8182-ED443ECAA2E0}" type="presOf" srcId="{FCAB01F6-0A65-47EA-BFFB-33729F595189}" destId="{AC504625-B262-4CBA-8B39-F26A7830B8CE}" srcOrd="0" destOrd="0" presId="urn:microsoft.com/office/officeart/2008/layout/HorizontalMultiLevelHierarchy"/>
    <dgm:cxn modelId="{0A3E2DA8-2648-4246-A8E3-CA1256CDFA99}" type="presOf" srcId="{FB673586-3A54-4E70-A955-3C151144FAC6}" destId="{27F62E39-0DFA-4D2A-9FBF-098D1D51421F}" srcOrd="1" destOrd="0" presId="urn:microsoft.com/office/officeart/2008/layout/HorizontalMultiLevelHierarchy"/>
    <dgm:cxn modelId="{DC2843AE-079C-43B8-8768-1564557E6DA4}" type="presOf" srcId="{FB673586-3A54-4E70-A955-3C151144FAC6}" destId="{203DF86A-B9D6-4C86-929B-A0D0E588E40A}" srcOrd="0" destOrd="0" presId="urn:microsoft.com/office/officeart/2008/layout/HorizontalMultiLevelHierarchy"/>
    <dgm:cxn modelId="{E0D92EBE-2B4C-41A1-9204-B72AFF46FEE7}" srcId="{9C79993C-2067-4744-B589-25438B484B5C}" destId="{83F4CA80-BD3E-42A3-8ADF-4EC84E38141F}" srcOrd="0" destOrd="0" parTransId="{B377841C-F955-47B3-852F-EA15A47D1A50}" sibTransId="{2FE91A15-E6B7-4F01-AB5A-353B424EC24A}"/>
    <dgm:cxn modelId="{10D068CA-5C43-4E0B-8555-0682BAEAD745}" srcId="{3A6803F6-EFE5-4846-B5A3-9C3772E66CC1}" destId="{B5E68AEB-89E6-491D-9464-643E5E416F6F}" srcOrd="0" destOrd="0" parTransId="{F2C34F6C-17FA-40F4-8085-FCE87D4F440B}" sibTransId="{7EE28EEA-6644-4CF7-A2DB-E5BB98278F7F}"/>
    <dgm:cxn modelId="{548EA7CC-6EB1-4E33-9FF4-2342C7786FA0}" type="presOf" srcId="{B5E68AEB-89E6-491D-9464-643E5E416F6F}" destId="{B375001F-EDF8-4870-A12B-1C20F7135A6D}" srcOrd="0" destOrd="0" presId="urn:microsoft.com/office/officeart/2008/layout/HorizontalMultiLevelHierarchy"/>
    <dgm:cxn modelId="{C0D4F9CE-A3BA-47B6-A14F-52FFB8B44FB0}" type="presOf" srcId="{F2C34F6C-17FA-40F4-8085-FCE87D4F440B}" destId="{6C5AF683-3BF5-45D7-BA91-36259734246A}" srcOrd="1" destOrd="0" presId="urn:microsoft.com/office/officeart/2008/layout/HorizontalMultiLevelHierarchy"/>
    <dgm:cxn modelId="{F847FECF-3D40-47A5-9400-6E583403065D}" type="presOf" srcId="{0B5995D5-148D-4FA1-A5C1-37D4B57B494B}" destId="{1020991D-4738-49E4-BA2A-6D5727ACD4E3}" srcOrd="0" destOrd="0" presId="urn:microsoft.com/office/officeart/2008/layout/HorizontalMultiLevelHierarchy"/>
    <dgm:cxn modelId="{4C4A97D0-DAE9-4D1E-8C22-C4C5C88027F5}" type="presOf" srcId="{9C79993C-2067-4744-B589-25438B484B5C}" destId="{96ED82E2-18AF-4BD5-964C-7885379217B6}" srcOrd="0" destOrd="0" presId="urn:microsoft.com/office/officeart/2008/layout/HorizontalMultiLevelHierarchy"/>
    <dgm:cxn modelId="{1C57D8D8-85FA-4E4F-B28E-8CBF450D46BC}" type="presOf" srcId="{AA31C891-719C-4CBF-98A2-4F9D878766C8}" destId="{F2A73CF9-E73F-4AF0-A5EC-CCE0539E13CC}" srcOrd="1" destOrd="0" presId="urn:microsoft.com/office/officeart/2008/layout/HorizontalMultiLevelHierarchy"/>
    <dgm:cxn modelId="{6D9F61DA-FE87-4BA0-8BBC-2B8E73706156}" type="presOf" srcId="{864D445A-0AD7-41C4-B920-8AFA988E25D9}" destId="{D8F7578F-3122-472F-8A51-A4A5D4C854F9}" srcOrd="0" destOrd="0" presId="urn:microsoft.com/office/officeart/2008/layout/HorizontalMultiLevelHierarchy"/>
    <dgm:cxn modelId="{FB0CAFDF-3DC2-4D6A-BF6E-1795AF530671}" type="presOf" srcId="{DEC68DAB-7C51-4612-939F-E30C9ABA6CB1}" destId="{36C58A78-8CD4-407D-A33D-56D59D6BCC17}" srcOrd="1" destOrd="0" presId="urn:microsoft.com/office/officeart/2008/layout/HorizontalMultiLevelHierarchy"/>
    <dgm:cxn modelId="{11F4E8E8-5D94-487C-A7FA-9E9803B7E08A}" srcId="{A3ACFA4A-3549-429E-A397-5B4194D273E0}" destId="{586BAC9D-4F1A-4674-A20D-BA1F033BF617}" srcOrd="0" destOrd="0" parTransId="{C0A9A663-2211-4760-967B-7A3C13DE194A}" sibTransId="{36FA866F-5DDC-48BA-82DF-5AC23F20BEFB}"/>
    <dgm:cxn modelId="{0E6D1AEA-B9A9-4958-941B-39F3DECAA4D0}" srcId="{83F4CA80-BD3E-42A3-8ADF-4EC84E38141F}" destId="{CD861BFB-EA8E-4E1D-BE1D-7F1B2FF6A62D}" srcOrd="0" destOrd="0" parTransId="{1FB7E4B1-212C-41BF-B6F8-B2448D795325}" sibTransId="{0CAF79DE-7385-4227-9590-730B7712A702}"/>
    <dgm:cxn modelId="{CE3E8DEB-E441-49C0-98C2-3DF5C43323AC}" type="presOf" srcId="{B377841C-F955-47B3-852F-EA15A47D1A50}" destId="{7112692C-0193-4013-94A6-45CF2C1FABBA}" srcOrd="1" destOrd="0" presId="urn:microsoft.com/office/officeart/2008/layout/HorizontalMultiLevelHierarchy"/>
    <dgm:cxn modelId="{B130BBEC-7382-42E5-B550-F8F7B4FEF5A9}" type="presOf" srcId="{DD2A3F85-B57B-4ABE-9CD5-862AF461C138}" destId="{8EC71854-3C1C-4847-A344-0863FAB73815}" srcOrd="1" destOrd="0" presId="urn:microsoft.com/office/officeart/2008/layout/HorizontalMultiLevelHierarchy"/>
    <dgm:cxn modelId="{00CBCFF3-4CE8-4C9E-BDB0-D1905A46B678}" type="presOf" srcId="{B377841C-F955-47B3-852F-EA15A47D1A50}" destId="{3181C44C-3387-42E8-AC52-D23051FEB3F4}" srcOrd="0" destOrd="0" presId="urn:microsoft.com/office/officeart/2008/layout/HorizontalMultiLevelHierarchy"/>
    <dgm:cxn modelId="{E5622DFA-57AA-4F3A-AAEC-8E54D1D446EB}" type="presOf" srcId="{E90A3A19-3F80-4F26-B30F-A785A58915E3}" destId="{EE4E2DC7-A598-4BCB-963C-BC81D979DB4A}" srcOrd="0" destOrd="0" presId="urn:microsoft.com/office/officeart/2008/layout/HorizontalMultiLevelHierarchy"/>
    <dgm:cxn modelId="{FA7BE3FC-AFD0-4BBB-A21D-E3EB24DCDB33}" type="presOf" srcId="{CE62E377-4EBA-4E9D-B8E0-870FBBBF20A8}" destId="{F22BDDEC-B640-4CCA-8113-E21A90F556ED}" srcOrd="0" destOrd="0" presId="urn:microsoft.com/office/officeart/2008/layout/HorizontalMultiLevelHierarchy"/>
    <dgm:cxn modelId="{EAE64DCB-255C-410B-923A-B5DB551BF6A8}" type="presParOf" srcId="{16DACE5C-6D9B-4573-828E-DA8DFDEC7CD4}" destId="{CA3F5412-087A-41B7-A47A-AD77302C0552}" srcOrd="0" destOrd="0" presId="urn:microsoft.com/office/officeart/2008/layout/HorizontalMultiLevelHierarchy"/>
    <dgm:cxn modelId="{2E550220-C62D-4C53-835B-DAE45197499A}" type="presParOf" srcId="{CA3F5412-087A-41B7-A47A-AD77302C0552}" destId="{C34D6C09-51F1-41BD-B552-B2417E94D1E9}" srcOrd="0" destOrd="0" presId="urn:microsoft.com/office/officeart/2008/layout/HorizontalMultiLevelHierarchy"/>
    <dgm:cxn modelId="{D3210F6A-3AB9-46F0-919E-4FBDCBCACC8B}" type="presParOf" srcId="{CA3F5412-087A-41B7-A47A-AD77302C0552}" destId="{F36229FA-D09C-42F6-9815-273A3613F66C}" srcOrd="1" destOrd="0" presId="urn:microsoft.com/office/officeart/2008/layout/HorizontalMultiLevelHierarchy"/>
    <dgm:cxn modelId="{350FDB51-C44F-4EBF-9235-179F7B8EAEFA}" type="presParOf" srcId="{F36229FA-D09C-42F6-9815-273A3613F66C}" destId="{95CF233F-14D0-4EAB-BE5B-A91DEE09939D}" srcOrd="0" destOrd="0" presId="urn:microsoft.com/office/officeart/2008/layout/HorizontalMultiLevelHierarchy"/>
    <dgm:cxn modelId="{DEEB3E5F-4DE4-49D8-87C1-3E6CA89DF032}" type="presParOf" srcId="{95CF233F-14D0-4EAB-BE5B-A91DEE09939D}" destId="{F2A73CF9-E73F-4AF0-A5EC-CCE0539E13CC}" srcOrd="0" destOrd="0" presId="urn:microsoft.com/office/officeart/2008/layout/HorizontalMultiLevelHierarchy"/>
    <dgm:cxn modelId="{AEED513D-3236-4BCD-B0D2-E2D051849F54}" type="presParOf" srcId="{F36229FA-D09C-42F6-9815-273A3613F66C}" destId="{EF546998-D53B-4E95-BC70-E1F2A221FDB0}" srcOrd="1" destOrd="0" presId="urn:microsoft.com/office/officeart/2008/layout/HorizontalMultiLevelHierarchy"/>
    <dgm:cxn modelId="{311FEF64-6A8F-42FB-9D50-573C1063B98C}" type="presParOf" srcId="{EF546998-D53B-4E95-BC70-E1F2A221FDB0}" destId="{96ED82E2-18AF-4BD5-964C-7885379217B6}" srcOrd="0" destOrd="0" presId="urn:microsoft.com/office/officeart/2008/layout/HorizontalMultiLevelHierarchy"/>
    <dgm:cxn modelId="{D843775C-7CBC-4F29-8D17-4AC323ACFF76}" type="presParOf" srcId="{EF546998-D53B-4E95-BC70-E1F2A221FDB0}" destId="{E03E43FF-943C-4D08-9E4C-FA5B0BB09FF7}" srcOrd="1" destOrd="0" presId="urn:microsoft.com/office/officeart/2008/layout/HorizontalMultiLevelHierarchy"/>
    <dgm:cxn modelId="{D8CD57A6-C3D2-41F3-A362-5955F39D2B83}" type="presParOf" srcId="{E03E43FF-943C-4D08-9E4C-FA5B0BB09FF7}" destId="{3181C44C-3387-42E8-AC52-D23051FEB3F4}" srcOrd="0" destOrd="0" presId="urn:microsoft.com/office/officeart/2008/layout/HorizontalMultiLevelHierarchy"/>
    <dgm:cxn modelId="{83966F9F-53AD-45D1-A6E7-329C08453FFD}" type="presParOf" srcId="{3181C44C-3387-42E8-AC52-D23051FEB3F4}" destId="{7112692C-0193-4013-94A6-45CF2C1FABBA}" srcOrd="0" destOrd="0" presId="urn:microsoft.com/office/officeart/2008/layout/HorizontalMultiLevelHierarchy"/>
    <dgm:cxn modelId="{A3CC8DD8-4AEE-493B-9553-2A2790325538}" type="presParOf" srcId="{E03E43FF-943C-4D08-9E4C-FA5B0BB09FF7}" destId="{64A3BA51-FA5F-4DD7-AF11-F565CFF5FE53}" srcOrd="1" destOrd="0" presId="urn:microsoft.com/office/officeart/2008/layout/HorizontalMultiLevelHierarchy"/>
    <dgm:cxn modelId="{66D25422-5C34-4F63-891D-D3EB8873D814}" type="presParOf" srcId="{64A3BA51-FA5F-4DD7-AF11-F565CFF5FE53}" destId="{B32EF7FA-CE8E-4A85-BF42-86BE4B232895}" srcOrd="0" destOrd="0" presId="urn:microsoft.com/office/officeart/2008/layout/HorizontalMultiLevelHierarchy"/>
    <dgm:cxn modelId="{95E012A5-5391-46D5-B544-587C983E5880}" type="presParOf" srcId="{64A3BA51-FA5F-4DD7-AF11-F565CFF5FE53}" destId="{874A77D8-88CD-4C11-A43D-8A0D63BE1D20}" srcOrd="1" destOrd="0" presId="urn:microsoft.com/office/officeart/2008/layout/HorizontalMultiLevelHierarchy"/>
    <dgm:cxn modelId="{EBF307A2-A37F-49EC-91FA-5D6A4CA10529}" type="presParOf" srcId="{874A77D8-88CD-4C11-A43D-8A0D63BE1D20}" destId="{5AC93BB1-4F1C-4431-B428-87C64E31D3E2}" srcOrd="0" destOrd="0" presId="urn:microsoft.com/office/officeart/2008/layout/HorizontalMultiLevelHierarchy"/>
    <dgm:cxn modelId="{37985E16-DB18-4276-AFA1-AFFF10244545}" type="presParOf" srcId="{5AC93BB1-4F1C-4431-B428-87C64E31D3E2}" destId="{93A6D863-DC1C-4495-A3C0-F9218C2DAF14}" srcOrd="0" destOrd="0" presId="urn:microsoft.com/office/officeart/2008/layout/HorizontalMultiLevelHierarchy"/>
    <dgm:cxn modelId="{A888DEA2-E869-417F-AA57-C58297B8606F}" type="presParOf" srcId="{874A77D8-88CD-4C11-A43D-8A0D63BE1D20}" destId="{0C52DCFE-69B6-4B18-B52D-F77DBDEF60C2}" srcOrd="1" destOrd="0" presId="urn:microsoft.com/office/officeart/2008/layout/HorizontalMultiLevelHierarchy"/>
    <dgm:cxn modelId="{B90E1F7C-F95F-454B-9186-297D19CEFAC6}" type="presParOf" srcId="{0C52DCFE-69B6-4B18-B52D-F77DBDEF60C2}" destId="{A95280EC-E63D-4256-86F4-D3239011124B}" srcOrd="0" destOrd="0" presId="urn:microsoft.com/office/officeart/2008/layout/HorizontalMultiLevelHierarchy"/>
    <dgm:cxn modelId="{AE9BC70F-9B7C-41AF-91E2-C5C8B361A001}" type="presParOf" srcId="{0C52DCFE-69B6-4B18-B52D-F77DBDEF60C2}" destId="{2079860D-FA10-43AC-A112-EB3610F27A19}" srcOrd="1" destOrd="0" presId="urn:microsoft.com/office/officeart/2008/layout/HorizontalMultiLevelHierarchy"/>
    <dgm:cxn modelId="{48F5E801-511A-4F76-B3C1-70DD70FFFB6E}" type="presParOf" srcId="{E03E43FF-943C-4D08-9E4C-FA5B0BB09FF7}" destId="{AC504625-B262-4CBA-8B39-F26A7830B8CE}" srcOrd="2" destOrd="0" presId="urn:microsoft.com/office/officeart/2008/layout/HorizontalMultiLevelHierarchy"/>
    <dgm:cxn modelId="{DA091EC0-F6E0-4D12-8E37-E81E76ABA494}" type="presParOf" srcId="{AC504625-B262-4CBA-8B39-F26A7830B8CE}" destId="{E9B2B59D-2423-40A4-B735-C4AE9CBDFA9A}" srcOrd="0" destOrd="0" presId="urn:microsoft.com/office/officeart/2008/layout/HorizontalMultiLevelHierarchy"/>
    <dgm:cxn modelId="{C890078B-CF78-4F11-93C5-2364B57EE425}" type="presParOf" srcId="{E03E43FF-943C-4D08-9E4C-FA5B0BB09FF7}" destId="{4364ADA8-407F-49F9-B350-45FEE7EAF0C5}" srcOrd="3" destOrd="0" presId="urn:microsoft.com/office/officeart/2008/layout/HorizontalMultiLevelHierarchy"/>
    <dgm:cxn modelId="{F2482E86-CA79-4547-92BA-18448DC9A57C}" type="presParOf" srcId="{4364ADA8-407F-49F9-B350-45FEE7EAF0C5}" destId="{F1ED3648-2F95-42A5-89D6-E6A64C486A53}" srcOrd="0" destOrd="0" presId="urn:microsoft.com/office/officeart/2008/layout/HorizontalMultiLevelHierarchy"/>
    <dgm:cxn modelId="{C2D812DC-851A-4F05-8086-A765D0AB2501}" type="presParOf" srcId="{4364ADA8-407F-49F9-B350-45FEE7EAF0C5}" destId="{5CC52BA6-6B5B-429F-BD02-0A33F24B95D3}" srcOrd="1" destOrd="0" presId="urn:microsoft.com/office/officeart/2008/layout/HorizontalMultiLevelHierarchy"/>
    <dgm:cxn modelId="{DEC489FF-6854-4B39-BBB9-4285E88B3448}" type="presParOf" srcId="{5CC52BA6-6B5B-429F-BD02-0A33F24B95D3}" destId="{D8F7578F-3122-472F-8A51-A4A5D4C854F9}" srcOrd="0" destOrd="0" presId="urn:microsoft.com/office/officeart/2008/layout/HorizontalMultiLevelHierarchy"/>
    <dgm:cxn modelId="{260FDB35-AE9D-41F8-A1E1-796875805A38}" type="presParOf" srcId="{D8F7578F-3122-472F-8A51-A4A5D4C854F9}" destId="{93089780-2921-44B8-954B-5DDA70ED834F}" srcOrd="0" destOrd="0" presId="urn:microsoft.com/office/officeart/2008/layout/HorizontalMultiLevelHierarchy"/>
    <dgm:cxn modelId="{6F09400A-F62D-4FC1-9E2B-F01FA57A769E}" type="presParOf" srcId="{5CC52BA6-6B5B-429F-BD02-0A33F24B95D3}" destId="{0B84401C-66A7-47FC-B112-D0A4DCFDFE69}" srcOrd="1" destOrd="0" presId="urn:microsoft.com/office/officeart/2008/layout/HorizontalMultiLevelHierarchy"/>
    <dgm:cxn modelId="{0F8C344A-70C0-4550-9EDF-7B0CF0406C1C}" type="presParOf" srcId="{0B84401C-66A7-47FC-B112-D0A4DCFDFE69}" destId="{4BBF0B19-2C0D-4C7B-BCBD-6402DF93D5D4}" srcOrd="0" destOrd="0" presId="urn:microsoft.com/office/officeart/2008/layout/HorizontalMultiLevelHierarchy"/>
    <dgm:cxn modelId="{8020D482-F62C-406C-9E6F-A2F181843576}" type="presParOf" srcId="{0B84401C-66A7-47FC-B112-D0A4DCFDFE69}" destId="{6F6E86BC-678D-4BDE-B1E5-521DB8ECCCD3}" srcOrd="1" destOrd="0" presId="urn:microsoft.com/office/officeart/2008/layout/HorizontalMultiLevelHierarchy"/>
    <dgm:cxn modelId="{EAB1648E-5356-4F73-BA62-E6E286826EA5}" type="presParOf" srcId="{E03E43FF-943C-4D08-9E4C-FA5B0BB09FF7}" destId="{3CFB9294-13E4-4C48-94D2-8E8BFE48642A}" srcOrd="4" destOrd="0" presId="urn:microsoft.com/office/officeart/2008/layout/HorizontalMultiLevelHierarchy"/>
    <dgm:cxn modelId="{FE88F70E-71C2-4FE8-8E9D-C33832B28FDF}" type="presParOf" srcId="{3CFB9294-13E4-4C48-94D2-8E8BFE48642A}" destId="{8EC71854-3C1C-4847-A344-0863FAB73815}" srcOrd="0" destOrd="0" presId="urn:microsoft.com/office/officeart/2008/layout/HorizontalMultiLevelHierarchy"/>
    <dgm:cxn modelId="{BF29BD74-1813-4926-AE3E-8640A3E6690B}" type="presParOf" srcId="{E03E43FF-943C-4D08-9E4C-FA5B0BB09FF7}" destId="{5EC8D486-E7F2-4327-A62D-68E0D6B87EC9}" srcOrd="5" destOrd="0" presId="urn:microsoft.com/office/officeart/2008/layout/HorizontalMultiLevelHierarchy"/>
    <dgm:cxn modelId="{1D855EFD-DEAC-443C-BD18-FB13FA21BC06}" type="presParOf" srcId="{5EC8D486-E7F2-4327-A62D-68E0D6B87EC9}" destId="{E83A4CA0-1E6F-4614-AB72-E27AD9007E28}" srcOrd="0" destOrd="0" presId="urn:microsoft.com/office/officeart/2008/layout/HorizontalMultiLevelHierarchy"/>
    <dgm:cxn modelId="{D2443936-1EE2-488F-AD3F-89DF66BA789D}" type="presParOf" srcId="{5EC8D486-E7F2-4327-A62D-68E0D6B87EC9}" destId="{CCEDD6D0-0C32-48ED-A849-36771288856F}" srcOrd="1" destOrd="0" presId="urn:microsoft.com/office/officeart/2008/layout/HorizontalMultiLevelHierarchy"/>
    <dgm:cxn modelId="{E9614A1C-D855-467E-A5A7-5BA57482CA48}" type="presParOf" srcId="{CCEDD6D0-0C32-48ED-A849-36771288856F}" destId="{20BF6F17-22C8-4708-9005-DC6F602C9765}" srcOrd="0" destOrd="0" presId="urn:microsoft.com/office/officeart/2008/layout/HorizontalMultiLevelHierarchy"/>
    <dgm:cxn modelId="{ADB3CB08-DA7E-4320-ADF4-0572831208CB}" type="presParOf" srcId="{20BF6F17-22C8-4708-9005-DC6F602C9765}" destId="{36C58A78-8CD4-407D-A33D-56D59D6BCC17}" srcOrd="0" destOrd="0" presId="urn:microsoft.com/office/officeart/2008/layout/HorizontalMultiLevelHierarchy"/>
    <dgm:cxn modelId="{714A5738-50B5-4AF2-A163-4752451F06DC}" type="presParOf" srcId="{CCEDD6D0-0C32-48ED-A849-36771288856F}" destId="{914708B4-F86D-481C-BA75-537925A94321}" srcOrd="1" destOrd="0" presId="urn:microsoft.com/office/officeart/2008/layout/HorizontalMultiLevelHierarchy"/>
    <dgm:cxn modelId="{FD1D7D8E-F797-4DD2-B571-29EE82F4C7E0}" type="presParOf" srcId="{914708B4-F86D-481C-BA75-537925A94321}" destId="{04224E26-5817-4887-AE15-903B2A083232}" srcOrd="0" destOrd="0" presId="urn:microsoft.com/office/officeart/2008/layout/HorizontalMultiLevelHierarchy"/>
    <dgm:cxn modelId="{740C7CED-D980-464A-988E-DE186053654E}" type="presParOf" srcId="{914708B4-F86D-481C-BA75-537925A94321}" destId="{EC7ACE87-6C56-449D-9468-6860DF22F47F}" srcOrd="1" destOrd="0" presId="urn:microsoft.com/office/officeart/2008/layout/HorizontalMultiLevelHierarchy"/>
    <dgm:cxn modelId="{93662609-367B-4C00-BADD-290D930F6ECD}" type="presParOf" srcId="{F36229FA-D09C-42F6-9815-273A3613F66C}" destId="{203DF86A-B9D6-4C86-929B-A0D0E588E40A}" srcOrd="2" destOrd="0" presId="urn:microsoft.com/office/officeart/2008/layout/HorizontalMultiLevelHierarchy"/>
    <dgm:cxn modelId="{ACE4B1D0-90AC-46AE-9658-B0EB089A3D6D}" type="presParOf" srcId="{203DF86A-B9D6-4C86-929B-A0D0E588E40A}" destId="{27F62E39-0DFA-4D2A-9FBF-098D1D51421F}" srcOrd="0" destOrd="0" presId="urn:microsoft.com/office/officeart/2008/layout/HorizontalMultiLevelHierarchy"/>
    <dgm:cxn modelId="{016ECB9E-F798-4445-A95C-8B68A0D9EF82}" type="presParOf" srcId="{F36229FA-D09C-42F6-9815-273A3613F66C}" destId="{B63BD278-A127-4A20-8CB6-C98E32C3DAA4}" srcOrd="3" destOrd="0" presId="urn:microsoft.com/office/officeart/2008/layout/HorizontalMultiLevelHierarchy"/>
    <dgm:cxn modelId="{24041070-FBEA-4E37-989A-B04717D9FA9D}" type="presParOf" srcId="{B63BD278-A127-4A20-8CB6-C98E32C3DAA4}" destId="{1020991D-4738-49E4-BA2A-6D5727ACD4E3}" srcOrd="0" destOrd="0" presId="urn:microsoft.com/office/officeart/2008/layout/HorizontalMultiLevelHierarchy"/>
    <dgm:cxn modelId="{121A0554-BFD5-43C4-949B-1B4A0EE7D143}" type="presParOf" srcId="{B63BD278-A127-4A20-8CB6-C98E32C3DAA4}" destId="{C9E0D270-7422-4143-A782-506B7B18BAE9}" srcOrd="1" destOrd="0" presId="urn:microsoft.com/office/officeart/2008/layout/HorizontalMultiLevelHierarchy"/>
    <dgm:cxn modelId="{67794B00-B1C9-42A8-B4F6-ACCEDF5A8E45}" type="presParOf" srcId="{C9E0D270-7422-4143-A782-506B7B18BAE9}" destId="{F22BDDEC-B640-4CCA-8113-E21A90F556ED}" srcOrd="0" destOrd="0" presId="urn:microsoft.com/office/officeart/2008/layout/HorizontalMultiLevelHierarchy"/>
    <dgm:cxn modelId="{9A09B70E-7F3F-43EE-9361-0D2C07E94C19}" type="presParOf" srcId="{F22BDDEC-B640-4CCA-8113-E21A90F556ED}" destId="{ED788368-934D-4044-ACFD-BF49F32C4EB3}" srcOrd="0" destOrd="0" presId="urn:microsoft.com/office/officeart/2008/layout/HorizontalMultiLevelHierarchy"/>
    <dgm:cxn modelId="{3B9B013B-8CF4-4A2F-BAD5-B3C362AEAD4C}" type="presParOf" srcId="{C9E0D270-7422-4143-A782-506B7B18BAE9}" destId="{6CC52B0D-5D22-45E6-857C-54B3AD6C11A9}" srcOrd="1" destOrd="0" presId="urn:microsoft.com/office/officeart/2008/layout/HorizontalMultiLevelHierarchy"/>
    <dgm:cxn modelId="{B16E8B35-8454-46B6-860D-A052D9EE1D50}" type="presParOf" srcId="{6CC52B0D-5D22-45E6-857C-54B3AD6C11A9}" destId="{CD6A2826-2DBA-4614-B8CE-E38CCDB78776}" srcOrd="0" destOrd="0" presId="urn:microsoft.com/office/officeart/2008/layout/HorizontalMultiLevelHierarchy"/>
    <dgm:cxn modelId="{A9269B95-1FBF-44BE-9CE2-5A233BBCDEF2}" type="presParOf" srcId="{6CC52B0D-5D22-45E6-857C-54B3AD6C11A9}" destId="{C40A75FF-EC8A-4941-870B-AB4B959F342B}" srcOrd="1" destOrd="0" presId="urn:microsoft.com/office/officeart/2008/layout/HorizontalMultiLevelHierarchy"/>
    <dgm:cxn modelId="{0CF10CBC-77E2-4866-803B-A9750733AE12}" type="presParOf" srcId="{C40A75FF-EC8A-4941-870B-AB4B959F342B}" destId="{44683A9C-7257-4B88-972D-E4144A86F56C}" srcOrd="0" destOrd="0" presId="urn:microsoft.com/office/officeart/2008/layout/HorizontalMultiLevelHierarchy"/>
    <dgm:cxn modelId="{5954CFE6-71C9-4F58-B789-8635B26A048C}" type="presParOf" srcId="{44683A9C-7257-4B88-972D-E4144A86F56C}" destId="{6C5AF683-3BF5-45D7-BA91-36259734246A}" srcOrd="0" destOrd="0" presId="urn:microsoft.com/office/officeart/2008/layout/HorizontalMultiLevelHierarchy"/>
    <dgm:cxn modelId="{D6699D30-6644-424D-A0D8-80C857AB3ABB}" type="presParOf" srcId="{C40A75FF-EC8A-4941-870B-AB4B959F342B}" destId="{8DF6B596-D973-41DA-8A24-356155768DCB}" srcOrd="1" destOrd="0" presId="urn:microsoft.com/office/officeart/2008/layout/HorizontalMultiLevelHierarchy"/>
    <dgm:cxn modelId="{7E8EAF0B-9879-4517-82F6-4AB5D47D7151}" type="presParOf" srcId="{8DF6B596-D973-41DA-8A24-356155768DCB}" destId="{B375001F-EDF8-4870-A12B-1C20F7135A6D}" srcOrd="0" destOrd="0" presId="urn:microsoft.com/office/officeart/2008/layout/HorizontalMultiLevelHierarchy"/>
    <dgm:cxn modelId="{55D46A70-C709-4ADB-9DED-572B785F21C2}" type="presParOf" srcId="{8DF6B596-D973-41DA-8A24-356155768DCB}" destId="{F57A2A05-160A-42DA-AE4C-E4AE13849509}" srcOrd="1" destOrd="0" presId="urn:microsoft.com/office/officeart/2008/layout/HorizontalMultiLevelHierarchy"/>
    <dgm:cxn modelId="{94F254A3-CD24-4679-BF07-B3F90C22806C}" type="presParOf" srcId="{C9E0D270-7422-4143-A782-506B7B18BAE9}" destId="{EE4E2DC7-A598-4BCB-963C-BC81D979DB4A}" srcOrd="2" destOrd="0" presId="urn:microsoft.com/office/officeart/2008/layout/HorizontalMultiLevelHierarchy"/>
    <dgm:cxn modelId="{00A349EE-4B16-404A-ACF0-A970A01BBA07}" type="presParOf" srcId="{EE4E2DC7-A598-4BCB-963C-BC81D979DB4A}" destId="{42EF127F-5A6C-400C-B3C9-D2FE57562F87}" srcOrd="0" destOrd="0" presId="urn:microsoft.com/office/officeart/2008/layout/HorizontalMultiLevelHierarchy"/>
    <dgm:cxn modelId="{6F2CFE5C-CAFB-4A22-8973-3AD3C1ED66E0}" type="presParOf" srcId="{C9E0D270-7422-4143-A782-506B7B18BAE9}" destId="{393AD10E-A0B9-4533-899F-955D86289CFC}" srcOrd="3" destOrd="0" presId="urn:microsoft.com/office/officeart/2008/layout/HorizontalMultiLevelHierarchy"/>
    <dgm:cxn modelId="{0D65D80D-316D-4CC0-9E56-FE8A3EFE12B3}" type="presParOf" srcId="{393AD10E-A0B9-4533-899F-955D86289CFC}" destId="{E1A2692B-AB42-4DDA-90D1-B4322C1CE1F3}" srcOrd="0" destOrd="0" presId="urn:microsoft.com/office/officeart/2008/layout/HorizontalMultiLevelHierarchy"/>
    <dgm:cxn modelId="{D8C4A1B0-543B-4AE4-A9BA-A08473014342}" type="presParOf" srcId="{393AD10E-A0B9-4533-899F-955D86289CFC}" destId="{265B7F3D-E0E3-4405-AD2E-21844133FB38}" srcOrd="1" destOrd="0" presId="urn:microsoft.com/office/officeart/2008/layout/HorizontalMultiLevelHierarchy"/>
    <dgm:cxn modelId="{7F285E62-E729-4084-9B2E-F5706CB0D2CE}" type="presParOf" srcId="{265B7F3D-E0E3-4405-AD2E-21844133FB38}" destId="{A2A3132D-01BB-4931-AAA8-1A5E87930F1C}" srcOrd="0" destOrd="0" presId="urn:microsoft.com/office/officeart/2008/layout/HorizontalMultiLevelHierarchy"/>
    <dgm:cxn modelId="{68A2C445-32E4-4784-9897-B59F51FBB401}" type="presParOf" srcId="{A2A3132D-01BB-4931-AAA8-1A5E87930F1C}" destId="{4FC8B7A5-7CBD-4ACD-9917-F36DB3E2C627}" srcOrd="0" destOrd="0" presId="urn:microsoft.com/office/officeart/2008/layout/HorizontalMultiLevelHierarchy"/>
    <dgm:cxn modelId="{CD2AC9FC-BC07-42F9-910A-62420DD89EC0}" type="presParOf" srcId="{265B7F3D-E0E3-4405-AD2E-21844133FB38}" destId="{55F7E021-3D84-4D5A-AC6A-26D13E8E2893}" srcOrd="1" destOrd="0" presId="urn:microsoft.com/office/officeart/2008/layout/HorizontalMultiLevelHierarchy"/>
    <dgm:cxn modelId="{ACFFFA12-4706-4553-B89B-AF622AEEC33E}" type="presParOf" srcId="{55F7E021-3D84-4D5A-AC6A-26D13E8E2893}" destId="{8B7CAFDB-40DF-4FF3-BD07-91FACC7F08BE}" srcOrd="0" destOrd="0" presId="urn:microsoft.com/office/officeart/2008/layout/HorizontalMultiLevelHierarchy"/>
    <dgm:cxn modelId="{5BB0DF62-659A-4DDD-8228-EEF074C851A5}" type="presParOf" srcId="{55F7E021-3D84-4D5A-AC6A-26D13E8E2893}" destId="{BF162308-4860-4109-AAE2-EBBA16EB68E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3132D-01BB-4931-AAA8-1A5E87930F1C}">
      <dsp:nvSpPr>
        <dsp:cNvPr id="0" name=""/>
        <dsp:cNvSpPr/>
      </dsp:nvSpPr>
      <dsp:spPr>
        <a:xfrm>
          <a:off x="7047160" y="3942510"/>
          <a:ext cx="475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1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7273078" y="3976340"/>
        <a:ext cx="23780" cy="23780"/>
      </dsp:txXfrm>
    </dsp:sp>
    <dsp:sp modelId="{EE4E2DC7-A598-4BCB-963C-BC81D979DB4A}">
      <dsp:nvSpPr>
        <dsp:cNvPr id="0" name=""/>
        <dsp:cNvSpPr/>
      </dsp:nvSpPr>
      <dsp:spPr>
        <a:xfrm>
          <a:off x="4193463" y="3535090"/>
          <a:ext cx="475616" cy="453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808" y="0"/>
              </a:lnTo>
              <a:lnTo>
                <a:pt x="237808" y="453140"/>
              </a:lnTo>
              <a:lnTo>
                <a:pt x="475616" y="4531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414848" y="3745237"/>
        <a:ext cx="32846" cy="32846"/>
      </dsp:txXfrm>
    </dsp:sp>
    <dsp:sp modelId="{44683A9C-7257-4B88-972D-E4144A86F56C}">
      <dsp:nvSpPr>
        <dsp:cNvPr id="0" name=""/>
        <dsp:cNvSpPr/>
      </dsp:nvSpPr>
      <dsp:spPr>
        <a:xfrm>
          <a:off x="7047160" y="3036229"/>
          <a:ext cx="475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1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7273078" y="3070059"/>
        <a:ext cx="23780" cy="23780"/>
      </dsp:txXfrm>
    </dsp:sp>
    <dsp:sp modelId="{F22BDDEC-B640-4CCA-8113-E21A90F556ED}">
      <dsp:nvSpPr>
        <dsp:cNvPr id="0" name=""/>
        <dsp:cNvSpPr/>
      </dsp:nvSpPr>
      <dsp:spPr>
        <a:xfrm>
          <a:off x="4193463" y="3081949"/>
          <a:ext cx="475616" cy="453140"/>
        </a:xfrm>
        <a:custGeom>
          <a:avLst/>
          <a:gdLst/>
          <a:ahLst/>
          <a:cxnLst/>
          <a:rect l="0" t="0" r="0" b="0"/>
          <a:pathLst>
            <a:path>
              <a:moveTo>
                <a:pt x="0" y="453140"/>
              </a:moveTo>
              <a:lnTo>
                <a:pt x="237808" y="453140"/>
              </a:lnTo>
              <a:lnTo>
                <a:pt x="237808" y="0"/>
              </a:lnTo>
              <a:lnTo>
                <a:pt x="47561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414848" y="3292097"/>
        <a:ext cx="32846" cy="32846"/>
      </dsp:txXfrm>
    </dsp:sp>
    <dsp:sp modelId="{203DF86A-B9D6-4C86-929B-A0D0E588E40A}">
      <dsp:nvSpPr>
        <dsp:cNvPr id="0" name=""/>
        <dsp:cNvSpPr/>
      </dsp:nvSpPr>
      <dsp:spPr>
        <a:xfrm>
          <a:off x="1339766" y="2402239"/>
          <a:ext cx="475616" cy="113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808" y="0"/>
              </a:lnTo>
              <a:lnTo>
                <a:pt x="237808" y="1132851"/>
              </a:lnTo>
              <a:lnTo>
                <a:pt x="475616" y="11328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546858" y="2937948"/>
        <a:ext cx="61432" cy="61432"/>
      </dsp:txXfrm>
    </dsp:sp>
    <dsp:sp modelId="{20BF6F17-22C8-4708-9005-DC6F602C9765}">
      <dsp:nvSpPr>
        <dsp:cNvPr id="0" name=""/>
        <dsp:cNvSpPr/>
      </dsp:nvSpPr>
      <dsp:spPr>
        <a:xfrm>
          <a:off x="7047160" y="2129948"/>
          <a:ext cx="475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1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7273078" y="2163778"/>
        <a:ext cx="23780" cy="23780"/>
      </dsp:txXfrm>
    </dsp:sp>
    <dsp:sp modelId="{3CFB9294-13E4-4C48-94D2-8E8BFE48642A}">
      <dsp:nvSpPr>
        <dsp:cNvPr id="0" name=""/>
        <dsp:cNvSpPr/>
      </dsp:nvSpPr>
      <dsp:spPr>
        <a:xfrm>
          <a:off x="4193463" y="1269388"/>
          <a:ext cx="475616" cy="90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808" y="0"/>
              </a:lnTo>
              <a:lnTo>
                <a:pt x="237808" y="906280"/>
              </a:lnTo>
              <a:lnTo>
                <a:pt x="475616" y="9062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405684" y="1696941"/>
        <a:ext cx="51175" cy="51175"/>
      </dsp:txXfrm>
    </dsp:sp>
    <dsp:sp modelId="{D8F7578F-3122-472F-8A51-A4A5D4C854F9}">
      <dsp:nvSpPr>
        <dsp:cNvPr id="0" name=""/>
        <dsp:cNvSpPr/>
      </dsp:nvSpPr>
      <dsp:spPr>
        <a:xfrm>
          <a:off x="7047160" y="1223668"/>
          <a:ext cx="475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1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7273078" y="1257497"/>
        <a:ext cx="23780" cy="23780"/>
      </dsp:txXfrm>
    </dsp:sp>
    <dsp:sp modelId="{AC504625-B262-4CBA-8B39-F26A7830B8CE}">
      <dsp:nvSpPr>
        <dsp:cNvPr id="0" name=""/>
        <dsp:cNvSpPr/>
      </dsp:nvSpPr>
      <dsp:spPr>
        <a:xfrm>
          <a:off x="4193463" y="1223668"/>
          <a:ext cx="475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1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419381" y="1257497"/>
        <a:ext cx="23780" cy="23780"/>
      </dsp:txXfrm>
    </dsp:sp>
    <dsp:sp modelId="{5AC93BB1-4F1C-4431-B428-87C64E31D3E2}">
      <dsp:nvSpPr>
        <dsp:cNvPr id="0" name=""/>
        <dsp:cNvSpPr/>
      </dsp:nvSpPr>
      <dsp:spPr>
        <a:xfrm>
          <a:off x="7047160" y="317387"/>
          <a:ext cx="475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61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7273078" y="351216"/>
        <a:ext cx="23780" cy="23780"/>
      </dsp:txXfrm>
    </dsp:sp>
    <dsp:sp modelId="{3181C44C-3387-42E8-AC52-D23051FEB3F4}">
      <dsp:nvSpPr>
        <dsp:cNvPr id="0" name=""/>
        <dsp:cNvSpPr/>
      </dsp:nvSpPr>
      <dsp:spPr>
        <a:xfrm>
          <a:off x="4193463" y="363107"/>
          <a:ext cx="475616" cy="906280"/>
        </a:xfrm>
        <a:custGeom>
          <a:avLst/>
          <a:gdLst/>
          <a:ahLst/>
          <a:cxnLst/>
          <a:rect l="0" t="0" r="0" b="0"/>
          <a:pathLst>
            <a:path>
              <a:moveTo>
                <a:pt x="0" y="906280"/>
              </a:moveTo>
              <a:lnTo>
                <a:pt x="237808" y="906280"/>
              </a:lnTo>
              <a:lnTo>
                <a:pt x="237808" y="0"/>
              </a:lnTo>
              <a:lnTo>
                <a:pt x="47561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405684" y="790660"/>
        <a:ext cx="51175" cy="51175"/>
      </dsp:txXfrm>
    </dsp:sp>
    <dsp:sp modelId="{95CF233F-14D0-4EAB-BE5B-A91DEE09939D}">
      <dsp:nvSpPr>
        <dsp:cNvPr id="0" name=""/>
        <dsp:cNvSpPr/>
      </dsp:nvSpPr>
      <dsp:spPr>
        <a:xfrm>
          <a:off x="1339766" y="1269388"/>
          <a:ext cx="475616" cy="1132851"/>
        </a:xfrm>
        <a:custGeom>
          <a:avLst/>
          <a:gdLst/>
          <a:ahLst/>
          <a:cxnLst/>
          <a:rect l="0" t="0" r="0" b="0"/>
          <a:pathLst>
            <a:path>
              <a:moveTo>
                <a:pt x="0" y="1132851"/>
              </a:moveTo>
              <a:lnTo>
                <a:pt x="237808" y="1132851"/>
              </a:lnTo>
              <a:lnTo>
                <a:pt x="237808" y="0"/>
              </a:lnTo>
              <a:lnTo>
                <a:pt x="4756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546858" y="1805097"/>
        <a:ext cx="61432" cy="61432"/>
      </dsp:txXfrm>
    </dsp:sp>
    <dsp:sp modelId="{C34D6C09-51F1-41BD-B552-B2417E94D1E9}">
      <dsp:nvSpPr>
        <dsp:cNvPr id="0" name=""/>
        <dsp:cNvSpPr/>
      </dsp:nvSpPr>
      <dsp:spPr>
        <a:xfrm rot="16200000">
          <a:off x="-930705" y="2039726"/>
          <a:ext cx="3815919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700" kern="1200" dirty="0"/>
            <a:t>Zmienne</a:t>
          </a:r>
        </a:p>
      </dsp:txBody>
      <dsp:txXfrm>
        <a:off x="-930705" y="2039726"/>
        <a:ext cx="3815919" cy="725024"/>
      </dsp:txXfrm>
    </dsp:sp>
    <dsp:sp modelId="{96ED82E2-18AF-4BD5-964C-7885379217B6}">
      <dsp:nvSpPr>
        <dsp:cNvPr id="0" name=""/>
        <dsp:cNvSpPr/>
      </dsp:nvSpPr>
      <dsp:spPr>
        <a:xfrm>
          <a:off x="1815382" y="906875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Jakościowe</a:t>
          </a:r>
        </a:p>
      </dsp:txBody>
      <dsp:txXfrm>
        <a:off x="1815382" y="906875"/>
        <a:ext cx="2378081" cy="725024"/>
      </dsp:txXfrm>
    </dsp:sp>
    <dsp:sp modelId="{B32EF7FA-CE8E-4A85-BF42-86BE4B232895}">
      <dsp:nvSpPr>
        <dsp:cNvPr id="0" name=""/>
        <dsp:cNvSpPr/>
      </dsp:nvSpPr>
      <dsp:spPr>
        <a:xfrm>
          <a:off x="4669079" y="594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Nominalne</a:t>
          </a:r>
        </a:p>
      </dsp:txBody>
      <dsp:txXfrm>
        <a:off x="4669079" y="594"/>
        <a:ext cx="2378081" cy="725024"/>
      </dsp:txXfrm>
    </dsp:sp>
    <dsp:sp modelId="{A95280EC-E63D-4256-86F4-D3239011124B}">
      <dsp:nvSpPr>
        <dsp:cNvPr id="0" name=""/>
        <dsp:cNvSpPr/>
      </dsp:nvSpPr>
      <dsp:spPr>
        <a:xfrm>
          <a:off x="7522777" y="594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Kolor oczu</a:t>
          </a:r>
        </a:p>
      </dsp:txBody>
      <dsp:txXfrm>
        <a:off x="7522777" y="594"/>
        <a:ext cx="2378081" cy="725024"/>
      </dsp:txXfrm>
    </dsp:sp>
    <dsp:sp modelId="{F1ED3648-2F95-42A5-89D6-E6A64C486A53}">
      <dsp:nvSpPr>
        <dsp:cNvPr id="0" name=""/>
        <dsp:cNvSpPr/>
      </dsp:nvSpPr>
      <dsp:spPr>
        <a:xfrm>
          <a:off x="4669079" y="906875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Porządkowe</a:t>
          </a:r>
        </a:p>
      </dsp:txBody>
      <dsp:txXfrm>
        <a:off x="4669079" y="906875"/>
        <a:ext cx="2378081" cy="725024"/>
      </dsp:txXfrm>
    </dsp:sp>
    <dsp:sp modelId="{4BBF0B19-2C0D-4C7B-BCBD-6402DF93D5D4}">
      <dsp:nvSpPr>
        <dsp:cNvPr id="0" name=""/>
        <dsp:cNvSpPr/>
      </dsp:nvSpPr>
      <dsp:spPr>
        <a:xfrm>
          <a:off x="7522777" y="906875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Wykształcenie</a:t>
          </a:r>
        </a:p>
      </dsp:txBody>
      <dsp:txXfrm>
        <a:off x="7522777" y="906875"/>
        <a:ext cx="2378081" cy="725024"/>
      </dsp:txXfrm>
    </dsp:sp>
    <dsp:sp modelId="{E83A4CA0-1E6F-4614-AB72-E27AD9007E28}">
      <dsp:nvSpPr>
        <dsp:cNvPr id="0" name=""/>
        <dsp:cNvSpPr/>
      </dsp:nvSpPr>
      <dsp:spPr>
        <a:xfrm>
          <a:off x="4669079" y="1813156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Binarne</a:t>
          </a:r>
        </a:p>
      </dsp:txBody>
      <dsp:txXfrm>
        <a:off x="4669079" y="1813156"/>
        <a:ext cx="2378081" cy="725024"/>
      </dsp:txXfrm>
    </dsp:sp>
    <dsp:sp modelId="{04224E26-5817-4887-AE15-903B2A083232}">
      <dsp:nvSpPr>
        <dsp:cNvPr id="0" name=""/>
        <dsp:cNvSpPr/>
      </dsp:nvSpPr>
      <dsp:spPr>
        <a:xfrm>
          <a:off x="7522777" y="1813156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Czy przeżył?</a:t>
          </a:r>
        </a:p>
      </dsp:txBody>
      <dsp:txXfrm>
        <a:off x="7522777" y="1813156"/>
        <a:ext cx="2378081" cy="725024"/>
      </dsp:txXfrm>
    </dsp:sp>
    <dsp:sp modelId="{1020991D-4738-49E4-BA2A-6D5727ACD4E3}">
      <dsp:nvSpPr>
        <dsp:cNvPr id="0" name=""/>
        <dsp:cNvSpPr/>
      </dsp:nvSpPr>
      <dsp:spPr>
        <a:xfrm>
          <a:off x="1815382" y="3172577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Ilościowe</a:t>
          </a:r>
        </a:p>
      </dsp:txBody>
      <dsp:txXfrm>
        <a:off x="1815382" y="3172577"/>
        <a:ext cx="2378081" cy="725024"/>
      </dsp:txXfrm>
    </dsp:sp>
    <dsp:sp modelId="{CD6A2826-2DBA-4614-B8CE-E38CCDB78776}">
      <dsp:nvSpPr>
        <dsp:cNvPr id="0" name=""/>
        <dsp:cNvSpPr/>
      </dsp:nvSpPr>
      <dsp:spPr>
        <a:xfrm>
          <a:off x="4669079" y="2719437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Skokowe</a:t>
          </a:r>
        </a:p>
      </dsp:txBody>
      <dsp:txXfrm>
        <a:off x="4669079" y="2719437"/>
        <a:ext cx="2378081" cy="725024"/>
      </dsp:txXfrm>
    </dsp:sp>
    <dsp:sp modelId="{B375001F-EDF8-4870-A12B-1C20F7135A6D}">
      <dsp:nvSpPr>
        <dsp:cNvPr id="0" name=""/>
        <dsp:cNvSpPr/>
      </dsp:nvSpPr>
      <dsp:spPr>
        <a:xfrm>
          <a:off x="7522777" y="2719437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Liczba dzieci w rodzinie</a:t>
          </a:r>
        </a:p>
      </dsp:txBody>
      <dsp:txXfrm>
        <a:off x="7522777" y="2719437"/>
        <a:ext cx="2378081" cy="725024"/>
      </dsp:txXfrm>
    </dsp:sp>
    <dsp:sp modelId="{E1A2692B-AB42-4DDA-90D1-B4322C1CE1F3}">
      <dsp:nvSpPr>
        <dsp:cNvPr id="0" name=""/>
        <dsp:cNvSpPr/>
      </dsp:nvSpPr>
      <dsp:spPr>
        <a:xfrm>
          <a:off x="4669079" y="3625718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Ciągłe</a:t>
          </a:r>
        </a:p>
      </dsp:txBody>
      <dsp:txXfrm>
        <a:off x="4669079" y="3625718"/>
        <a:ext cx="2378081" cy="725024"/>
      </dsp:txXfrm>
    </dsp:sp>
    <dsp:sp modelId="{8B7CAFDB-40DF-4FF3-BD07-91FACC7F08BE}">
      <dsp:nvSpPr>
        <dsp:cNvPr id="0" name=""/>
        <dsp:cNvSpPr/>
      </dsp:nvSpPr>
      <dsp:spPr>
        <a:xfrm>
          <a:off x="7522777" y="3625718"/>
          <a:ext cx="2378081" cy="7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Wiek mierzony w latach z dokładnością do dni</a:t>
          </a:r>
        </a:p>
      </dsp:txBody>
      <dsp:txXfrm>
        <a:off x="7522777" y="3625718"/>
        <a:ext cx="2378081" cy="725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E3190D34-E8C8-46B7-8DFC-2B88A3971B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1886F19-7258-4571-9D2D-07D8849745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8EBA6-3CD7-4303-B88E-BF78E399E130}" type="datetimeFigureOut">
              <a:rPr lang="pl-PL" smtClean="0"/>
              <a:t>2018-10-28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6011B43-00E2-45E9-912D-6E4F3E8C63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60B5240-1F82-4C0B-839D-800B65D70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B183-B094-454E-AEEC-84B6FAF1B3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940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4F094-9641-4819-ABE6-643D937932F1}" type="datetimeFigureOut">
              <a:rPr lang="pl-PL" smtClean="0"/>
              <a:t>2018-10-28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8F908-12FF-460C-B071-B50691BF5A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223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56532-9150-4384-A5D9-E41FB11F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B2C2D3-5C34-4D53-8EDC-41B61C414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90C72F-E47D-46F9-83A4-B2B23B1A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A-8C1D-46A4-BD52-0DBF07F11585}" type="datetime1">
              <a:rPr lang="pl-PL" smtClean="0"/>
              <a:t>2018-10-28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EAD92D-B932-4BF7-B2CC-30C63E0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CD1C8C-A75E-4443-AF00-2993FB08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6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B2F3B4-CDAE-4CD5-BFA3-1FB15A04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6E2A7A5-B94B-45B1-A94B-E876607F0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166576-027A-4808-A035-D0DF3422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C046-F011-4F73-9EDA-16866DF15278}" type="datetime1">
              <a:rPr lang="pl-PL" smtClean="0"/>
              <a:t>2018-10-28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E89397-469F-4B3A-8C8F-3C98E4F5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ED36B2-8CB2-4A75-BE9E-F06038E6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2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384A455-B22B-4AE1-8E91-CD9D662B4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A643FD0-A7D2-424F-9B97-1437DB9F3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279A10-056B-4997-B25F-9325FCF8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DEE8-6039-43FD-ABED-145DDC971741}" type="datetime1">
              <a:rPr lang="pl-PL" smtClean="0"/>
              <a:t>2018-10-28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6C24BA-A644-4EFE-B1DF-7C3D025A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72D1A0-9615-4F50-8C0D-27D5C034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03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0E52EE-5AD0-4FBF-8A18-2DAD8646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DB4174-A6ED-4763-BBCF-F2DE7DEB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F2ABC3-C1A8-44C5-8630-76A9BD79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47F4-4E59-4E42-BB7A-F3AB718BEEF1}" type="datetime1">
              <a:rPr lang="pl-PL" smtClean="0"/>
              <a:t>2018-10-28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A9E1C1-B0F7-4EED-9CAC-0AC5035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81292D-12F5-4ADD-BBE0-1BC9B3D8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45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194595-E036-49F8-B36E-252D36BA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55D0D9-E46C-4DFC-B137-060DA5FE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3187BA-E662-4DE4-A9D7-90D412BA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D77E-BC9D-4111-A9F8-DBC1570A220D}" type="datetime1">
              <a:rPr lang="pl-PL" smtClean="0"/>
              <a:t>2018-10-28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5D602C-0F63-4647-8199-6A008CB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0E965C-3EB3-4602-B83F-B559C090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968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CFC615-B3DD-4D8A-AFE4-AC3CAC2C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D281BC-EC94-4778-BCFA-D9B06EFFC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A2DA9BC-8076-4B8C-8323-8C1A57DE4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73F96C-8144-4C01-934E-6DCDFE3E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9C6D-03E8-4E36-951A-307AEA60829D}" type="datetime1">
              <a:rPr lang="pl-PL" smtClean="0"/>
              <a:t>2018-10-28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7FE66F-43B0-4F54-A408-80F5330B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CCDC20C-5596-4F40-B9A3-BC5334CC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4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FA6724-7E11-4AED-B160-48F717AF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5BC414-4BE1-44BD-8904-9E707CDC2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847778-1244-4AD1-9662-4E30452F3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87F9035-34AD-428F-9095-2CF026CA0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6E0BB06-D3BC-453E-A7BC-6094D9B0F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5F5A303-BA5C-4A63-AD96-1CFC8F3B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817-5C17-422C-885E-1DD97D6CFD08}" type="datetime1">
              <a:rPr lang="pl-PL" smtClean="0"/>
              <a:t>2018-10-28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E34BFD3-62A7-4B7B-AA38-7D9FBA59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3B22425-8192-472D-AD39-5E59FE09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95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2EB2AB-4C59-429B-B758-10D8F81A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412D54F-4F8A-4A7E-B3D4-8CEB4DFB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CE8B-B5EF-450D-B193-45BBE87FDB69}" type="datetime1">
              <a:rPr lang="pl-PL" smtClean="0"/>
              <a:t>2018-10-28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057E930-CBEA-4FEE-A6CC-228AB15D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B6B5A13-B8EF-4F77-962F-32CDCA58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4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3ACDA6C-70B2-44FD-BA94-83C337A5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BB9-52D4-4D74-82CF-0D1DD880D213}" type="datetime1">
              <a:rPr lang="pl-PL" smtClean="0"/>
              <a:t>2018-10-28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768EE46-7DCA-4389-93F0-09CA95EB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40145DA-5001-471B-9A64-DC3712FF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664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F08B47-60B4-4E79-8784-9B5C370C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6691B-8EBD-4916-AC15-E38BF1C6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F35724F-C0E5-47E8-8261-84FB6956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9A9B035-FB44-4DB0-BF56-4CF08398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7D43-9CDB-4EC8-9CF3-5700267DB265}" type="datetime1">
              <a:rPr lang="pl-PL" smtClean="0"/>
              <a:t>2018-10-28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D9E8110-0C91-4A7B-A064-8E1CE8EF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F1542E-A8E8-45C7-BFD2-5B1E3A21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42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384594-BE58-4BED-BDC7-B65ADED8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FAB6EF2-C35E-490A-8F16-D654449CD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238FC28-7EC7-4DEF-A9A1-79A1C4EC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C2C04E-9C51-4904-8649-5045ADA6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849D-9C81-4E06-ABC1-FA21426C1980}" type="datetime1">
              <a:rPr lang="pl-PL" smtClean="0"/>
              <a:t>2018-10-28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B03BFD-51DB-46C6-A08E-C13EAC0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3EF5416-181F-4D3E-AED6-A0CB0C4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41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D02D330-A1B6-4AEB-9E3D-AED7B4C1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DEAA7C-C3ED-42B3-9271-1DF23CC3D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EC3BE0-4C26-48AC-A944-8C90048A7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2510-F552-4815-B706-04DC28944FFD}" type="datetime1">
              <a:rPr lang="pl-PL" smtClean="0"/>
              <a:t>2018-10-28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793F6D-604E-4AD3-9907-D962F8255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5182A9-AC77-4A3C-86D8-897449360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427E-9FD8-4D64-A159-C6A37B78B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0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en-nz/learn/whitepapers/which-chart-or-graph-is-right-for-yo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105A8-8944-4F58-9428-6C9D681A4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SKN DSM Learning </a:t>
            </a:r>
            <a:r>
              <a:rPr lang="pl-PL" dirty="0" err="1"/>
              <a:t>Group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B001857-DD53-4020-B708-3CE6577A9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l-PL" i="1" dirty="0"/>
          </a:p>
          <a:p>
            <a:pPr algn="r"/>
            <a:endParaRPr lang="pl-PL" i="1" dirty="0"/>
          </a:p>
          <a:p>
            <a:pPr algn="r"/>
            <a:r>
              <a:rPr lang="pl-PL" i="1" dirty="0"/>
              <a:t>Adrianna Wołowiec, 30.10.2018 r.</a:t>
            </a:r>
          </a:p>
        </p:txBody>
      </p:sp>
    </p:spTree>
    <p:extLst>
      <p:ext uri="{BB962C8B-B14F-4D97-AF65-F5344CB8AC3E}">
        <p14:creationId xmlns:p14="http://schemas.microsoft.com/office/powerpoint/2010/main" val="241292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DEF896C-70E7-45D4-9641-59CBF32C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drzewa decyzyjnego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EC719B4-3669-4CC3-8A3C-197AC208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pl-PL" dirty="0"/>
              <a:t>Model drzewa decyzyjnego jest jednym z algorytmów uczenia nadzorowanego (czyli ze zdefiniowaną funkcją celu). Można w nim stosować zarówno jakościowe jak i ilościowe zmienne objaśniające. Technika modelu polega na podziale zbioru na dwa lub więcej podzbiory w oparciu o zmienną wejściową.</a:t>
            </a:r>
          </a:p>
          <a:p>
            <a:pPr marL="514350" indent="-514350" algn="just">
              <a:buAutoNum type="arabicPeriod"/>
            </a:pPr>
            <a:r>
              <a:rPr lang="pl-PL" dirty="0"/>
              <a:t>Klasyfikator ten ma strukturę drzewa, które może być przedstawiane graficznie jako zbiór reguł decyzyjnych. </a:t>
            </a:r>
          </a:p>
          <a:p>
            <a:pPr marL="514350" indent="-514350" algn="just">
              <a:buAutoNum type="arabicPeriod"/>
            </a:pPr>
            <a:r>
              <a:rPr lang="pl-PL" dirty="0"/>
              <a:t>Drzewo decyzyjne może być stosowane zarówno w przypadku problemu klasyfikacyjnego (drzewo klasyfikacyjne), jak i problemy regresyjnego (drzewo regresyjne).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221466B-B6C4-4A43-B200-4443CD57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C1273C-3C09-4D96-9478-A68E7D6C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2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48D925B7-C8E1-469A-BC2A-583BEA29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drzewa decyzyjnego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98DE29D7-33CD-48C7-AEE7-385C4F298E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9406" y="2578503"/>
            <a:ext cx="5720395" cy="2064554"/>
          </a:xfrm>
          <a:prstGeom prst="rect">
            <a:avLst/>
          </a:prstGeom>
        </p:spPr>
      </p:pic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547CE1D3-9889-4253-9EC3-414964D744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l-PL" b="1" dirty="0"/>
              <a:t>Korzeń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pl-PL" dirty="0"/>
              <a:t>Węzeł będący podstawą drzewa, w którym dokonuje się pierwszy podział zbioru.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b="1" dirty="0"/>
              <a:t>Podział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pl-PL" dirty="0"/>
              <a:t>Proces podziału węzła-rodzica na dwa lub więcej węzłów-dzieci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b="1" dirty="0"/>
              <a:t>Węzeł decyzyjny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pl-PL" dirty="0"/>
              <a:t>Reprezentuje podzbiór danych. Jego podstawową charakterystyką jest jednorodność.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b="1" dirty="0"/>
              <a:t>Gałęzie:</a:t>
            </a:r>
            <a:r>
              <a:rPr lang="pl-PL" dirty="0"/>
              <a:t> Krawędzie łączące węzły. Reprezentują reguły klasyfikacyjne.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b="1" dirty="0"/>
              <a:t>Liść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pl-PL" dirty="0"/>
              <a:t>Węzeł końcowy, który nie podlega podziałowi. Liście reprezentują klasy zmiennej celu (w przypadku drzewa klasyfikacyjnego).</a:t>
            </a:r>
            <a:endParaRPr lang="en-US" dirty="0"/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2DDDC6F-E72F-4E54-8C7B-986B490B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42529FF-A4F7-49B2-92A4-D1163FAC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0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98E096-3F47-48A6-A8CF-0F71E2F0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węzłów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BB1CC4-E2BC-4522-9F80-79BB59FC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Celem algorytmu uczenia jest znalezienie najlepszego podziału dla każdego węzła w drzewie. Najlepszy to znaczy zapewniający jak największą jednorodność pod względem klas zmiennej celu w podzbiorach utworzonych na podstawie podziału.</a:t>
            </a:r>
          </a:p>
          <a:p>
            <a:pPr marL="0" indent="0" algn="just">
              <a:buNone/>
            </a:pPr>
            <a:r>
              <a:rPr lang="pl-PL" dirty="0"/>
              <a:t>Miarami pozwalającymi ocenić podział węzła są przyrost informacji (ang. </a:t>
            </a:r>
            <a:r>
              <a:rPr lang="pl-PL" i="1" dirty="0" err="1"/>
              <a:t>information</a:t>
            </a:r>
            <a:r>
              <a:rPr lang="pl-PL" i="1" dirty="0"/>
              <a:t> </a:t>
            </a:r>
            <a:r>
              <a:rPr lang="pl-PL" i="1" dirty="0" err="1"/>
              <a:t>gain</a:t>
            </a:r>
            <a:r>
              <a:rPr lang="pl-PL" i="1" dirty="0"/>
              <a:t>) </a:t>
            </a:r>
            <a:r>
              <a:rPr lang="pl-PL" dirty="0"/>
              <a:t> oraz indeks/wskaźnik </a:t>
            </a:r>
            <a:r>
              <a:rPr lang="pl-PL" dirty="0" err="1"/>
              <a:t>Gini’ego</a:t>
            </a:r>
            <a:r>
              <a:rPr lang="pl-PL" dirty="0"/>
              <a:t> (ang. </a:t>
            </a:r>
            <a:r>
              <a:rPr lang="pl-PL" i="1" dirty="0" err="1"/>
              <a:t>gini</a:t>
            </a:r>
            <a:r>
              <a:rPr lang="pl-PL" i="1" dirty="0"/>
              <a:t> </a:t>
            </a:r>
            <a:r>
              <a:rPr lang="pl-PL" i="1" dirty="0" err="1"/>
              <a:t>impurity</a:t>
            </a:r>
            <a:r>
              <a:rPr lang="pl-PL" i="1" dirty="0"/>
              <a:t>)</a:t>
            </a:r>
            <a:r>
              <a:rPr lang="pl-PL" dirty="0"/>
              <a:t>.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70FEDB6-363C-4EEC-9567-1935F224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A2837F8-2FFD-40B5-B158-1E38A695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05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6AF7D-FA85-4147-B384-8EE3745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podziału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B406DBE8-E55D-47DC-90C0-D310477D6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44003"/>
              </p:ext>
            </p:extLst>
          </p:nvPr>
        </p:nvGraphicFramePr>
        <p:xfrm>
          <a:off x="2941320" y="2133600"/>
          <a:ext cx="63093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07288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13105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10498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/>
                        <a:t>Zmienna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Zmienna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Zmienna celu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3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Low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8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Low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5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Low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6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11127"/>
                  </a:ext>
                </a:extLst>
              </a:tr>
            </a:tbl>
          </a:graphicData>
        </a:graphic>
      </p:graphicFrame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6CE153-6366-4381-9501-FA65CFBC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09E25B7-DBC7-4E60-9239-75C64058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76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A951F-D559-466C-8AC2-15D1865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drzewa losowego</a:t>
            </a:r>
          </a:p>
        </p:txBody>
      </p:sp>
      <p:pic>
        <p:nvPicPr>
          <p:cNvPr id="1027" name="Symbol zastępczy zawartości 1026">
            <a:extLst>
              <a:ext uri="{FF2B5EF4-FFF2-40B4-BE49-F238E27FC236}">
                <a16:creationId xmlns:a16="http://schemas.microsoft.com/office/drawing/2014/main" id="{A310BA58-D153-4C76-A2AE-50B7E18CD0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25844"/>
            <a:ext cx="2771675" cy="1606312"/>
          </a:xfrm>
          <a:prstGeom prst="rect">
            <a:avLst/>
          </a:prstGeo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B65032-34AB-4DF2-878F-DEBE8780B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991" y="1825625"/>
            <a:ext cx="6834809" cy="4530725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l-PL" dirty="0"/>
              <a:t>Warunek oparty na wartości zmiennej. Odpowiedzią są wartości tak lub nie (prawda lub fałsz), które wskazują czy warunek jest spełniony. W oparciu o spełnienie lub nie warunku obserwacje są przesuwane w głąb drzewa.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pl-PL" dirty="0"/>
              <a:t>g</a:t>
            </a:r>
            <a:r>
              <a:rPr lang="en-US" dirty="0" err="1"/>
              <a:t>ini</a:t>
            </a:r>
            <a:r>
              <a:rPr lang="pl-PL" dirty="0"/>
              <a:t> -</a:t>
            </a:r>
            <a:r>
              <a:rPr lang="en-US" dirty="0"/>
              <a:t> </a:t>
            </a:r>
            <a:r>
              <a:rPr lang="pl-PL" dirty="0"/>
              <a:t>wartość indeksu </a:t>
            </a:r>
            <a:r>
              <a:rPr lang="pl-PL" dirty="0" err="1"/>
              <a:t>Giniego</a:t>
            </a:r>
            <a:r>
              <a:rPr lang="pl-PL" dirty="0"/>
              <a:t> w węźle</a:t>
            </a:r>
            <a:r>
              <a:rPr lang="en-US" dirty="0"/>
              <a:t>. </a:t>
            </a:r>
            <a:r>
              <a:rPr lang="pl-PL" dirty="0"/>
              <a:t>Wartość ta maleje wraz z kolejnymi poziomami drzewa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dirty="0"/>
              <a:t>s</a:t>
            </a:r>
            <a:r>
              <a:rPr lang="en-US" dirty="0" err="1"/>
              <a:t>amples</a:t>
            </a:r>
            <a:r>
              <a:rPr lang="pl-PL" dirty="0"/>
              <a:t> – liczba obserwacji w węźle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dirty="0"/>
              <a:t>v</a:t>
            </a:r>
            <a:r>
              <a:rPr lang="en-US" dirty="0" err="1"/>
              <a:t>alue</a:t>
            </a:r>
            <a:r>
              <a:rPr lang="pl-PL" dirty="0"/>
              <a:t> -</a:t>
            </a:r>
            <a:r>
              <a:rPr lang="en-US" dirty="0"/>
              <a:t> </a:t>
            </a:r>
            <a:r>
              <a:rPr lang="pl-PL" dirty="0"/>
              <a:t>liczba obserwacji w węźle z podziałem na klasy zmiennej celu. Na podanym przykładzie, w węźle 371 obserwacji należy do klasy 0, a 90 – do klasy 1.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dirty="0"/>
              <a:t>c</a:t>
            </a:r>
            <a:r>
              <a:rPr lang="en-US" dirty="0"/>
              <a:t>lass</a:t>
            </a:r>
            <a:r>
              <a:rPr lang="pl-PL" dirty="0"/>
              <a:t> - klasa zmiennej celu, która przeważa wśród obserwacji znajdujących się w węźle</a:t>
            </a:r>
            <a:r>
              <a:rPr lang="en-US" dirty="0"/>
              <a:t>. </a:t>
            </a:r>
            <a:r>
              <a:rPr lang="pl-PL" dirty="0"/>
              <a:t>W przypadku węzłów, które są liśćmi</a:t>
            </a:r>
            <a:r>
              <a:rPr lang="en-US" dirty="0"/>
              <a:t>, </a:t>
            </a:r>
            <a:r>
              <a:rPr lang="pl-PL" dirty="0"/>
              <a:t>oznacza predykcję dla wszystkich obserwacji w liściu.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D33F2C-A4FF-469E-AD61-1B458AF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37E2A3-1421-4035-8C07-B7501F23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42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38DD4-AAD4-45D7-86B8-508DA915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Dostrajanie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96FC3F-F09A-44E5-92C9-7DD779C0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Ang. </a:t>
            </a:r>
            <a:r>
              <a:rPr lang="pl-PL" i="1" dirty="0" err="1"/>
              <a:t>Hyperparameter</a:t>
            </a:r>
            <a:r>
              <a:rPr lang="pl-PL" i="1" dirty="0"/>
              <a:t> </a:t>
            </a:r>
            <a:r>
              <a:rPr lang="pl-PL" i="1" dirty="0" err="1"/>
              <a:t>tuning</a:t>
            </a:r>
            <a:endParaRPr lang="pl-PL" b="1" i="1" dirty="0"/>
          </a:p>
          <a:p>
            <a:pPr marL="0" indent="0" algn="just">
              <a:buNone/>
            </a:pPr>
            <a:r>
              <a:rPr lang="pl-PL" dirty="0"/>
              <a:t>Parametry modelu uzyskuje się podczas procesu uczenia przy założeniu minimalizacji funkcji straty</a:t>
            </a:r>
          </a:p>
          <a:p>
            <a:pPr marL="0" indent="0" algn="just">
              <a:buNone/>
            </a:pPr>
            <a:r>
              <a:rPr lang="pl-PL" dirty="0"/>
              <a:t>Przykład: w przypadku regresji liniowej współczynniki </a:t>
            </a:r>
            <a:r>
              <a:rPr lang="pl-PL" i="1" dirty="0"/>
              <a:t>beta</a:t>
            </a:r>
            <a:r>
              <a:rPr lang="pl-PL" dirty="0"/>
              <a:t> stojące przy zmiennych objaśniających są estymowane przy założeniu minimalizacji sumy kwadratów błędów modelu</a:t>
            </a:r>
          </a:p>
          <a:p>
            <a:pPr marL="0" indent="0" algn="just">
              <a:buNone/>
            </a:pPr>
            <a:r>
              <a:rPr lang="pl-PL" dirty="0" err="1"/>
              <a:t>Hiperparametry</a:t>
            </a:r>
            <a:r>
              <a:rPr lang="pl-PL" dirty="0"/>
              <a:t> nie są parametrami modelu i nie są ustalane podczas uczenia się modelu na danych.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05AF1C-CC3F-409D-923D-74F1B7D3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A4648CE-0592-46DD-BA93-B83A51B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729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3E2DED-7E7D-4938-A413-21F1C724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Dostrajanie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C33498-724B-4375-B8D8-B0B9B843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Jednym z parametrów, które wymagają „</a:t>
            </a:r>
            <a:r>
              <a:rPr lang="pl-PL" dirty="0" err="1"/>
              <a:t>tuningu</a:t>
            </a:r>
            <a:r>
              <a:rPr lang="pl-PL" dirty="0"/>
              <a:t>”, jest maksymalna głębokość drzewa (</a:t>
            </a:r>
            <a:r>
              <a:rPr lang="pl-PL" i="1" dirty="0" err="1"/>
              <a:t>max_depth</a:t>
            </a:r>
            <a:r>
              <a:rPr lang="pl-PL" dirty="0"/>
              <a:t>). Wskazuje ona, jak głębokie może być budowane drzewo. Im głębsze drzewo, tym więcej zawiera podziałów i ujmuje więcej informacji ze zbioru. Zbyt duża głębokość prowadzi jednak do przeuczenia modelu.</a:t>
            </a:r>
          </a:p>
          <a:p>
            <a:pPr marL="0" indent="0" algn="just">
              <a:buNone/>
            </a:pPr>
            <a:r>
              <a:rPr lang="pl-PL" dirty="0"/>
              <a:t>Inne przykłady: </a:t>
            </a:r>
            <a:r>
              <a:rPr lang="pl-PL" i="1" dirty="0" err="1"/>
              <a:t>min_samples_split</a:t>
            </a:r>
            <a:r>
              <a:rPr lang="pl-PL" i="1" dirty="0"/>
              <a:t> </a:t>
            </a:r>
            <a:r>
              <a:rPr lang="pl-PL" dirty="0"/>
              <a:t>(minimalna liczba obserwacji w węźle umożliwiająca dokonanie podziału), </a:t>
            </a:r>
            <a:r>
              <a:rPr lang="pl-PL" i="1" dirty="0" err="1"/>
              <a:t>min_samples_leaf</a:t>
            </a:r>
            <a:r>
              <a:rPr lang="pl-PL" i="1" dirty="0"/>
              <a:t> </a:t>
            </a:r>
            <a:r>
              <a:rPr lang="pl-PL" dirty="0"/>
              <a:t>(minimalna liczba obserwacji w liściu)</a:t>
            </a:r>
            <a:endParaRPr lang="pl-PL" i="1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4E733B-F10F-4D45-8340-08DCC565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58059E-A08B-4174-89C5-9D03CD0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73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995F9-BDF3-47DD-A615-7E8CEF4B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Przeuczenie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C3D95A-87EB-4198-AD2A-A68D54FE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Ang. </a:t>
            </a:r>
            <a:r>
              <a:rPr lang="pl-PL" i="1" dirty="0" err="1"/>
              <a:t>overfitting</a:t>
            </a:r>
            <a:endParaRPr lang="pl-PL" i="1" dirty="0"/>
          </a:p>
          <a:p>
            <a:pPr marL="0" indent="0">
              <a:buNone/>
            </a:pPr>
            <a:r>
              <a:rPr lang="pl-PL" dirty="0"/>
              <a:t>Model jest przeuczony, gdy jest zbyt dobrze dopasowany do danych uczących, przez co utracił zdolność do uogólniania. Taki model wyłapuje nie tylko rzeczywiste zależności pomiędzy zmiennymi, ale także szum występujący w zbiorze.</a:t>
            </a:r>
          </a:p>
          <a:p>
            <a:pPr marL="0" indent="0">
              <a:buNone/>
            </a:pPr>
            <a:r>
              <a:rPr lang="pl-PL" dirty="0"/>
              <a:t>Jak rozpoznać przeuczenie? – Bardzo dobra jakość dopasowania na zbiorze uczącym i słabe wyniki na zbiorze testowym.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i="1" dirty="0" err="1"/>
              <a:t>Variance-bias</a:t>
            </a:r>
            <a:r>
              <a:rPr lang="pl-PL" i="1" dirty="0"/>
              <a:t> </a:t>
            </a:r>
            <a:r>
              <a:rPr lang="pl-PL" i="1" dirty="0" err="1"/>
              <a:t>tradeoff</a:t>
            </a:r>
            <a:endParaRPr lang="pl-PL" i="1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3AFF4EC-E824-40E5-BBB8-177858C5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5DC19A2-6740-48F1-981C-CBD96E62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210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962FC1-5E47-4E68-8382-7A7ABFEF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Las losowy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B66E09-ED2A-48D3-BDF2-EEEFDA10D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D353FE-BF7C-44FC-B9A0-55E3C9F2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2316554-027D-47A8-A764-1ADA4AEC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44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3216C6-2970-449E-A6C1-2D88F2B7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C41CDE-BD4F-4425-84A9-ADB20C1C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Model lasu losowego składa się z wielu drzew decyzyjnych (wiele drzew = las). Model wykorzystuje dwie kluczowe koncepcje, które zapewniają element losowości w drzewach.</a:t>
            </a:r>
          </a:p>
          <a:p>
            <a:pPr marL="514350" indent="-514350" algn="just">
              <a:buAutoNum type="arabicPeriod"/>
            </a:pPr>
            <a:r>
              <a:rPr lang="pl-PL" dirty="0"/>
              <a:t>Przy budowie drzew wykorzystywana jest losowa próba obserwacji ze zbioru danych. Losowanie to odbywa się ze zwracaniem (ang. </a:t>
            </a:r>
            <a:r>
              <a:rPr lang="pl-PL" i="1" dirty="0" err="1"/>
              <a:t>bootstrapping</a:t>
            </a:r>
            <a:r>
              <a:rPr lang="pl-PL" dirty="0"/>
              <a:t>).</a:t>
            </a:r>
          </a:p>
          <a:p>
            <a:pPr marL="514350" indent="-514350" algn="just">
              <a:buAutoNum type="arabicPeriod"/>
            </a:pPr>
            <a:r>
              <a:rPr lang="pl-PL" dirty="0"/>
              <a:t>Podczas dzielenia węzłów brany jest pod uwagę losowy podzbiór zmiennych w zbiorze</a:t>
            </a:r>
          </a:p>
          <a:p>
            <a:pPr marL="0" indent="0" algn="just">
              <a:buNone/>
            </a:pPr>
            <a:r>
              <a:rPr lang="pl-PL" dirty="0"/>
              <a:t>Las losowy danej obserwacji przypisuje taką wartość zmiennej celu, która najczęściej występowała dla tej obserwacji w wynikach utworzonych drzew.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13F5FC7-7B76-439B-9CC0-D355DAE4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E3040F-CDC5-4D80-B59A-4273DC57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67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86C35-3805-473A-BEB5-D127EB5B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Zanim przejdziemy do modelowania…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7E204C-5704-442A-B109-B9F623F72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3D9F5E-E20F-41B5-9039-F125EBDF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BE98CD-C07E-4188-82CB-9ECAB306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5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BA1157-419D-4724-9343-0AE7C99B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Gini</a:t>
            </a:r>
            <a:r>
              <a:rPr lang="pl-PL" dirty="0"/>
              <a:t> </a:t>
            </a:r>
            <a:r>
              <a:rPr lang="pl-PL" dirty="0" err="1"/>
              <a:t>importance</a:t>
            </a:r>
            <a:r>
              <a:rPr lang="pl-PL" dirty="0"/>
              <a:t> / </a:t>
            </a:r>
            <a:r>
              <a:rPr lang="pl-PL" dirty="0" err="1"/>
              <a:t>MeanDecreaseGini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344362-F449-408B-B7DE-569F2DA0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Na podstawie drzew z lasu można wyznaczyć ranking zmiennych tzn. dokonać oceny istotności zmiennych poprzez obliczenie średniej zmiany indeksu </a:t>
            </a:r>
            <a:r>
              <a:rPr lang="pl-PL" dirty="0" err="1"/>
              <a:t>Giniego</a:t>
            </a:r>
            <a:r>
              <a:rPr lang="pl-PL" dirty="0"/>
              <a:t> dla każdej zmiennej, a tym samym określić, które zmienne mają lepsze właściwości predykcyjne.</a:t>
            </a:r>
          </a:p>
          <a:p>
            <a:pPr marL="0" indent="0" algn="just">
              <a:buNone/>
            </a:pPr>
            <a:r>
              <a:rPr lang="pl-PL" dirty="0"/>
              <a:t>Proces ten polega na obliczeniu różnicy między różnorodnością klas w węźle-rodzicu i węzłach dzieciach dla danej zmiennej, dla każdego drzewa z lasu. Następnie wszystkie te wartości są sumowane. Wyznaczając taką średnią zmianę indeksu dla każdej ze zmiennych otrzymamy ranking zmiennych według ich własności predykcyjnych.</a:t>
            </a:r>
            <a:endParaRPr lang="pl-PL" i="1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B84FF4-96E0-4BCA-A6CB-DCE4A249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B0FCAF-0975-47EF-9A48-E7FB7255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758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618635-DE1E-43E7-B98F-818E40BF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zbioru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604A4D-D72D-487E-BD1B-C8B04178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b="1" dirty="0"/>
              <a:t>Zbiór uczący </a:t>
            </a:r>
            <a:r>
              <a:rPr lang="pl-PL" dirty="0"/>
              <a:t>(ang. </a:t>
            </a:r>
            <a:r>
              <a:rPr lang="pl-PL" i="1" dirty="0" err="1"/>
              <a:t>train</a:t>
            </a:r>
            <a:r>
              <a:rPr lang="pl-PL" i="1" dirty="0"/>
              <a:t> set</a:t>
            </a:r>
            <a:r>
              <a:rPr lang="pl-PL" dirty="0"/>
              <a:t>) - służy do oszacowania konkurujących modeli, ich parametrów</a:t>
            </a:r>
          </a:p>
          <a:p>
            <a:pPr marL="0" indent="0" algn="just">
              <a:buNone/>
            </a:pPr>
            <a:r>
              <a:rPr lang="pl-PL" b="1" dirty="0"/>
              <a:t>Zbiór walidacyjny</a:t>
            </a:r>
            <a:r>
              <a:rPr lang="pl-PL" dirty="0"/>
              <a:t> (ang. </a:t>
            </a:r>
            <a:r>
              <a:rPr lang="pl-PL" i="1" dirty="0" err="1"/>
              <a:t>validation</a:t>
            </a:r>
            <a:r>
              <a:rPr lang="pl-PL" i="1" dirty="0"/>
              <a:t> set</a:t>
            </a:r>
            <a:r>
              <a:rPr lang="pl-PL" dirty="0"/>
              <a:t>) - służy do wyboru jednego z oszacowanych klasyfikatorów - tego, który ma najmniejszy błąd na zbiorze walidacyjnym</a:t>
            </a:r>
          </a:p>
          <a:p>
            <a:pPr marL="0" indent="0" algn="just">
              <a:buNone/>
            </a:pPr>
            <a:r>
              <a:rPr lang="pl-PL" b="1" dirty="0"/>
              <a:t>Zbiór testowy </a:t>
            </a:r>
            <a:r>
              <a:rPr lang="pl-PL" dirty="0"/>
              <a:t>(ang. </a:t>
            </a:r>
            <a:r>
              <a:rPr lang="pl-PL" i="1" dirty="0"/>
              <a:t>test set</a:t>
            </a:r>
            <a:r>
              <a:rPr lang="pl-PL" dirty="0"/>
              <a:t>) - służy do nieobciążonej oceny błędu</a:t>
            </a:r>
          </a:p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Przykładowy podział: 70/15/15, 80/20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24CB48B-6DA3-4F83-B859-3E83A6C0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33CF942-A1BB-47EF-B716-62805274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09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A0950-001B-478C-9874-D573DD02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zmiennych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6DB87E42-8C69-4714-ABE8-CB2D3D80F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23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27CCA69-AB04-4492-BCC0-30AB1BA0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6064858-1F68-4AC9-82EF-1E3EB129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9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E6F881-383D-4B1E-9F39-38ABF8C4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BAC566-15B5-4FA9-989F-B69DB3A8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hlinkClick r:id="rId2"/>
              </a:rPr>
              <a:t>https://www.tableau.com/en-nz/learn/whitepapers/which-chart-or-graph-is-right-for-you</a:t>
            </a:r>
            <a:endParaRPr lang="pl-PL" dirty="0"/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AD8B96F-C45A-48A8-B65C-D36C246D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710762-B765-49D6-893E-6B492827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594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4A7DEA-E26B-4091-B7AF-D4F81DF8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zmiennych jakościowych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62412A-63A0-4D77-B77B-636CC43D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Kodowanie zmiennych jakościowych sztucznymi zmiennymi zero-jedynkowymi (ang. </a:t>
            </a:r>
            <a:r>
              <a:rPr lang="pl-PL" i="1" dirty="0" err="1"/>
              <a:t>dummy</a:t>
            </a:r>
            <a:r>
              <a:rPr lang="pl-PL" i="1" dirty="0"/>
              <a:t> </a:t>
            </a:r>
            <a:r>
              <a:rPr lang="pl-PL" i="1" dirty="0" err="1"/>
              <a:t>coding</a:t>
            </a:r>
            <a:r>
              <a:rPr lang="pl-PL" i="1" dirty="0"/>
              <a:t>, </a:t>
            </a:r>
            <a:r>
              <a:rPr lang="pl-PL" i="1" dirty="0" err="1"/>
              <a:t>dummy</a:t>
            </a:r>
            <a:r>
              <a:rPr lang="pl-PL" i="1" dirty="0"/>
              <a:t> </a:t>
            </a:r>
            <a:r>
              <a:rPr lang="pl-PL" i="1" dirty="0" err="1"/>
              <a:t>variables</a:t>
            </a:r>
            <a:r>
              <a:rPr lang="pl-PL" i="1" dirty="0"/>
              <a:t>)</a:t>
            </a:r>
          </a:p>
          <a:p>
            <a:pPr marL="0" indent="0" algn="just">
              <a:buNone/>
            </a:pPr>
            <a:r>
              <a:rPr lang="pl-PL" dirty="0"/>
              <a:t>Zmienna jakościowa o k poziomach wartości jest zastępowana przez k-1 sztucznych zmiennych zero-jedynkowych.</a:t>
            </a:r>
          </a:p>
          <a:p>
            <a:pPr marL="0" indent="0" algn="just">
              <a:buNone/>
            </a:pPr>
            <a:r>
              <a:rPr lang="pl-PL" dirty="0"/>
              <a:t>Wartość zmiennej jakościowej, dla której wszystkie sztuczne zmienne przyjmują wartość 0, staje się poziomem referencyjnym.</a:t>
            </a:r>
          </a:p>
          <a:p>
            <a:pPr marL="0" indent="0" algn="just">
              <a:buNone/>
            </a:pPr>
            <a:r>
              <a:rPr lang="pl-PL" dirty="0"/>
              <a:t>Np. zmienna płeć o wartościach „K” i „M” będzie reprezentowana przez jedną zmienną sztuczną przyjmującą wartość 1 dla obserwacji, gdzie płeć = „K” i 0, gdy płeć = „M”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0D016E-39D6-4DDE-9670-EA69D689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F3C909-9167-4762-BABD-6279B92F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9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4B99C9-68A0-4E60-BF37-E596D26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zmiennych jakościowych c.d.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43CE284-3C61-4A81-A78A-E55D6BDFA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985" y="1900238"/>
            <a:ext cx="8092029" cy="3565666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7B2900D-9F8D-41A6-93B9-46F14D90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D1A44B3-5E04-42B3-8ECA-B701530F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84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3223EB-45A6-4C23-B5CD-50201FEC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Ziarno generatora liczb pseudolosowych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C5180D-9B76-4E7C-A840-4021E5C1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dirty="0"/>
              <a:t>Generowane przez komputer liczby nazywane są pseudolosowymi, ponieważ mają emulować losowość, ale są wyznaczane w deterministyczny, choć często bardzo skomplikowany, sposób.</a:t>
            </a:r>
          </a:p>
          <a:p>
            <a:pPr marL="0" indent="0" algn="just">
              <a:buNone/>
            </a:pPr>
            <a:r>
              <a:rPr lang="pl-PL" dirty="0"/>
              <a:t>Generator to funkcja deterministyczna. Do losowania kolejnych liczb wykorzystuje tzw. ziarno (ang. </a:t>
            </a:r>
            <a:r>
              <a:rPr lang="pl-PL" i="1" dirty="0" err="1"/>
              <a:t>seed</a:t>
            </a:r>
            <a:r>
              <a:rPr lang="pl-PL" dirty="0"/>
              <a:t>), całkowicie determinujące wartości kolejnych liczb pseudolosowych. Ziarno to wartość na podstawie której konstruowane będą kolejne liczby losowe.</a:t>
            </a:r>
          </a:p>
          <a:p>
            <a:pPr marL="0" indent="0" algn="just">
              <a:buNone/>
            </a:pPr>
            <a:r>
              <a:rPr lang="pl-PL" dirty="0"/>
              <a:t>Dla ustalonego generatora i ziarna generowane będą identyczne liczby losowe bez względu na system operacyjny, nazwę komputera, rasę użytkownika, czy temperaturę w pokoju.</a:t>
            </a:r>
          </a:p>
          <a:p>
            <a:pPr marL="0" indent="0" algn="just">
              <a:buNone/>
            </a:pPr>
            <a:r>
              <a:rPr lang="pl-PL" dirty="0"/>
              <a:t>Sterując wyborem ziarna umożliwiamy otrzymywanie identycznych ciągów liczb losowych na różnych komputerach. W ten sposób możemy powtarzać wyniki symulacji, odtwarzać te wyniki na innych komputerach lub kontynuować obliczenia przerwane w wyniku wystąpienia jakiegoś błędu.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071725B-A319-4A94-8E58-22670F0E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4853D23-7E85-4B77-B840-D92DC6A2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85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D6704F-44E3-49D6-BAD8-E537884F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Drzewa decyzyjne - podstawy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B83025-D712-4775-B0EF-F145AF63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4EE89C-397B-4F52-B793-BCE9F894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427E-9FD8-4D64-A159-C6A37B78B257}" type="slidenum">
              <a:rPr lang="pl-PL" smtClean="0"/>
              <a:t>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15C7B8-B3D0-43E7-92AC-1BD2F0F3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 DSM Learning Group 30.10.2018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802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61c5df0-3615-4ad7-9e5d-c10b7d60d9ca"/>
  <p:tag name="_AMO_REPORTCONTROLSVISIBLE" val="Empty"/>
</p:tagLst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1074</Words>
  <Application>Microsoft Office PowerPoint</Application>
  <PresentationFormat>Panoramiczny</PresentationFormat>
  <Paragraphs>141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Motyw pakietu Office</vt:lpstr>
      <vt:lpstr>SKN DSM Learning Group</vt:lpstr>
      <vt:lpstr>Zanim przejdziemy do modelowania…</vt:lpstr>
      <vt:lpstr>Podział zbioru danych</vt:lpstr>
      <vt:lpstr>Typy zmiennych</vt:lpstr>
      <vt:lpstr>Wizualizacja danych</vt:lpstr>
      <vt:lpstr>Kodowanie zmiennych jakościowych</vt:lpstr>
      <vt:lpstr>Kodowanie zmiennych jakościowych c.d.</vt:lpstr>
      <vt:lpstr>Ziarno generatora liczb pseudolosowych</vt:lpstr>
      <vt:lpstr>Drzewa decyzyjne - podstawy</vt:lpstr>
      <vt:lpstr>Model drzewa decyzyjnego</vt:lpstr>
      <vt:lpstr>Struktura drzewa decyzyjnego</vt:lpstr>
      <vt:lpstr>Podział węzłów</vt:lpstr>
      <vt:lpstr>Przykład podziału</vt:lpstr>
      <vt:lpstr>Schemat drzewa losowego</vt:lpstr>
      <vt:lpstr>Dostrajanie hiperparametrów</vt:lpstr>
      <vt:lpstr>Dostrajanie hiperparametrów</vt:lpstr>
      <vt:lpstr>Przeuczenie modelu</vt:lpstr>
      <vt:lpstr>Las losowy</vt:lpstr>
      <vt:lpstr>Random forest</vt:lpstr>
      <vt:lpstr>Gini importance / MeanDecreaseGini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Adrianna Joanna WOŁOWIEC</dc:creator>
  <cp:lastModifiedBy>Adrianna Joanna WOŁOWIEC</cp:lastModifiedBy>
  <cp:revision>32</cp:revision>
  <dcterms:created xsi:type="dcterms:W3CDTF">2018-10-27T21:43:04Z</dcterms:created>
  <dcterms:modified xsi:type="dcterms:W3CDTF">2018-10-28T13:02:55Z</dcterms:modified>
</cp:coreProperties>
</file>