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6e14473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6e14473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06e144737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06e144737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06e144737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06e144737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06e144737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06e144737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6e144737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6e144737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6e144737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6e144737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TopBloc Coding Challenge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Adrianne Kubiak, February 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localhost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311700" y="1017715"/>
            <a:ext cx="8520600" cy="40363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 low-stock items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311700" y="1017727"/>
            <a:ext cx="8520602" cy="40635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Order one Distributor Missing Name</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311700" y="1028149"/>
            <a:ext cx="8520601" cy="4070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Determine Reorder Cost</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311700" y="927142"/>
            <a:ext cx="8520599" cy="40896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Test ended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this example evidence deck…</a:t>
            </a:r>
            <a:endParaRPr/>
          </a:p>
        </p:txBody>
      </p:sp>
      <p:sp>
        <p:nvSpPr>
          <p:cNvPr id="94" name="Google Shape;94;p19"/>
          <p:cNvSpPr txBox="1"/>
          <p:nvPr>
            <p:ph idx="1" type="body"/>
          </p:nvPr>
        </p:nvSpPr>
        <p:spPr>
          <a:xfrm>
            <a:off x="311700" y="1152475"/>
            <a:ext cx="8520600" cy="3760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I would be testing based on a given-when-then acceptance criteria:</a:t>
            </a:r>
            <a:br>
              <a:rPr lang="en"/>
            </a:br>
            <a:r>
              <a:rPr lang="en"/>
              <a:t>GIVEN a low-stock item that is missing a name on the distributor’s side</a:t>
            </a:r>
            <a:br>
              <a:rPr lang="en"/>
            </a:br>
            <a:r>
              <a:rPr lang="en"/>
              <a:t>WHEN the user tries to restock</a:t>
            </a:r>
            <a:br>
              <a:rPr lang="en"/>
            </a:br>
            <a:r>
              <a:rPr lang="en"/>
              <a:t>THEN the price should be $0</a:t>
            </a:r>
            <a:br>
              <a:rPr lang="en"/>
            </a:br>
            <a:br>
              <a:rPr lang="en"/>
            </a:br>
            <a:r>
              <a:rPr lang="en"/>
              <a:t>I would simulate the scenario in the data (Excel sheets), write some custom methods for this specific test if the core code base was not sufficient, and run the automated script. The script would automatically generate this PowerPoint.</a:t>
            </a:r>
            <a:br>
              <a:rPr lang="en"/>
            </a:br>
            <a:br>
              <a:rPr lang="en"/>
            </a:br>
            <a:r>
              <a:rPr lang="en"/>
              <a:t>If there are any discrepancies in the expected versus actual results, then the code will catch the errors and I would communicate with the rest of the agile team to </a:t>
            </a:r>
            <a:r>
              <a:rPr lang="en"/>
              <a:t>determine</a:t>
            </a:r>
            <a:r>
              <a:rPr lang="en"/>
              <a:t> the root cause and fix it. Depending on the nature of the error, the code would either continue as normal or it would fully stop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