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49C93-377C-4504-94D5-A60F8D7B4F2C}" v="48" dt="2022-03-24T12:25:31.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100" d="100"/>
          <a:sy n="100" d="100"/>
        </p:scale>
        <p:origin x="25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C7489-627B-482A-819F-C5431D0F73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6863D3-9E58-49EA-A256-3DEAAC7E04E3}">
      <dgm:prSet/>
      <dgm:spPr/>
      <dgm:t>
        <a:bodyPr/>
        <a:lstStyle/>
        <a:p>
          <a:r>
            <a:rPr lang="en-US"/>
            <a:t>This project aims to build a portable and battery efficient GPS tracker that sends out its location through a GSM or GPRS interface, thus being able to send the GPS coordinates of its location to the user either by SMS or by updating a web-rendered map.</a:t>
          </a:r>
        </a:p>
      </dgm:t>
    </dgm:pt>
    <dgm:pt modelId="{D79F776E-FAD8-4DCB-9A8F-BA6733896154}" type="parTrans" cxnId="{6707DBE4-8C12-434E-B989-3821A588425A}">
      <dgm:prSet/>
      <dgm:spPr/>
      <dgm:t>
        <a:bodyPr/>
        <a:lstStyle/>
        <a:p>
          <a:endParaRPr lang="en-US"/>
        </a:p>
      </dgm:t>
    </dgm:pt>
    <dgm:pt modelId="{05EDAFE3-6099-4440-BECB-E16E375174F0}" type="sibTrans" cxnId="{6707DBE4-8C12-434E-B989-3821A588425A}">
      <dgm:prSet/>
      <dgm:spPr/>
      <dgm:t>
        <a:bodyPr/>
        <a:lstStyle/>
        <a:p>
          <a:endParaRPr lang="en-US"/>
        </a:p>
      </dgm:t>
    </dgm:pt>
    <dgm:pt modelId="{A15A3440-D3E6-4906-981C-4E7DED14B3B0}">
      <dgm:prSet/>
      <dgm:spPr/>
      <dgm:t>
        <a:bodyPr/>
        <a:lstStyle/>
        <a:p>
          <a:r>
            <a:rPr lang="en-US"/>
            <a:t>This module will have 2 functioning states: SLEEP mode in which the GPS tracker will aim to consume the least amount of power as possible. This state is useful for when the tracker remains still for extended periods of time. The other state, GET_GPS, is being used when the module is in motion and will send its GPS coordinates to the user.</a:t>
          </a:r>
        </a:p>
      </dgm:t>
    </dgm:pt>
    <dgm:pt modelId="{04B5B4CF-5108-4F5A-83D3-440C1A11903C}" type="parTrans" cxnId="{917415B0-139D-44D9-B1E1-37BFF070F77A}">
      <dgm:prSet/>
      <dgm:spPr/>
      <dgm:t>
        <a:bodyPr/>
        <a:lstStyle/>
        <a:p>
          <a:endParaRPr lang="en-US"/>
        </a:p>
      </dgm:t>
    </dgm:pt>
    <dgm:pt modelId="{DC101FBE-A223-4C8D-A71B-7841B1D42ED7}" type="sibTrans" cxnId="{917415B0-139D-44D9-B1E1-37BFF070F77A}">
      <dgm:prSet/>
      <dgm:spPr/>
      <dgm:t>
        <a:bodyPr/>
        <a:lstStyle/>
        <a:p>
          <a:endParaRPr lang="en-US"/>
        </a:p>
      </dgm:t>
    </dgm:pt>
    <dgm:pt modelId="{3A0B1C7E-3ACD-48FE-86A5-FD378F44D333}" type="pres">
      <dgm:prSet presAssocID="{783C7489-627B-482A-819F-C5431D0F731B}" presName="root" presStyleCnt="0">
        <dgm:presLayoutVars>
          <dgm:dir/>
          <dgm:resizeHandles val="exact"/>
        </dgm:presLayoutVars>
      </dgm:prSet>
      <dgm:spPr/>
    </dgm:pt>
    <dgm:pt modelId="{3A3AF947-ADAA-44BA-8447-0F75A78EC9C5}" type="pres">
      <dgm:prSet presAssocID="{E56863D3-9E58-49EA-A256-3DEAAC7E04E3}" presName="compNode" presStyleCnt="0"/>
      <dgm:spPr/>
    </dgm:pt>
    <dgm:pt modelId="{42D50F73-F623-4F0F-AE0C-8DE3460BF585}" type="pres">
      <dgm:prSet presAssocID="{E56863D3-9E58-49EA-A256-3DEAAC7E04E3}" presName="bgRect" presStyleLbl="bgShp" presStyleIdx="0" presStyleCnt="2"/>
      <dgm:spPr/>
    </dgm:pt>
    <dgm:pt modelId="{41516798-813A-4BBF-A4E8-7CCAFA51908A}" type="pres">
      <dgm:prSet presAssocID="{E56863D3-9E58-49EA-A256-3DEAAC7E04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92FFD90B-E409-4E5A-BC11-9D24FB12ECEF}" type="pres">
      <dgm:prSet presAssocID="{E56863D3-9E58-49EA-A256-3DEAAC7E04E3}" presName="spaceRect" presStyleCnt="0"/>
      <dgm:spPr/>
    </dgm:pt>
    <dgm:pt modelId="{89FFCCC7-BA11-447A-8958-33B3505B4E6B}" type="pres">
      <dgm:prSet presAssocID="{E56863D3-9E58-49EA-A256-3DEAAC7E04E3}" presName="parTx" presStyleLbl="revTx" presStyleIdx="0" presStyleCnt="2">
        <dgm:presLayoutVars>
          <dgm:chMax val="0"/>
          <dgm:chPref val="0"/>
        </dgm:presLayoutVars>
      </dgm:prSet>
      <dgm:spPr/>
    </dgm:pt>
    <dgm:pt modelId="{8575E1D3-FB53-4852-B9A8-3D6343DA2896}" type="pres">
      <dgm:prSet presAssocID="{05EDAFE3-6099-4440-BECB-E16E375174F0}" presName="sibTrans" presStyleCnt="0"/>
      <dgm:spPr/>
    </dgm:pt>
    <dgm:pt modelId="{B6B0B3BE-0937-4045-831E-785494C8E9B4}" type="pres">
      <dgm:prSet presAssocID="{A15A3440-D3E6-4906-981C-4E7DED14B3B0}" presName="compNode" presStyleCnt="0"/>
      <dgm:spPr/>
    </dgm:pt>
    <dgm:pt modelId="{529005D7-3D72-421D-A9AA-113A2464C592}" type="pres">
      <dgm:prSet presAssocID="{A15A3440-D3E6-4906-981C-4E7DED14B3B0}" presName="bgRect" presStyleLbl="bgShp" presStyleIdx="1" presStyleCnt="2"/>
      <dgm:spPr/>
    </dgm:pt>
    <dgm:pt modelId="{4A824D0B-E1BE-4692-9431-7B1487DD9D42}" type="pres">
      <dgm:prSet presAssocID="{A15A3440-D3E6-4906-981C-4E7DED14B3B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cessor outline"/>
        </a:ext>
      </dgm:extLst>
    </dgm:pt>
    <dgm:pt modelId="{E3E367E5-9FE8-46D5-9D43-C7690C9A9DD7}" type="pres">
      <dgm:prSet presAssocID="{A15A3440-D3E6-4906-981C-4E7DED14B3B0}" presName="spaceRect" presStyleCnt="0"/>
      <dgm:spPr/>
    </dgm:pt>
    <dgm:pt modelId="{164D9979-B729-460D-9C22-E48E1AB49430}" type="pres">
      <dgm:prSet presAssocID="{A15A3440-D3E6-4906-981C-4E7DED14B3B0}" presName="parTx" presStyleLbl="revTx" presStyleIdx="1" presStyleCnt="2">
        <dgm:presLayoutVars>
          <dgm:chMax val="0"/>
          <dgm:chPref val="0"/>
        </dgm:presLayoutVars>
      </dgm:prSet>
      <dgm:spPr/>
    </dgm:pt>
  </dgm:ptLst>
  <dgm:cxnLst>
    <dgm:cxn modelId="{AB43DC1B-4348-468D-AD80-92C7EDF9BF81}" type="presOf" srcId="{E56863D3-9E58-49EA-A256-3DEAAC7E04E3}" destId="{89FFCCC7-BA11-447A-8958-33B3505B4E6B}" srcOrd="0" destOrd="0" presId="urn:microsoft.com/office/officeart/2018/2/layout/IconVerticalSolidList"/>
    <dgm:cxn modelId="{5E0BF234-0F72-471E-88CB-A5A056667618}" type="presOf" srcId="{783C7489-627B-482A-819F-C5431D0F731B}" destId="{3A0B1C7E-3ACD-48FE-86A5-FD378F44D333}" srcOrd="0" destOrd="0" presId="urn:microsoft.com/office/officeart/2018/2/layout/IconVerticalSolidList"/>
    <dgm:cxn modelId="{CB26C063-6B56-47A1-8A49-C728C7D517C7}" type="presOf" srcId="{A15A3440-D3E6-4906-981C-4E7DED14B3B0}" destId="{164D9979-B729-460D-9C22-E48E1AB49430}" srcOrd="0" destOrd="0" presId="urn:microsoft.com/office/officeart/2018/2/layout/IconVerticalSolidList"/>
    <dgm:cxn modelId="{917415B0-139D-44D9-B1E1-37BFF070F77A}" srcId="{783C7489-627B-482A-819F-C5431D0F731B}" destId="{A15A3440-D3E6-4906-981C-4E7DED14B3B0}" srcOrd="1" destOrd="0" parTransId="{04B5B4CF-5108-4F5A-83D3-440C1A11903C}" sibTransId="{DC101FBE-A223-4C8D-A71B-7841B1D42ED7}"/>
    <dgm:cxn modelId="{6707DBE4-8C12-434E-B989-3821A588425A}" srcId="{783C7489-627B-482A-819F-C5431D0F731B}" destId="{E56863D3-9E58-49EA-A256-3DEAAC7E04E3}" srcOrd="0" destOrd="0" parTransId="{D79F776E-FAD8-4DCB-9A8F-BA6733896154}" sibTransId="{05EDAFE3-6099-4440-BECB-E16E375174F0}"/>
    <dgm:cxn modelId="{E1786982-367D-4F43-9B9A-4BF62563EAE8}" type="presParOf" srcId="{3A0B1C7E-3ACD-48FE-86A5-FD378F44D333}" destId="{3A3AF947-ADAA-44BA-8447-0F75A78EC9C5}" srcOrd="0" destOrd="0" presId="urn:microsoft.com/office/officeart/2018/2/layout/IconVerticalSolidList"/>
    <dgm:cxn modelId="{855628D7-2F28-445E-B54E-F420EDE02C19}" type="presParOf" srcId="{3A3AF947-ADAA-44BA-8447-0F75A78EC9C5}" destId="{42D50F73-F623-4F0F-AE0C-8DE3460BF585}" srcOrd="0" destOrd="0" presId="urn:microsoft.com/office/officeart/2018/2/layout/IconVerticalSolidList"/>
    <dgm:cxn modelId="{50AD919F-C924-44E5-B14A-63F94B736D6A}" type="presParOf" srcId="{3A3AF947-ADAA-44BA-8447-0F75A78EC9C5}" destId="{41516798-813A-4BBF-A4E8-7CCAFA51908A}" srcOrd="1" destOrd="0" presId="urn:microsoft.com/office/officeart/2018/2/layout/IconVerticalSolidList"/>
    <dgm:cxn modelId="{EAFDF5DF-2F5A-486E-AD46-E9F129A02674}" type="presParOf" srcId="{3A3AF947-ADAA-44BA-8447-0F75A78EC9C5}" destId="{92FFD90B-E409-4E5A-BC11-9D24FB12ECEF}" srcOrd="2" destOrd="0" presId="urn:microsoft.com/office/officeart/2018/2/layout/IconVerticalSolidList"/>
    <dgm:cxn modelId="{15904760-5005-41B3-A99D-6FD713B517D4}" type="presParOf" srcId="{3A3AF947-ADAA-44BA-8447-0F75A78EC9C5}" destId="{89FFCCC7-BA11-447A-8958-33B3505B4E6B}" srcOrd="3" destOrd="0" presId="urn:microsoft.com/office/officeart/2018/2/layout/IconVerticalSolidList"/>
    <dgm:cxn modelId="{8EA5C570-1881-432D-8F5F-6162F021D799}" type="presParOf" srcId="{3A0B1C7E-3ACD-48FE-86A5-FD378F44D333}" destId="{8575E1D3-FB53-4852-B9A8-3D6343DA2896}" srcOrd="1" destOrd="0" presId="urn:microsoft.com/office/officeart/2018/2/layout/IconVerticalSolidList"/>
    <dgm:cxn modelId="{D1CB468B-4288-45C9-9919-57D41CE76D2B}" type="presParOf" srcId="{3A0B1C7E-3ACD-48FE-86A5-FD378F44D333}" destId="{B6B0B3BE-0937-4045-831E-785494C8E9B4}" srcOrd="2" destOrd="0" presId="urn:microsoft.com/office/officeart/2018/2/layout/IconVerticalSolidList"/>
    <dgm:cxn modelId="{42F9B0C5-0C38-418E-844C-93AFA24752EB}" type="presParOf" srcId="{B6B0B3BE-0937-4045-831E-785494C8E9B4}" destId="{529005D7-3D72-421D-A9AA-113A2464C592}" srcOrd="0" destOrd="0" presId="urn:microsoft.com/office/officeart/2018/2/layout/IconVerticalSolidList"/>
    <dgm:cxn modelId="{FBB38E14-91FC-4F06-9EE3-0C916E4A76DF}" type="presParOf" srcId="{B6B0B3BE-0937-4045-831E-785494C8E9B4}" destId="{4A824D0B-E1BE-4692-9431-7B1487DD9D42}" srcOrd="1" destOrd="0" presId="urn:microsoft.com/office/officeart/2018/2/layout/IconVerticalSolidList"/>
    <dgm:cxn modelId="{A2CC31A7-C3F7-44EA-86D4-15F5BD2DA3BC}" type="presParOf" srcId="{B6B0B3BE-0937-4045-831E-785494C8E9B4}" destId="{E3E367E5-9FE8-46D5-9D43-C7690C9A9DD7}" srcOrd="2" destOrd="0" presId="urn:microsoft.com/office/officeart/2018/2/layout/IconVerticalSolidList"/>
    <dgm:cxn modelId="{F4633E09-52E6-4D10-912E-AE0120FC716D}" type="presParOf" srcId="{B6B0B3BE-0937-4045-831E-785494C8E9B4}" destId="{164D9979-B729-460D-9C22-E48E1AB494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945F0-3B3A-4B66-ACAA-D0AE58B129CD}"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5C2B73A8-323A-435C-9D33-5295AD39C210}">
      <dgm:prSet/>
      <dgm:spPr/>
      <dgm:t>
        <a:bodyPr/>
        <a:lstStyle/>
        <a:p>
          <a:r>
            <a:rPr lang="en-US"/>
            <a:t>The GPS tracker will be built around these three main modules:</a:t>
          </a:r>
        </a:p>
      </dgm:t>
    </dgm:pt>
    <dgm:pt modelId="{AC448B43-E77A-44AB-9595-19C3FD3CA016}" type="parTrans" cxnId="{4DE5CE8C-AC14-4856-A27E-3C8CB37A4F3B}">
      <dgm:prSet/>
      <dgm:spPr/>
      <dgm:t>
        <a:bodyPr/>
        <a:lstStyle/>
        <a:p>
          <a:endParaRPr lang="en-US"/>
        </a:p>
      </dgm:t>
    </dgm:pt>
    <dgm:pt modelId="{6C78D7C6-DB61-4A0E-940F-427741800526}" type="sibTrans" cxnId="{4DE5CE8C-AC14-4856-A27E-3C8CB37A4F3B}">
      <dgm:prSet/>
      <dgm:spPr/>
      <dgm:t>
        <a:bodyPr/>
        <a:lstStyle/>
        <a:p>
          <a:endParaRPr lang="en-US"/>
        </a:p>
      </dgm:t>
    </dgm:pt>
    <dgm:pt modelId="{54EF9489-133D-4A0F-9D2A-7998399C9F80}">
      <dgm:prSet/>
      <dgm:spPr/>
      <dgm:t>
        <a:bodyPr/>
        <a:lstStyle/>
        <a:p>
          <a:r>
            <a:rPr lang="en-US"/>
            <a:t>I: MCHP AVR128DA48 </a:t>
          </a:r>
          <a:r>
            <a:rPr lang="el-GR"/>
            <a:t>μ</a:t>
          </a:r>
          <a:r>
            <a:rPr lang="en-US"/>
            <a:t>Controller- main processing unit which communicates with the other modules and controls them.</a:t>
          </a:r>
        </a:p>
      </dgm:t>
    </dgm:pt>
    <dgm:pt modelId="{584A36D5-23CE-4149-A741-CF23EE10977F}" type="parTrans" cxnId="{95E2D6DC-EB2C-47C4-8D97-F59514702A1F}">
      <dgm:prSet/>
      <dgm:spPr/>
      <dgm:t>
        <a:bodyPr/>
        <a:lstStyle/>
        <a:p>
          <a:endParaRPr lang="en-US"/>
        </a:p>
      </dgm:t>
    </dgm:pt>
    <dgm:pt modelId="{89BB68F5-3F96-40EF-ADD1-4EC8212FEF2C}" type="sibTrans" cxnId="{95E2D6DC-EB2C-47C4-8D97-F59514702A1F}">
      <dgm:prSet/>
      <dgm:spPr/>
      <dgm:t>
        <a:bodyPr/>
        <a:lstStyle/>
        <a:p>
          <a:endParaRPr lang="en-US"/>
        </a:p>
      </dgm:t>
    </dgm:pt>
    <dgm:pt modelId="{9B48E871-3233-4520-873A-DE05999D52AF}">
      <dgm:prSet/>
      <dgm:spPr/>
      <dgm:t>
        <a:bodyPr/>
        <a:lstStyle/>
        <a:p>
          <a:r>
            <a:rPr lang="en-US"/>
            <a:t>II: SIMCOM SIM808 GSM/GPRS+GPS module – the main communication interface with the outside world, being able to extract its exact GPS coordinates and access GSM/GPRS networks using a SIM card.</a:t>
          </a:r>
        </a:p>
      </dgm:t>
    </dgm:pt>
    <dgm:pt modelId="{FE4CAC77-92C9-41E9-99E7-E58AA21FE2D2}" type="parTrans" cxnId="{E7F17D29-EE4D-4A92-98DD-ABB20F1BE9AA}">
      <dgm:prSet/>
      <dgm:spPr/>
      <dgm:t>
        <a:bodyPr/>
        <a:lstStyle/>
        <a:p>
          <a:endParaRPr lang="en-US"/>
        </a:p>
      </dgm:t>
    </dgm:pt>
    <dgm:pt modelId="{025A3432-2FF0-4104-8D66-03FBEE25100B}" type="sibTrans" cxnId="{E7F17D29-EE4D-4A92-98DD-ABB20F1BE9AA}">
      <dgm:prSet/>
      <dgm:spPr/>
      <dgm:t>
        <a:bodyPr/>
        <a:lstStyle/>
        <a:p>
          <a:endParaRPr lang="en-US"/>
        </a:p>
      </dgm:t>
    </dgm:pt>
    <dgm:pt modelId="{CF034C51-4A9E-4E1E-9654-8C8C0CC9D36F}">
      <dgm:prSet/>
      <dgm:spPr/>
      <dgm:t>
        <a:bodyPr/>
        <a:lstStyle/>
        <a:p>
          <a:r>
            <a:rPr lang="en-US"/>
            <a:t>III: BOSCH BMI160 accelerometer – this module can sense sudden movements, thus alerting the </a:t>
          </a:r>
          <a:r>
            <a:rPr lang="el-GR"/>
            <a:t>μ</a:t>
          </a:r>
          <a:r>
            <a:rPr lang="en-US"/>
            <a:t>C when the tracker is being moved. We are allowing the tracker to remain in its lowest power consumption mode while it is not moving.</a:t>
          </a:r>
        </a:p>
      </dgm:t>
    </dgm:pt>
    <dgm:pt modelId="{7FB0A310-F59B-449B-AF8D-0FBC6764891A}" type="parTrans" cxnId="{AC6F0A92-9766-44A2-A7D0-8012A62DD9D2}">
      <dgm:prSet/>
      <dgm:spPr/>
      <dgm:t>
        <a:bodyPr/>
        <a:lstStyle/>
        <a:p>
          <a:endParaRPr lang="en-US"/>
        </a:p>
      </dgm:t>
    </dgm:pt>
    <dgm:pt modelId="{56CB0B4D-0DE3-4DC8-9580-081EA2AAEC9B}" type="sibTrans" cxnId="{AC6F0A92-9766-44A2-A7D0-8012A62DD9D2}">
      <dgm:prSet/>
      <dgm:spPr/>
      <dgm:t>
        <a:bodyPr/>
        <a:lstStyle/>
        <a:p>
          <a:endParaRPr lang="en-US"/>
        </a:p>
      </dgm:t>
    </dgm:pt>
    <dgm:pt modelId="{FC796149-F238-420D-9942-87D788948052}" type="pres">
      <dgm:prSet presAssocID="{DE0945F0-3B3A-4B66-ACAA-D0AE58B129CD}" presName="vert0" presStyleCnt="0">
        <dgm:presLayoutVars>
          <dgm:dir/>
          <dgm:animOne val="branch"/>
          <dgm:animLvl val="lvl"/>
        </dgm:presLayoutVars>
      </dgm:prSet>
      <dgm:spPr/>
    </dgm:pt>
    <dgm:pt modelId="{7D6D8D2F-315F-4DE0-B6A8-A261076A3CFA}" type="pres">
      <dgm:prSet presAssocID="{5C2B73A8-323A-435C-9D33-5295AD39C210}" presName="thickLine" presStyleLbl="alignNode1" presStyleIdx="0" presStyleCnt="4"/>
      <dgm:spPr/>
    </dgm:pt>
    <dgm:pt modelId="{D0D85137-63BB-4875-97FA-7901B55BB0DA}" type="pres">
      <dgm:prSet presAssocID="{5C2B73A8-323A-435C-9D33-5295AD39C210}" presName="horz1" presStyleCnt="0"/>
      <dgm:spPr/>
    </dgm:pt>
    <dgm:pt modelId="{1D6A76A6-BDB7-4C4C-B4B8-D67498035353}" type="pres">
      <dgm:prSet presAssocID="{5C2B73A8-323A-435C-9D33-5295AD39C210}" presName="tx1" presStyleLbl="revTx" presStyleIdx="0" presStyleCnt="4"/>
      <dgm:spPr/>
    </dgm:pt>
    <dgm:pt modelId="{D0E82541-DA5E-4A0D-A46A-B765892B032C}" type="pres">
      <dgm:prSet presAssocID="{5C2B73A8-323A-435C-9D33-5295AD39C210}" presName="vert1" presStyleCnt="0"/>
      <dgm:spPr/>
    </dgm:pt>
    <dgm:pt modelId="{D6DF7355-8A5F-4FAC-83F4-0064DAC8AD20}" type="pres">
      <dgm:prSet presAssocID="{54EF9489-133D-4A0F-9D2A-7998399C9F80}" presName="thickLine" presStyleLbl="alignNode1" presStyleIdx="1" presStyleCnt="4"/>
      <dgm:spPr/>
    </dgm:pt>
    <dgm:pt modelId="{BE0BCE56-1A54-48B8-BEC6-3BED69748B4F}" type="pres">
      <dgm:prSet presAssocID="{54EF9489-133D-4A0F-9D2A-7998399C9F80}" presName="horz1" presStyleCnt="0"/>
      <dgm:spPr/>
    </dgm:pt>
    <dgm:pt modelId="{17EAF3F4-0167-4CB9-82E8-B3EBB0035D7E}" type="pres">
      <dgm:prSet presAssocID="{54EF9489-133D-4A0F-9D2A-7998399C9F80}" presName="tx1" presStyleLbl="revTx" presStyleIdx="1" presStyleCnt="4"/>
      <dgm:spPr/>
    </dgm:pt>
    <dgm:pt modelId="{AB1C8B7E-F11D-4995-B61E-4AF45FBF8FB7}" type="pres">
      <dgm:prSet presAssocID="{54EF9489-133D-4A0F-9D2A-7998399C9F80}" presName="vert1" presStyleCnt="0"/>
      <dgm:spPr/>
    </dgm:pt>
    <dgm:pt modelId="{F40917D7-7E13-4FB7-A92D-3736525367A3}" type="pres">
      <dgm:prSet presAssocID="{9B48E871-3233-4520-873A-DE05999D52AF}" presName="thickLine" presStyleLbl="alignNode1" presStyleIdx="2" presStyleCnt="4"/>
      <dgm:spPr/>
    </dgm:pt>
    <dgm:pt modelId="{E6BB8566-D393-4C04-919E-F10079EE173A}" type="pres">
      <dgm:prSet presAssocID="{9B48E871-3233-4520-873A-DE05999D52AF}" presName="horz1" presStyleCnt="0"/>
      <dgm:spPr/>
    </dgm:pt>
    <dgm:pt modelId="{E02881CE-5631-4221-9D0E-22F3BA7B85F6}" type="pres">
      <dgm:prSet presAssocID="{9B48E871-3233-4520-873A-DE05999D52AF}" presName="tx1" presStyleLbl="revTx" presStyleIdx="2" presStyleCnt="4"/>
      <dgm:spPr/>
    </dgm:pt>
    <dgm:pt modelId="{4E6EAA6F-1BCD-482B-84F7-66CBD5119C66}" type="pres">
      <dgm:prSet presAssocID="{9B48E871-3233-4520-873A-DE05999D52AF}" presName="vert1" presStyleCnt="0"/>
      <dgm:spPr/>
    </dgm:pt>
    <dgm:pt modelId="{6E08C053-1B83-445B-878F-9E148D215B35}" type="pres">
      <dgm:prSet presAssocID="{CF034C51-4A9E-4E1E-9654-8C8C0CC9D36F}" presName="thickLine" presStyleLbl="alignNode1" presStyleIdx="3" presStyleCnt="4"/>
      <dgm:spPr/>
    </dgm:pt>
    <dgm:pt modelId="{95F834A2-67C5-43FF-AF55-6B338741E578}" type="pres">
      <dgm:prSet presAssocID="{CF034C51-4A9E-4E1E-9654-8C8C0CC9D36F}" presName="horz1" presStyleCnt="0"/>
      <dgm:spPr/>
    </dgm:pt>
    <dgm:pt modelId="{0D5D36AC-16ED-4AA8-8EB2-0DC6C80A9898}" type="pres">
      <dgm:prSet presAssocID="{CF034C51-4A9E-4E1E-9654-8C8C0CC9D36F}" presName="tx1" presStyleLbl="revTx" presStyleIdx="3" presStyleCnt="4"/>
      <dgm:spPr/>
    </dgm:pt>
    <dgm:pt modelId="{D7B9CEC9-C8A4-4423-919B-A0600D753243}" type="pres">
      <dgm:prSet presAssocID="{CF034C51-4A9E-4E1E-9654-8C8C0CC9D36F}" presName="vert1" presStyleCnt="0"/>
      <dgm:spPr/>
    </dgm:pt>
  </dgm:ptLst>
  <dgm:cxnLst>
    <dgm:cxn modelId="{DA4B2F10-FA3F-4D9E-9BFD-497710DF3E7B}" type="presOf" srcId="{9B48E871-3233-4520-873A-DE05999D52AF}" destId="{E02881CE-5631-4221-9D0E-22F3BA7B85F6}" srcOrd="0" destOrd="0" presId="urn:microsoft.com/office/officeart/2008/layout/LinedList"/>
    <dgm:cxn modelId="{E7F17D29-EE4D-4A92-98DD-ABB20F1BE9AA}" srcId="{DE0945F0-3B3A-4B66-ACAA-D0AE58B129CD}" destId="{9B48E871-3233-4520-873A-DE05999D52AF}" srcOrd="2" destOrd="0" parTransId="{FE4CAC77-92C9-41E9-99E7-E58AA21FE2D2}" sibTransId="{025A3432-2FF0-4104-8D66-03FBEE25100B}"/>
    <dgm:cxn modelId="{24EC965A-2BD4-49D2-B4AC-1B0C02648187}" type="presOf" srcId="{5C2B73A8-323A-435C-9D33-5295AD39C210}" destId="{1D6A76A6-BDB7-4C4C-B4B8-D67498035353}" srcOrd="0" destOrd="0" presId="urn:microsoft.com/office/officeart/2008/layout/LinedList"/>
    <dgm:cxn modelId="{4DE5CE8C-AC14-4856-A27E-3C8CB37A4F3B}" srcId="{DE0945F0-3B3A-4B66-ACAA-D0AE58B129CD}" destId="{5C2B73A8-323A-435C-9D33-5295AD39C210}" srcOrd="0" destOrd="0" parTransId="{AC448B43-E77A-44AB-9595-19C3FD3CA016}" sibTransId="{6C78D7C6-DB61-4A0E-940F-427741800526}"/>
    <dgm:cxn modelId="{AC6F0A92-9766-44A2-A7D0-8012A62DD9D2}" srcId="{DE0945F0-3B3A-4B66-ACAA-D0AE58B129CD}" destId="{CF034C51-4A9E-4E1E-9654-8C8C0CC9D36F}" srcOrd="3" destOrd="0" parTransId="{7FB0A310-F59B-449B-AF8D-0FBC6764891A}" sibTransId="{56CB0B4D-0DE3-4DC8-9580-081EA2AAEC9B}"/>
    <dgm:cxn modelId="{1A272FA4-BA90-41EA-AF9D-D3B3A58D17A0}" type="presOf" srcId="{CF034C51-4A9E-4E1E-9654-8C8C0CC9D36F}" destId="{0D5D36AC-16ED-4AA8-8EB2-0DC6C80A9898}" srcOrd="0" destOrd="0" presId="urn:microsoft.com/office/officeart/2008/layout/LinedList"/>
    <dgm:cxn modelId="{EE2A97AA-E5D7-4BF7-B0FC-C297B6A93B70}" type="presOf" srcId="{54EF9489-133D-4A0F-9D2A-7998399C9F80}" destId="{17EAF3F4-0167-4CB9-82E8-B3EBB0035D7E}" srcOrd="0" destOrd="0" presId="urn:microsoft.com/office/officeart/2008/layout/LinedList"/>
    <dgm:cxn modelId="{95E2D6DC-EB2C-47C4-8D97-F59514702A1F}" srcId="{DE0945F0-3B3A-4B66-ACAA-D0AE58B129CD}" destId="{54EF9489-133D-4A0F-9D2A-7998399C9F80}" srcOrd="1" destOrd="0" parTransId="{584A36D5-23CE-4149-A741-CF23EE10977F}" sibTransId="{89BB68F5-3F96-40EF-ADD1-4EC8212FEF2C}"/>
    <dgm:cxn modelId="{4939FDEB-D7CA-4DD0-8E9B-85301750E4A1}" type="presOf" srcId="{DE0945F0-3B3A-4B66-ACAA-D0AE58B129CD}" destId="{FC796149-F238-420D-9942-87D788948052}" srcOrd="0" destOrd="0" presId="urn:microsoft.com/office/officeart/2008/layout/LinedList"/>
    <dgm:cxn modelId="{C063619A-1E91-457E-9907-7E391EA5A00B}" type="presParOf" srcId="{FC796149-F238-420D-9942-87D788948052}" destId="{7D6D8D2F-315F-4DE0-B6A8-A261076A3CFA}" srcOrd="0" destOrd="0" presId="urn:microsoft.com/office/officeart/2008/layout/LinedList"/>
    <dgm:cxn modelId="{1300E177-6603-40FC-81EA-31096FFFAA0C}" type="presParOf" srcId="{FC796149-F238-420D-9942-87D788948052}" destId="{D0D85137-63BB-4875-97FA-7901B55BB0DA}" srcOrd="1" destOrd="0" presId="urn:microsoft.com/office/officeart/2008/layout/LinedList"/>
    <dgm:cxn modelId="{00C8C654-F7C4-47B0-82AD-10D1D9C4A789}" type="presParOf" srcId="{D0D85137-63BB-4875-97FA-7901B55BB0DA}" destId="{1D6A76A6-BDB7-4C4C-B4B8-D67498035353}" srcOrd="0" destOrd="0" presId="urn:microsoft.com/office/officeart/2008/layout/LinedList"/>
    <dgm:cxn modelId="{DAA51DDE-2687-4127-9B3D-58E9A619D091}" type="presParOf" srcId="{D0D85137-63BB-4875-97FA-7901B55BB0DA}" destId="{D0E82541-DA5E-4A0D-A46A-B765892B032C}" srcOrd="1" destOrd="0" presId="urn:microsoft.com/office/officeart/2008/layout/LinedList"/>
    <dgm:cxn modelId="{3A1F1BB4-29C7-43B6-99F8-09D6E79ECE07}" type="presParOf" srcId="{FC796149-F238-420D-9942-87D788948052}" destId="{D6DF7355-8A5F-4FAC-83F4-0064DAC8AD20}" srcOrd="2" destOrd="0" presId="urn:microsoft.com/office/officeart/2008/layout/LinedList"/>
    <dgm:cxn modelId="{9CC07298-5E62-4A01-A4FA-E247E11FC2B6}" type="presParOf" srcId="{FC796149-F238-420D-9942-87D788948052}" destId="{BE0BCE56-1A54-48B8-BEC6-3BED69748B4F}" srcOrd="3" destOrd="0" presId="urn:microsoft.com/office/officeart/2008/layout/LinedList"/>
    <dgm:cxn modelId="{A3DDABB9-03C8-4B49-A962-CA4300E36AE3}" type="presParOf" srcId="{BE0BCE56-1A54-48B8-BEC6-3BED69748B4F}" destId="{17EAF3F4-0167-4CB9-82E8-B3EBB0035D7E}" srcOrd="0" destOrd="0" presId="urn:microsoft.com/office/officeart/2008/layout/LinedList"/>
    <dgm:cxn modelId="{C6AA4207-080A-41A6-A6BC-9982E8963D6F}" type="presParOf" srcId="{BE0BCE56-1A54-48B8-BEC6-3BED69748B4F}" destId="{AB1C8B7E-F11D-4995-B61E-4AF45FBF8FB7}" srcOrd="1" destOrd="0" presId="urn:microsoft.com/office/officeart/2008/layout/LinedList"/>
    <dgm:cxn modelId="{413FAD2B-4662-4F51-90C5-4EFBCA607CDD}" type="presParOf" srcId="{FC796149-F238-420D-9942-87D788948052}" destId="{F40917D7-7E13-4FB7-A92D-3736525367A3}" srcOrd="4" destOrd="0" presId="urn:microsoft.com/office/officeart/2008/layout/LinedList"/>
    <dgm:cxn modelId="{07D979B7-B5FB-4BCA-807B-16722ED8038F}" type="presParOf" srcId="{FC796149-F238-420D-9942-87D788948052}" destId="{E6BB8566-D393-4C04-919E-F10079EE173A}" srcOrd="5" destOrd="0" presId="urn:microsoft.com/office/officeart/2008/layout/LinedList"/>
    <dgm:cxn modelId="{5CC77053-D21E-4C56-AD8A-87560D9FD827}" type="presParOf" srcId="{E6BB8566-D393-4C04-919E-F10079EE173A}" destId="{E02881CE-5631-4221-9D0E-22F3BA7B85F6}" srcOrd="0" destOrd="0" presId="urn:microsoft.com/office/officeart/2008/layout/LinedList"/>
    <dgm:cxn modelId="{2896CD9C-B0A5-4FD7-AA76-D9E2F39DBF03}" type="presParOf" srcId="{E6BB8566-D393-4C04-919E-F10079EE173A}" destId="{4E6EAA6F-1BCD-482B-84F7-66CBD5119C66}" srcOrd="1" destOrd="0" presId="urn:microsoft.com/office/officeart/2008/layout/LinedList"/>
    <dgm:cxn modelId="{05318E8E-DD1C-45A0-8F0D-CF6251C4A007}" type="presParOf" srcId="{FC796149-F238-420D-9942-87D788948052}" destId="{6E08C053-1B83-445B-878F-9E148D215B35}" srcOrd="6" destOrd="0" presId="urn:microsoft.com/office/officeart/2008/layout/LinedList"/>
    <dgm:cxn modelId="{9CDC8957-7EF0-4525-B579-F13C52D9693C}" type="presParOf" srcId="{FC796149-F238-420D-9942-87D788948052}" destId="{95F834A2-67C5-43FF-AF55-6B338741E578}" srcOrd="7" destOrd="0" presId="urn:microsoft.com/office/officeart/2008/layout/LinedList"/>
    <dgm:cxn modelId="{D6676EEB-F1A6-46B5-89B9-D214A947A276}" type="presParOf" srcId="{95F834A2-67C5-43FF-AF55-6B338741E578}" destId="{0D5D36AC-16ED-4AA8-8EB2-0DC6C80A9898}" srcOrd="0" destOrd="0" presId="urn:microsoft.com/office/officeart/2008/layout/LinedList"/>
    <dgm:cxn modelId="{1C065E89-6469-47FB-82C8-876E3B269935}" type="presParOf" srcId="{95F834A2-67C5-43FF-AF55-6B338741E578}" destId="{D7B9CEC9-C8A4-4423-919B-A0600D7532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ECC28-B870-4203-958F-EDC3331CF949}" type="doc">
      <dgm:prSet loTypeId="urn:microsoft.com/office/officeart/2018/5/layout/IconLeaf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37EBE642-147A-4E26-895F-3AB0802F88F7}">
      <dgm:prSet/>
      <dgm:spPr/>
      <dgm:t>
        <a:bodyPr/>
        <a:lstStyle/>
        <a:p>
          <a:pPr>
            <a:defRPr cap="all"/>
          </a:pPr>
          <a:r>
            <a:rPr lang="en-US"/>
            <a:t>Fully integrate GPRS communication (currently main communication is made through GSM with SMS text messages) </a:t>
          </a:r>
        </a:p>
      </dgm:t>
    </dgm:pt>
    <dgm:pt modelId="{CEC15217-92BC-4790-A5DF-D8D9DD7ADA90}" type="parTrans" cxnId="{B48F3A39-BEE8-45BC-992E-03951BF33757}">
      <dgm:prSet/>
      <dgm:spPr/>
      <dgm:t>
        <a:bodyPr/>
        <a:lstStyle/>
        <a:p>
          <a:endParaRPr lang="en-US"/>
        </a:p>
      </dgm:t>
    </dgm:pt>
    <dgm:pt modelId="{534A30E9-315F-4ECC-BD0D-4D31A14FCC74}" type="sibTrans" cxnId="{B48F3A39-BEE8-45BC-992E-03951BF33757}">
      <dgm:prSet/>
      <dgm:spPr/>
      <dgm:t>
        <a:bodyPr/>
        <a:lstStyle/>
        <a:p>
          <a:endParaRPr lang="en-US"/>
        </a:p>
      </dgm:t>
    </dgm:pt>
    <dgm:pt modelId="{620FD51A-87AD-4B3F-940A-CDDE592073C4}">
      <dgm:prSet/>
      <dgm:spPr/>
      <dgm:t>
        <a:bodyPr/>
        <a:lstStyle/>
        <a:p>
          <a:pPr>
            <a:defRPr cap="all"/>
          </a:pPr>
          <a:r>
            <a:rPr lang="en-US"/>
            <a:t>Achieve full communication with a web-site that will store the current and previous GPS coordinates into a database.</a:t>
          </a:r>
        </a:p>
      </dgm:t>
    </dgm:pt>
    <dgm:pt modelId="{4CF9E2F9-081E-4EC6-B4CE-A1AEB2BF7C46}" type="parTrans" cxnId="{2C3BDD0D-15CD-4888-8F33-3AC35EE76C95}">
      <dgm:prSet/>
      <dgm:spPr/>
      <dgm:t>
        <a:bodyPr/>
        <a:lstStyle/>
        <a:p>
          <a:endParaRPr lang="en-US"/>
        </a:p>
      </dgm:t>
    </dgm:pt>
    <dgm:pt modelId="{014E8619-9140-40A9-8BB9-D012E213F167}" type="sibTrans" cxnId="{2C3BDD0D-15CD-4888-8F33-3AC35EE76C95}">
      <dgm:prSet/>
      <dgm:spPr/>
      <dgm:t>
        <a:bodyPr/>
        <a:lstStyle/>
        <a:p>
          <a:endParaRPr lang="en-US"/>
        </a:p>
      </dgm:t>
    </dgm:pt>
    <dgm:pt modelId="{966E19C5-1119-46C5-8221-5D9A9ED98C4C}">
      <dgm:prSet/>
      <dgm:spPr/>
      <dgm:t>
        <a:bodyPr/>
        <a:lstStyle/>
        <a:p>
          <a:pPr>
            <a:defRPr cap="all"/>
          </a:pPr>
          <a:r>
            <a:rPr lang="en-US"/>
            <a:t>Improve readability of the software.</a:t>
          </a:r>
        </a:p>
      </dgm:t>
    </dgm:pt>
    <dgm:pt modelId="{3E2F910A-CCA4-4B44-A452-4E02D192C4D8}" type="parTrans" cxnId="{6742A41C-36C0-4F5D-915C-BF11AC3EB841}">
      <dgm:prSet/>
      <dgm:spPr/>
      <dgm:t>
        <a:bodyPr/>
        <a:lstStyle/>
        <a:p>
          <a:endParaRPr lang="en-US"/>
        </a:p>
      </dgm:t>
    </dgm:pt>
    <dgm:pt modelId="{7C571C56-AA88-41C6-B85A-13E4E232C938}" type="sibTrans" cxnId="{6742A41C-36C0-4F5D-915C-BF11AC3EB841}">
      <dgm:prSet/>
      <dgm:spPr/>
      <dgm:t>
        <a:bodyPr/>
        <a:lstStyle/>
        <a:p>
          <a:endParaRPr lang="en-US"/>
        </a:p>
      </dgm:t>
    </dgm:pt>
    <dgm:pt modelId="{16A55CDF-FDD8-4F0F-9BFF-D4C6CC2FA4A2}" type="pres">
      <dgm:prSet presAssocID="{03AECC28-B870-4203-958F-EDC3331CF949}" presName="root" presStyleCnt="0">
        <dgm:presLayoutVars>
          <dgm:dir/>
          <dgm:resizeHandles val="exact"/>
        </dgm:presLayoutVars>
      </dgm:prSet>
      <dgm:spPr/>
    </dgm:pt>
    <dgm:pt modelId="{A0D0DB4D-B8D9-4570-93C1-699A022430AC}" type="pres">
      <dgm:prSet presAssocID="{37EBE642-147A-4E26-895F-3AB0802F88F7}" presName="compNode" presStyleCnt="0"/>
      <dgm:spPr/>
    </dgm:pt>
    <dgm:pt modelId="{17B4AE6B-9CB6-4B88-8F70-620578CDC664}" type="pres">
      <dgm:prSet presAssocID="{37EBE642-147A-4E26-895F-3AB0802F88F7}" presName="iconBgRect" presStyleLbl="bgShp" presStyleIdx="0" presStyleCnt="3"/>
      <dgm:spPr>
        <a:prstGeom prst="round2DiagRect">
          <a:avLst>
            <a:gd name="adj1" fmla="val 29727"/>
            <a:gd name="adj2" fmla="val 0"/>
          </a:avLst>
        </a:prstGeom>
      </dgm:spPr>
    </dgm:pt>
    <dgm:pt modelId="{6269C683-8C68-4294-ACE3-5F83E7BB1DB3}" type="pres">
      <dgm:prSet presAssocID="{37EBE642-147A-4E26-895F-3AB0802F88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C9BAE71D-A922-4126-9ADA-7043CD5FC740}" type="pres">
      <dgm:prSet presAssocID="{37EBE642-147A-4E26-895F-3AB0802F88F7}" presName="spaceRect" presStyleCnt="0"/>
      <dgm:spPr/>
    </dgm:pt>
    <dgm:pt modelId="{D6F2FADF-6AF7-4E1F-9A64-289C56064B17}" type="pres">
      <dgm:prSet presAssocID="{37EBE642-147A-4E26-895F-3AB0802F88F7}" presName="textRect" presStyleLbl="revTx" presStyleIdx="0" presStyleCnt="3">
        <dgm:presLayoutVars>
          <dgm:chMax val="1"/>
          <dgm:chPref val="1"/>
        </dgm:presLayoutVars>
      </dgm:prSet>
      <dgm:spPr/>
    </dgm:pt>
    <dgm:pt modelId="{1CB8323A-48A6-4AC7-A8EC-7240FD68F6E8}" type="pres">
      <dgm:prSet presAssocID="{534A30E9-315F-4ECC-BD0D-4D31A14FCC74}" presName="sibTrans" presStyleCnt="0"/>
      <dgm:spPr/>
    </dgm:pt>
    <dgm:pt modelId="{5B68AA45-C728-4E0A-B95D-7E0459A3C6DD}" type="pres">
      <dgm:prSet presAssocID="{620FD51A-87AD-4B3F-940A-CDDE592073C4}" presName="compNode" presStyleCnt="0"/>
      <dgm:spPr/>
    </dgm:pt>
    <dgm:pt modelId="{11461C1F-F64C-4B35-A6BD-53C9B5CA0716}" type="pres">
      <dgm:prSet presAssocID="{620FD51A-87AD-4B3F-940A-CDDE592073C4}" presName="iconBgRect" presStyleLbl="bgShp" presStyleIdx="1" presStyleCnt="3"/>
      <dgm:spPr>
        <a:prstGeom prst="round2DiagRect">
          <a:avLst>
            <a:gd name="adj1" fmla="val 29727"/>
            <a:gd name="adj2" fmla="val 0"/>
          </a:avLst>
        </a:prstGeom>
      </dgm:spPr>
    </dgm:pt>
    <dgm:pt modelId="{44B60C26-C223-4BBC-8184-CB10A8F15E6B}" type="pres">
      <dgm:prSet presAssocID="{620FD51A-87AD-4B3F-940A-CDDE592073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91B7BBF0-B260-4890-9AE4-6BA5B539149D}" type="pres">
      <dgm:prSet presAssocID="{620FD51A-87AD-4B3F-940A-CDDE592073C4}" presName="spaceRect" presStyleCnt="0"/>
      <dgm:spPr/>
    </dgm:pt>
    <dgm:pt modelId="{1D318456-0840-487D-AA78-19C5D13C391F}" type="pres">
      <dgm:prSet presAssocID="{620FD51A-87AD-4B3F-940A-CDDE592073C4}" presName="textRect" presStyleLbl="revTx" presStyleIdx="1" presStyleCnt="3">
        <dgm:presLayoutVars>
          <dgm:chMax val="1"/>
          <dgm:chPref val="1"/>
        </dgm:presLayoutVars>
      </dgm:prSet>
      <dgm:spPr/>
    </dgm:pt>
    <dgm:pt modelId="{A19D653D-6684-40E8-8E82-B4E34061CB5D}" type="pres">
      <dgm:prSet presAssocID="{014E8619-9140-40A9-8BB9-D012E213F167}" presName="sibTrans" presStyleCnt="0"/>
      <dgm:spPr/>
    </dgm:pt>
    <dgm:pt modelId="{157677A5-8B3A-4130-A331-DF7F8FEC4B4A}" type="pres">
      <dgm:prSet presAssocID="{966E19C5-1119-46C5-8221-5D9A9ED98C4C}" presName="compNode" presStyleCnt="0"/>
      <dgm:spPr/>
    </dgm:pt>
    <dgm:pt modelId="{54599D4C-0B9A-418D-9509-8CA250AFA510}" type="pres">
      <dgm:prSet presAssocID="{966E19C5-1119-46C5-8221-5D9A9ED98C4C}" presName="iconBgRect" presStyleLbl="bgShp" presStyleIdx="2" presStyleCnt="3"/>
      <dgm:spPr>
        <a:prstGeom prst="round2DiagRect">
          <a:avLst>
            <a:gd name="adj1" fmla="val 29727"/>
            <a:gd name="adj2" fmla="val 0"/>
          </a:avLst>
        </a:prstGeom>
      </dgm:spPr>
    </dgm:pt>
    <dgm:pt modelId="{17E3C91B-7207-4CE7-8554-1BB4CB4D776B}" type="pres">
      <dgm:prSet presAssocID="{966E19C5-1119-46C5-8221-5D9A9ED98C4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gnifying glass outline"/>
        </a:ext>
      </dgm:extLst>
    </dgm:pt>
    <dgm:pt modelId="{17792EF9-EDB2-4357-A2DD-511B0AB43B61}" type="pres">
      <dgm:prSet presAssocID="{966E19C5-1119-46C5-8221-5D9A9ED98C4C}" presName="spaceRect" presStyleCnt="0"/>
      <dgm:spPr/>
    </dgm:pt>
    <dgm:pt modelId="{F475E5F3-AEB1-4C82-B4C6-F2AB87BC6B31}" type="pres">
      <dgm:prSet presAssocID="{966E19C5-1119-46C5-8221-5D9A9ED98C4C}" presName="textRect" presStyleLbl="revTx" presStyleIdx="2" presStyleCnt="3">
        <dgm:presLayoutVars>
          <dgm:chMax val="1"/>
          <dgm:chPref val="1"/>
        </dgm:presLayoutVars>
      </dgm:prSet>
      <dgm:spPr/>
    </dgm:pt>
  </dgm:ptLst>
  <dgm:cxnLst>
    <dgm:cxn modelId="{2C3BDD0D-15CD-4888-8F33-3AC35EE76C95}" srcId="{03AECC28-B870-4203-958F-EDC3331CF949}" destId="{620FD51A-87AD-4B3F-940A-CDDE592073C4}" srcOrd="1" destOrd="0" parTransId="{4CF9E2F9-081E-4EC6-B4CE-A1AEB2BF7C46}" sibTransId="{014E8619-9140-40A9-8BB9-D012E213F167}"/>
    <dgm:cxn modelId="{DEA25C12-E89C-49C6-B010-F07F20112A64}" type="presOf" srcId="{03AECC28-B870-4203-958F-EDC3331CF949}" destId="{16A55CDF-FDD8-4F0F-9BFF-D4C6CC2FA4A2}" srcOrd="0" destOrd="0" presId="urn:microsoft.com/office/officeart/2018/5/layout/IconLeafLabelList"/>
    <dgm:cxn modelId="{6742A41C-36C0-4F5D-915C-BF11AC3EB841}" srcId="{03AECC28-B870-4203-958F-EDC3331CF949}" destId="{966E19C5-1119-46C5-8221-5D9A9ED98C4C}" srcOrd="2" destOrd="0" parTransId="{3E2F910A-CCA4-4B44-A452-4E02D192C4D8}" sibTransId="{7C571C56-AA88-41C6-B85A-13E4E232C938}"/>
    <dgm:cxn modelId="{E45ABF28-8346-4E41-B897-826487C038CD}" type="presOf" srcId="{620FD51A-87AD-4B3F-940A-CDDE592073C4}" destId="{1D318456-0840-487D-AA78-19C5D13C391F}" srcOrd="0" destOrd="0" presId="urn:microsoft.com/office/officeart/2018/5/layout/IconLeafLabelList"/>
    <dgm:cxn modelId="{4223E337-2D6F-43E9-B0A3-BF02A834580F}" type="presOf" srcId="{37EBE642-147A-4E26-895F-3AB0802F88F7}" destId="{D6F2FADF-6AF7-4E1F-9A64-289C56064B17}" srcOrd="0" destOrd="0" presId="urn:microsoft.com/office/officeart/2018/5/layout/IconLeafLabelList"/>
    <dgm:cxn modelId="{B48F3A39-BEE8-45BC-992E-03951BF33757}" srcId="{03AECC28-B870-4203-958F-EDC3331CF949}" destId="{37EBE642-147A-4E26-895F-3AB0802F88F7}" srcOrd="0" destOrd="0" parTransId="{CEC15217-92BC-4790-A5DF-D8D9DD7ADA90}" sibTransId="{534A30E9-315F-4ECC-BD0D-4D31A14FCC74}"/>
    <dgm:cxn modelId="{C1B793D9-D235-42B2-8FAA-18D032A57DAA}" type="presOf" srcId="{966E19C5-1119-46C5-8221-5D9A9ED98C4C}" destId="{F475E5F3-AEB1-4C82-B4C6-F2AB87BC6B31}" srcOrd="0" destOrd="0" presId="urn:microsoft.com/office/officeart/2018/5/layout/IconLeafLabelList"/>
    <dgm:cxn modelId="{59F51132-431A-4BF9-A36E-C9583F685D16}" type="presParOf" srcId="{16A55CDF-FDD8-4F0F-9BFF-D4C6CC2FA4A2}" destId="{A0D0DB4D-B8D9-4570-93C1-699A022430AC}" srcOrd="0" destOrd="0" presId="urn:microsoft.com/office/officeart/2018/5/layout/IconLeafLabelList"/>
    <dgm:cxn modelId="{E3657B34-DD84-4537-A65B-2A59986BA79D}" type="presParOf" srcId="{A0D0DB4D-B8D9-4570-93C1-699A022430AC}" destId="{17B4AE6B-9CB6-4B88-8F70-620578CDC664}" srcOrd="0" destOrd="0" presId="urn:microsoft.com/office/officeart/2018/5/layout/IconLeafLabelList"/>
    <dgm:cxn modelId="{6C9051E7-2C5B-4569-8922-AD9662BA0416}" type="presParOf" srcId="{A0D0DB4D-B8D9-4570-93C1-699A022430AC}" destId="{6269C683-8C68-4294-ACE3-5F83E7BB1DB3}" srcOrd="1" destOrd="0" presId="urn:microsoft.com/office/officeart/2018/5/layout/IconLeafLabelList"/>
    <dgm:cxn modelId="{60E25F7E-3865-4AB5-BA51-111047ABC662}" type="presParOf" srcId="{A0D0DB4D-B8D9-4570-93C1-699A022430AC}" destId="{C9BAE71D-A922-4126-9ADA-7043CD5FC740}" srcOrd="2" destOrd="0" presId="urn:microsoft.com/office/officeart/2018/5/layout/IconLeafLabelList"/>
    <dgm:cxn modelId="{7365C3BB-FDE9-41D6-A51E-95DB7CD96072}" type="presParOf" srcId="{A0D0DB4D-B8D9-4570-93C1-699A022430AC}" destId="{D6F2FADF-6AF7-4E1F-9A64-289C56064B17}" srcOrd="3" destOrd="0" presId="urn:microsoft.com/office/officeart/2018/5/layout/IconLeafLabelList"/>
    <dgm:cxn modelId="{E49D9721-6C9D-44CA-963E-BC7DFAA7D814}" type="presParOf" srcId="{16A55CDF-FDD8-4F0F-9BFF-D4C6CC2FA4A2}" destId="{1CB8323A-48A6-4AC7-A8EC-7240FD68F6E8}" srcOrd="1" destOrd="0" presId="urn:microsoft.com/office/officeart/2018/5/layout/IconLeafLabelList"/>
    <dgm:cxn modelId="{8B7196DC-4441-4E0F-A636-A0E1C4183928}" type="presParOf" srcId="{16A55CDF-FDD8-4F0F-9BFF-D4C6CC2FA4A2}" destId="{5B68AA45-C728-4E0A-B95D-7E0459A3C6DD}" srcOrd="2" destOrd="0" presId="urn:microsoft.com/office/officeart/2018/5/layout/IconLeafLabelList"/>
    <dgm:cxn modelId="{A6E1157F-C662-4756-890D-5412DE81EA08}" type="presParOf" srcId="{5B68AA45-C728-4E0A-B95D-7E0459A3C6DD}" destId="{11461C1F-F64C-4B35-A6BD-53C9B5CA0716}" srcOrd="0" destOrd="0" presId="urn:microsoft.com/office/officeart/2018/5/layout/IconLeafLabelList"/>
    <dgm:cxn modelId="{3C3186A8-1BFF-4CA8-AD4C-489D575CF4B1}" type="presParOf" srcId="{5B68AA45-C728-4E0A-B95D-7E0459A3C6DD}" destId="{44B60C26-C223-4BBC-8184-CB10A8F15E6B}" srcOrd="1" destOrd="0" presId="urn:microsoft.com/office/officeart/2018/5/layout/IconLeafLabelList"/>
    <dgm:cxn modelId="{4264FCB5-F5BF-4D61-A264-BC5ED3C42127}" type="presParOf" srcId="{5B68AA45-C728-4E0A-B95D-7E0459A3C6DD}" destId="{91B7BBF0-B260-4890-9AE4-6BA5B539149D}" srcOrd="2" destOrd="0" presId="urn:microsoft.com/office/officeart/2018/5/layout/IconLeafLabelList"/>
    <dgm:cxn modelId="{2B1639AD-9230-48AC-A168-70E5F759961B}" type="presParOf" srcId="{5B68AA45-C728-4E0A-B95D-7E0459A3C6DD}" destId="{1D318456-0840-487D-AA78-19C5D13C391F}" srcOrd="3" destOrd="0" presId="urn:microsoft.com/office/officeart/2018/5/layout/IconLeafLabelList"/>
    <dgm:cxn modelId="{03763BE3-A159-447A-94ED-CA4C0E54C2C7}" type="presParOf" srcId="{16A55CDF-FDD8-4F0F-9BFF-D4C6CC2FA4A2}" destId="{A19D653D-6684-40E8-8E82-B4E34061CB5D}" srcOrd="3" destOrd="0" presId="urn:microsoft.com/office/officeart/2018/5/layout/IconLeafLabelList"/>
    <dgm:cxn modelId="{A34AD333-4248-4FA3-8142-9023D1F0D31A}" type="presParOf" srcId="{16A55CDF-FDD8-4F0F-9BFF-D4C6CC2FA4A2}" destId="{157677A5-8B3A-4130-A331-DF7F8FEC4B4A}" srcOrd="4" destOrd="0" presId="urn:microsoft.com/office/officeart/2018/5/layout/IconLeafLabelList"/>
    <dgm:cxn modelId="{E13F06B5-1449-418C-8B4B-F0753F499A68}" type="presParOf" srcId="{157677A5-8B3A-4130-A331-DF7F8FEC4B4A}" destId="{54599D4C-0B9A-418D-9509-8CA250AFA510}" srcOrd="0" destOrd="0" presId="urn:microsoft.com/office/officeart/2018/5/layout/IconLeafLabelList"/>
    <dgm:cxn modelId="{72655F43-87A3-4378-83A3-0E4584E5B447}" type="presParOf" srcId="{157677A5-8B3A-4130-A331-DF7F8FEC4B4A}" destId="{17E3C91B-7207-4CE7-8554-1BB4CB4D776B}" srcOrd="1" destOrd="0" presId="urn:microsoft.com/office/officeart/2018/5/layout/IconLeafLabelList"/>
    <dgm:cxn modelId="{B3021A32-5D05-49B7-8263-B10D8C9EEDDE}" type="presParOf" srcId="{157677A5-8B3A-4130-A331-DF7F8FEC4B4A}" destId="{17792EF9-EDB2-4357-A2DD-511B0AB43B61}" srcOrd="2" destOrd="0" presId="urn:microsoft.com/office/officeart/2018/5/layout/IconLeafLabelList"/>
    <dgm:cxn modelId="{8599783B-F131-4ADC-90CF-A15529C37D92}" type="presParOf" srcId="{157677A5-8B3A-4130-A331-DF7F8FEC4B4A}" destId="{F475E5F3-AEB1-4C82-B4C6-F2AB87BC6B3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50F73-F623-4F0F-AE0C-8DE3460BF585}">
      <dsp:nvSpPr>
        <dsp:cNvPr id="0" name=""/>
        <dsp:cNvSpPr/>
      </dsp:nvSpPr>
      <dsp:spPr>
        <a:xfrm>
          <a:off x="0" y="938924"/>
          <a:ext cx="6668792" cy="1733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16798-813A-4BBF-A4E8-7CCAFA51908A}">
      <dsp:nvSpPr>
        <dsp:cNvPr id="0" name=""/>
        <dsp:cNvSpPr/>
      </dsp:nvSpPr>
      <dsp:spPr>
        <a:xfrm>
          <a:off x="524353" y="1328940"/>
          <a:ext cx="953370" cy="953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FFCCC7-BA11-447A-8958-33B3505B4E6B}">
      <dsp:nvSpPr>
        <dsp:cNvPr id="0" name=""/>
        <dsp:cNvSpPr/>
      </dsp:nvSpPr>
      <dsp:spPr>
        <a:xfrm>
          <a:off x="2002077" y="938924"/>
          <a:ext cx="4666714" cy="17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52" tIns="183452" rIns="183452" bIns="183452" numCol="1" spcCol="1270" anchor="ctr" anchorCtr="0">
          <a:noAutofit/>
        </a:bodyPr>
        <a:lstStyle/>
        <a:p>
          <a:pPr marL="0" lvl="0" indent="0" algn="l" defTabSz="622300">
            <a:lnSpc>
              <a:spcPct val="90000"/>
            </a:lnSpc>
            <a:spcBef>
              <a:spcPct val="0"/>
            </a:spcBef>
            <a:spcAft>
              <a:spcPct val="35000"/>
            </a:spcAft>
            <a:buNone/>
          </a:pPr>
          <a:r>
            <a:rPr lang="en-US" sz="1400" kern="1200"/>
            <a:t>This project aims to build a portable and battery efficient GPS tracker that sends out its location through a GSM or GPRS interface, thus being able to send the GPS coordinates of its location to the user either by SMS or by updating a web-rendered map.</a:t>
          </a:r>
        </a:p>
      </dsp:txBody>
      <dsp:txXfrm>
        <a:off x="2002077" y="938924"/>
        <a:ext cx="4666714" cy="1733400"/>
      </dsp:txXfrm>
    </dsp:sp>
    <dsp:sp modelId="{529005D7-3D72-421D-A9AA-113A2464C592}">
      <dsp:nvSpPr>
        <dsp:cNvPr id="0" name=""/>
        <dsp:cNvSpPr/>
      </dsp:nvSpPr>
      <dsp:spPr>
        <a:xfrm>
          <a:off x="0" y="3105675"/>
          <a:ext cx="6668792" cy="1733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24D0B-E1BE-4692-9431-7B1487DD9D42}">
      <dsp:nvSpPr>
        <dsp:cNvPr id="0" name=""/>
        <dsp:cNvSpPr/>
      </dsp:nvSpPr>
      <dsp:spPr>
        <a:xfrm>
          <a:off x="524353" y="3495690"/>
          <a:ext cx="953370" cy="9533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4D9979-B729-460D-9C22-E48E1AB49430}">
      <dsp:nvSpPr>
        <dsp:cNvPr id="0" name=""/>
        <dsp:cNvSpPr/>
      </dsp:nvSpPr>
      <dsp:spPr>
        <a:xfrm>
          <a:off x="2002077" y="3105675"/>
          <a:ext cx="4666714" cy="17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52" tIns="183452" rIns="183452" bIns="183452" numCol="1" spcCol="1270" anchor="ctr" anchorCtr="0">
          <a:noAutofit/>
        </a:bodyPr>
        <a:lstStyle/>
        <a:p>
          <a:pPr marL="0" lvl="0" indent="0" algn="l" defTabSz="622300">
            <a:lnSpc>
              <a:spcPct val="90000"/>
            </a:lnSpc>
            <a:spcBef>
              <a:spcPct val="0"/>
            </a:spcBef>
            <a:spcAft>
              <a:spcPct val="35000"/>
            </a:spcAft>
            <a:buNone/>
          </a:pPr>
          <a:r>
            <a:rPr lang="en-US" sz="1400" kern="1200"/>
            <a:t>This module will have 2 functioning states: SLEEP mode in which the GPS tracker will aim to consume the least amount of power as possible. This state is useful for when the tracker remains still for extended periods of time. The other state, GET_GPS, is being used when the module is in motion and will send its GPS coordinates to the user.</a:t>
          </a:r>
        </a:p>
      </dsp:txBody>
      <dsp:txXfrm>
        <a:off x="2002077" y="3105675"/>
        <a:ext cx="4666714" cy="1733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D8D2F-315F-4DE0-B6A8-A261076A3CFA}">
      <dsp:nvSpPr>
        <dsp:cNvPr id="0" name=""/>
        <dsp:cNvSpPr/>
      </dsp:nvSpPr>
      <dsp:spPr>
        <a:xfrm>
          <a:off x="0" y="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D6A76A6-BDB7-4C4C-B4B8-D67498035353}">
      <dsp:nvSpPr>
        <dsp:cNvPr id="0" name=""/>
        <dsp:cNvSpPr/>
      </dsp:nvSpPr>
      <dsp:spPr>
        <a:xfrm>
          <a:off x="0" y="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GPS tracker will be built around these three main modules:</a:t>
          </a:r>
        </a:p>
      </dsp:txBody>
      <dsp:txXfrm>
        <a:off x="0" y="0"/>
        <a:ext cx="6668792" cy="1444500"/>
      </dsp:txXfrm>
    </dsp:sp>
    <dsp:sp modelId="{D6DF7355-8A5F-4FAC-83F4-0064DAC8AD20}">
      <dsp:nvSpPr>
        <dsp:cNvPr id="0" name=""/>
        <dsp:cNvSpPr/>
      </dsp:nvSpPr>
      <dsp:spPr>
        <a:xfrm>
          <a:off x="0" y="144450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EAF3F4-0167-4CB9-82E8-B3EBB0035D7E}">
      <dsp:nvSpPr>
        <dsp:cNvPr id="0" name=""/>
        <dsp:cNvSpPr/>
      </dsp:nvSpPr>
      <dsp:spPr>
        <a:xfrm>
          <a:off x="0" y="1444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 MCHP AVR128DA48 </a:t>
          </a:r>
          <a:r>
            <a:rPr lang="el-GR" sz="1900" kern="1200"/>
            <a:t>μ</a:t>
          </a:r>
          <a:r>
            <a:rPr lang="en-US" sz="1900" kern="1200"/>
            <a:t>Controller- main processing unit which communicates with the other modules and controls them.</a:t>
          </a:r>
        </a:p>
      </dsp:txBody>
      <dsp:txXfrm>
        <a:off x="0" y="1444500"/>
        <a:ext cx="6668792" cy="1444500"/>
      </dsp:txXfrm>
    </dsp:sp>
    <dsp:sp modelId="{F40917D7-7E13-4FB7-A92D-3736525367A3}">
      <dsp:nvSpPr>
        <dsp:cNvPr id="0" name=""/>
        <dsp:cNvSpPr/>
      </dsp:nvSpPr>
      <dsp:spPr>
        <a:xfrm>
          <a:off x="0" y="288900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02881CE-5631-4221-9D0E-22F3BA7B85F6}">
      <dsp:nvSpPr>
        <dsp:cNvPr id="0" name=""/>
        <dsp:cNvSpPr/>
      </dsp:nvSpPr>
      <dsp:spPr>
        <a:xfrm>
          <a:off x="0" y="28890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II: SIMCOM SIM808 GSM/GPRS+GPS module – the main communication interface with the outside world, being able to extract its exact GPS coordinates and access GSM/GPRS networks using a SIM card.</a:t>
          </a:r>
        </a:p>
      </dsp:txBody>
      <dsp:txXfrm>
        <a:off x="0" y="2889000"/>
        <a:ext cx="6668792" cy="1444500"/>
      </dsp:txXfrm>
    </dsp:sp>
    <dsp:sp modelId="{6E08C053-1B83-445B-878F-9E148D215B35}">
      <dsp:nvSpPr>
        <dsp:cNvPr id="0" name=""/>
        <dsp:cNvSpPr/>
      </dsp:nvSpPr>
      <dsp:spPr>
        <a:xfrm>
          <a:off x="0" y="433350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5D36AC-16ED-4AA8-8EB2-0DC6C80A9898}">
      <dsp:nvSpPr>
        <dsp:cNvPr id="0" name=""/>
        <dsp:cNvSpPr/>
      </dsp:nvSpPr>
      <dsp:spPr>
        <a:xfrm>
          <a:off x="0" y="4333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III: BOSCH BMI160 accelerometer – this module can sense sudden movements, thus alerting the </a:t>
          </a:r>
          <a:r>
            <a:rPr lang="el-GR" sz="1900" kern="1200"/>
            <a:t>μ</a:t>
          </a:r>
          <a:r>
            <a:rPr lang="en-US" sz="1900" kern="1200"/>
            <a:t>C when the tracker is being moved. We are allowing the tracker to remain in its lowest power consumption mode while it is not moving.</a:t>
          </a:r>
        </a:p>
      </dsp:txBody>
      <dsp:txXfrm>
        <a:off x="0" y="4333500"/>
        <a:ext cx="6668792" cy="144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4AE6B-9CB6-4B88-8F70-620578CDC664}">
      <dsp:nvSpPr>
        <dsp:cNvPr id="0" name=""/>
        <dsp:cNvSpPr/>
      </dsp:nvSpPr>
      <dsp:spPr>
        <a:xfrm>
          <a:off x="489978" y="45507"/>
          <a:ext cx="1372500" cy="1372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C683-8C68-4294-ACE3-5F83E7BB1DB3}">
      <dsp:nvSpPr>
        <dsp:cNvPr id="0" name=""/>
        <dsp:cNvSpPr/>
      </dsp:nvSpPr>
      <dsp:spPr>
        <a:xfrm>
          <a:off x="782478" y="338007"/>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F2FADF-6AF7-4E1F-9A64-289C56064B17}">
      <dsp:nvSpPr>
        <dsp:cNvPr id="0" name=""/>
        <dsp:cNvSpPr/>
      </dsp:nvSpPr>
      <dsp:spPr>
        <a:xfrm>
          <a:off x="51228" y="1845508"/>
          <a:ext cx="225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Fully integrate GPRS communication (currently main communication is made through GSM with SMS text messages) </a:t>
          </a:r>
        </a:p>
      </dsp:txBody>
      <dsp:txXfrm>
        <a:off x="51228" y="1845508"/>
        <a:ext cx="2250000" cy="765000"/>
      </dsp:txXfrm>
    </dsp:sp>
    <dsp:sp modelId="{11461C1F-F64C-4B35-A6BD-53C9B5CA0716}">
      <dsp:nvSpPr>
        <dsp:cNvPr id="0" name=""/>
        <dsp:cNvSpPr/>
      </dsp:nvSpPr>
      <dsp:spPr>
        <a:xfrm>
          <a:off x="3133728" y="45507"/>
          <a:ext cx="1372500" cy="1372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60C26-C223-4BBC-8184-CB10A8F15E6B}">
      <dsp:nvSpPr>
        <dsp:cNvPr id="0" name=""/>
        <dsp:cNvSpPr/>
      </dsp:nvSpPr>
      <dsp:spPr>
        <a:xfrm>
          <a:off x="3426228" y="338007"/>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318456-0840-487D-AA78-19C5D13C391F}">
      <dsp:nvSpPr>
        <dsp:cNvPr id="0" name=""/>
        <dsp:cNvSpPr/>
      </dsp:nvSpPr>
      <dsp:spPr>
        <a:xfrm>
          <a:off x="2694978" y="1845508"/>
          <a:ext cx="225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Achieve full communication with a web-site that will store the current and previous GPS coordinates into a database.</a:t>
          </a:r>
        </a:p>
      </dsp:txBody>
      <dsp:txXfrm>
        <a:off x="2694978" y="1845508"/>
        <a:ext cx="2250000" cy="765000"/>
      </dsp:txXfrm>
    </dsp:sp>
    <dsp:sp modelId="{54599D4C-0B9A-418D-9509-8CA250AFA510}">
      <dsp:nvSpPr>
        <dsp:cNvPr id="0" name=""/>
        <dsp:cNvSpPr/>
      </dsp:nvSpPr>
      <dsp:spPr>
        <a:xfrm>
          <a:off x="1811853" y="3173007"/>
          <a:ext cx="1372500" cy="1372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3C91B-7207-4CE7-8554-1BB4CB4D776B}">
      <dsp:nvSpPr>
        <dsp:cNvPr id="0" name=""/>
        <dsp:cNvSpPr/>
      </dsp:nvSpPr>
      <dsp:spPr>
        <a:xfrm>
          <a:off x="2104353" y="3465508"/>
          <a:ext cx="787500" cy="7875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75E5F3-AEB1-4C82-B4C6-F2AB87BC6B31}">
      <dsp:nvSpPr>
        <dsp:cNvPr id="0" name=""/>
        <dsp:cNvSpPr/>
      </dsp:nvSpPr>
      <dsp:spPr>
        <a:xfrm>
          <a:off x="1373103" y="4973008"/>
          <a:ext cx="225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Improve readability of the software.</a:t>
          </a:r>
        </a:p>
      </dsp:txBody>
      <dsp:txXfrm>
        <a:off x="1373103" y="4973008"/>
        <a:ext cx="2250000" cy="76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9390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6141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4613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6610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3/24/2022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0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7577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3736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8541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0766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95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3/24/2022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3/24/2022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7110945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5EC5D-A9D9-4637-9995-01375CAB464B}"/>
              </a:ext>
            </a:extLst>
          </p:cNvPr>
          <p:cNvSpPr>
            <a:spLocks noGrp="1"/>
          </p:cNvSpPr>
          <p:nvPr>
            <p:ph type="ctrTitle"/>
          </p:nvPr>
        </p:nvSpPr>
        <p:spPr>
          <a:xfrm>
            <a:off x="7112369" y="1079500"/>
            <a:ext cx="4078800" cy="2138400"/>
          </a:xfrm>
        </p:spPr>
        <p:txBody>
          <a:bodyPr>
            <a:normAutofit fontScale="90000"/>
          </a:bodyPr>
          <a:lstStyle/>
          <a:p>
            <a:r>
              <a:rPr lang="en-US"/>
              <a:t>Internship</a:t>
            </a:r>
            <a:br>
              <a:rPr lang="en-US"/>
            </a:br>
            <a:r>
              <a:rPr lang="en-US"/>
              <a:t>Project</a:t>
            </a:r>
            <a:br>
              <a:rPr lang="en-US"/>
            </a:br>
            <a:r>
              <a:rPr lang="en-US"/>
              <a:t>GPS Tracker</a:t>
            </a:r>
          </a:p>
        </p:txBody>
      </p:sp>
      <p:sp>
        <p:nvSpPr>
          <p:cNvPr id="3" name="Subtitle 2">
            <a:extLst>
              <a:ext uri="{FF2B5EF4-FFF2-40B4-BE49-F238E27FC236}">
                <a16:creationId xmlns:a16="http://schemas.microsoft.com/office/drawing/2014/main" id="{FEAEBDD2-6799-44F8-9F21-8D607DCFC4C4}"/>
              </a:ext>
            </a:extLst>
          </p:cNvPr>
          <p:cNvSpPr>
            <a:spLocks noGrp="1"/>
          </p:cNvSpPr>
          <p:nvPr>
            <p:ph type="subTitle" idx="1"/>
          </p:nvPr>
        </p:nvSpPr>
        <p:spPr>
          <a:xfrm>
            <a:off x="7112369" y="4113213"/>
            <a:ext cx="4078800" cy="1655762"/>
          </a:xfrm>
        </p:spPr>
        <p:txBody>
          <a:bodyPr>
            <a:normAutofit/>
          </a:bodyPr>
          <a:lstStyle/>
          <a:p>
            <a:r>
              <a:rPr lang="en-US"/>
              <a:t>General Presentation</a:t>
            </a:r>
          </a:p>
          <a:p>
            <a:r>
              <a:rPr lang="en-US"/>
              <a:t>Goals &amp; Current Progression</a:t>
            </a:r>
          </a:p>
        </p:txBody>
      </p:sp>
      <p:pic>
        <p:nvPicPr>
          <p:cNvPr id="4" name="Picture 3" descr="White circuit board pattern">
            <a:extLst>
              <a:ext uri="{FF2B5EF4-FFF2-40B4-BE49-F238E27FC236}">
                <a16:creationId xmlns:a16="http://schemas.microsoft.com/office/drawing/2014/main" id="{83CF4A75-4E08-66D3-21C2-54497AAA0499}"/>
              </a:ext>
            </a:extLst>
          </p:cNvPr>
          <p:cNvPicPr>
            <a:picLocks noChangeAspect="1"/>
          </p:cNvPicPr>
          <p:nvPr/>
        </p:nvPicPr>
        <p:blipFill rotWithShape="1">
          <a:blip r:embed="rId2"/>
          <a:srcRect l="10612" r="22552"/>
          <a:stretch/>
        </p:blipFill>
        <p:spPr>
          <a:xfrm>
            <a:off x="20" y="10"/>
            <a:ext cx="611151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5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F5FFC-6D9F-47FA-AFDD-38960F0C02EB}"/>
              </a:ext>
            </a:extLst>
          </p:cNvPr>
          <p:cNvSpPr>
            <a:spLocks noGrp="1"/>
          </p:cNvSpPr>
          <p:nvPr>
            <p:ph type="title"/>
          </p:nvPr>
        </p:nvSpPr>
        <p:spPr>
          <a:xfrm>
            <a:off x="990000" y="946800"/>
            <a:ext cx="2802386" cy="4689475"/>
          </a:xfrm>
        </p:spPr>
        <p:txBody>
          <a:bodyPr anchor="t">
            <a:normAutofit/>
          </a:bodyPr>
          <a:lstStyle/>
          <a:p>
            <a:r>
              <a:rPr lang="en-US"/>
              <a:t>Functionality</a:t>
            </a:r>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A1DB0BC-5D35-B3B9-1609-3633538AA429}"/>
              </a:ext>
            </a:extLst>
          </p:cNvPr>
          <p:cNvGraphicFramePr>
            <a:graphicFrameLocks noGrp="1"/>
          </p:cNvGraphicFramePr>
          <p:nvPr>
            <p:ph idx="1"/>
            <p:extLst>
              <p:ext uri="{D42A27DB-BD31-4B8C-83A1-F6EECF244321}">
                <p14:modId xmlns:p14="http://schemas.microsoft.com/office/powerpoint/2010/main" val="2041973499"/>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81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86981-B405-42DD-A2C8-35104BFFFAA0}"/>
              </a:ext>
            </a:extLst>
          </p:cNvPr>
          <p:cNvSpPr>
            <a:spLocks noGrp="1"/>
          </p:cNvSpPr>
          <p:nvPr>
            <p:ph type="title"/>
          </p:nvPr>
        </p:nvSpPr>
        <p:spPr>
          <a:xfrm>
            <a:off x="990000" y="946800"/>
            <a:ext cx="2802386" cy="4689475"/>
          </a:xfrm>
        </p:spPr>
        <p:txBody>
          <a:bodyPr anchor="t">
            <a:normAutofit/>
          </a:bodyPr>
          <a:lstStyle/>
          <a:p>
            <a:r>
              <a:rPr lang="en-US"/>
              <a:t>Modules used</a:t>
            </a:r>
          </a:p>
        </p:txBody>
      </p:sp>
      <p:cxnSp>
        <p:nvCxnSpPr>
          <p:cNvPr id="42"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2">
            <a:extLst>
              <a:ext uri="{FF2B5EF4-FFF2-40B4-BE49-F238E27FC236}">
                <a16:creationId xmlns:a16="http://schemas.microsoft.com/office/drawing/2014/main" id="{59E7F2F4-1F8A-2419-BAE7-984AA4D2C8A1}"/>
              </a:ext>
            </a:extLst>
          </p:cNvPr>
          <p:cNvGraphicFramePr>
            <a:graphicFrameLocks noGrp="1"/>
          </p:cNvGraphicFramePr>
          <p:nvPr>
            <p:ph idx="1"/>
            <p:extLst>
              <p:ext uri="{D42A27DB-BD31-4B8C-83A1-F6EECF244321}">
                <p14:modId xmlns:p14="http://schemas.microsoft.com/office/powerpoint/2010/main" val="2293864298"/>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86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5A3A8-336A-4AE0-8E03-99EDD7F08398}"/>
              </a:ext>
            </a:extLst>
          </p:cNvPr>
          <p:cNvSpPr>
            <a:spLocks noGrp="1"/>
          </p:cNvSpPr>
          <p:nvPr>
            <p:ph type="title"/>
          </p:nvPr>
        </p:nvSpPr>
        <p:spPr>
          <a:xfrm>
            <a:off x="990000" y="540000"/>
            <a:ext cx="3528000" cy="2303213"/>
          </a:xfrm>
        </p:spPr>
        <p:txBody>
          <a:bodyPr vert="horz" lIns="91440" tIns="45720" rIns="91440" bIns="45720" rtlCol="0" anchor="ctr" anchorCtr="0">
            <a:normAutofit/>
          </a:bodyPr>
          <a:lstStyle/>
          <a:p>
            <a:pPr algn="ctr"/>
            <a:r>
              <a:rPr lang="en-US" kern="1200" cap="none" spc="0" baseline="0">
                <a:solidFill>
                  <a:schemeClr val="tx1"/>
                </a:solidFill>
                <a:latin typeface="+mj-lt"/>
                <a:ea typeface="+mj-ea"/>
                <a:cs typeface="+mj-cs"/>
              </a:rPr>
              <a:t>Project Timeline</a:t>
            </a:r>
          </a:p>
        </p:txBody>
      </p:sp>
      <p:cxnSp>
        <p:nvCxnSpPr>
          <p:cNvPr id="17" name="Straight Connector 1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2FFB42-2543-405B-865A-ABD68972E093}"/>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a:lnSpc>
                <a:spcPct val="140000"/>
              </a:lnSpc>
              <a:spcAft>
                <a:spcPts val="600"/>
              </a:spcAft>
            </a:pPr>
            <a:r>
              <a:rPr lang="en-US" sz="1300" spc="50">
                <a:solidFill>
                  <a:srgbClr val="0070C0">
                    <a:alpha val="60000"/>
                  </a:srgbClr>
                </a:solidFill>
              </a:rPr>
              <a:t>GPS TRACKER PROTOTYPE</a:t>
            </a:r>
            <a:r>
              <a:rPr lang="en-US" sz="1300" spc="50">
                <a:solidFill>
                  <a:schemeClr val="tx1">
                    <a:alpha val="60000"/>
                  </a:schemeClr>
                </a:solidFill>
              </a:rPr>
              <a:t>: In this stage of the project we will sacrifice the aspect of portability and power efficiency in hopes of a faster development. We will use the available shields for each module for their quick plug-and-play capabilities(AVR CURIOSITY NANO+CURIOSITY NANO ADAPTER for the AVR128DA48 microcontroller, 6DOF IMU 2click shield for the BMI160 and a standard shield for the SIM808 module).</a:t>
            </a:r>
          </a:p>
          <a:p>
            <a:pPr>
              <a:lnSpc>
                <a:spcPct val="140000"/>
              </a:lnSpc>
              <a:spcAft>
                <a:spcPts val="600"/>
              </a:spcAft>
            </a:pPr>
            <a:r>
              <a:rPr lang="en-US" sz="1300" spc="50">
                <a:solidFill>
                  <a:schemeClr val="tx1">
                    <a:alpha val="60000"/>
                  </a:schemeClr>
                </a:solidFill>
              </a:rPr>
              <a:t>This is the stage where the project is currently at.</a:t>
            </a:r>
          </a:p>
        </p:txBody>
      </p:sp>
      <p:pic>
        <p:nvPicPr>
          <p:cNvPr id="9" name="Content Placeholder 8" descr="Graphical user interface&#10;&#10;Description automatically generated with low confidence">
            <a:extLst>
              <a:ext uri="{FF2B5EF4-FFF2-40B4-BE49-F238E27FC236}">
                <a16:creationId xmlns:a16="http://schemas.microsoft.com/office/drawing/2014/main" id="{6EA525A6-0DC0-4564-BD82-0F8A554AE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67806" y="3711086"/>
            <a:ext cx="12056388" cy="1537189"/>
          </a:xfrm>
          <a:prstGeom prst="rect">
            <a:avLst/>
          </a:prstGeom>
        </p:spPr>
      </p:pic>
    </p:spTree>
    <p:extLst>
      <p:ext uri="{BB962C8B-B14F-4D97-AF65-F5344CB8AC3E}">
        <p14:creationId xmlns:p14="http://schemas.microsoft.com/office/powerpoint/2010/main" val="249527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E81A8-8F06-4B37-82B2-C32AD3FA4294}"/>
              </a:ext>
            </a:extLst>
          </p:cNvPr>
          <p:cNvSpPr>
            <a:spLocks noGrp="1"/>
          </p:cNvSpPr>
          <p:nvPr>
            <p:ph type="title"/>
          </p:nvPr>
        </p:nvSpPr>
        <p:spPr>
          <a:xfrm>
            <a:off x="7766050" y="395289"/>
            <a:ext cx="3886200" cy="1594290"/>
          </a:xfrm>
        </p:spPr>
        <p:txBody>
          <a:bodyPr vert="horz" wrap="square" lIns="91440" tIns="45720" rIns="91440" bIns="45720" rtlCol="0" anchor="b" anchorCtr="0">
            <a:normAutofit/>
          </a:bodyPr>
          <a:lstStyle/>
          <a:p>
            <a:pPr algn="ctr">
              <a:lnSpc>
                <a:spcPct val="90000"/>
              </a:lnSpc>
            </a:pPr>
            <a:r>
              <a:rPr lang="en-US" sz="2700" kern="1200" cap="none" spc="0" baseline="0">
                <a:solidFill>
                  <a:schemeClr val="tx1"/>
                </a:solidFill>
                <a:latin typeface="+mj-lt"/>
                <a:ea typeface="+mj-ea"/>
                <a:cs typeface="+mj-cs"/>
              </a:rPr>
              <a:t>GPS TRACKER </a:t>
            </a:r>
            <a:r>
              <a:rPr lang="en-US" sz="2700"/>
              <a:t>HW PROTOTYPE</a:t>
            </a:r>
            <a:br>
              <a:rPr lang="en-US" sz="2700" kern="1200" cap="none" spc="0" baseline="0">
                <a:solidFill>
                  <a:schemeClr val="tx1"/>
                </a:solidFill>
                <a:latin typeface="+mj-lt"/>
                <a:ea typeface="+mj-ea"/>
                <a:cs typeface="+mj-cs"/>
              </a:rPr>
            </a:br>
            <a:r>
              <a:rPr lang="en-US" sz="2700" kern="1200" cap="none" spc="0" baseline="0">
                <a:solidFill>
                  <a:schemeClr val="tx1"/>
                </a:solidFill>
                <a:latin typeface="+mj-lt"/>
                <a:ea typeface="+mj-ea"/>
                <a:cs typeface="+mj-cs"/>
              </a:rPr>
              <a:t>BLOCK SCHEMATIC</a:t>
            </a:r>
          </a:p>
        </p:txBody>
      </p:sp>
      <p:pic>
        <p:nvPicPr>
          <p:cNvPr id="5" name="Content Placeholder 4" descr="Diagram, schematic&#10;&#10;Description automatically generated">
            <a:extLst>
              <a:ext uri="{FF2B5EF4-FFF2-40B4-BE49-F238E27FC236}">
                <a16:creationId xmlns:a16="http://schemas.microsoft.com/office/drawing/2014/main" id="{50238977-5ECB-46E2-8355-BD464C7F90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8"/>
          <a:stretch/>
        </p:blipFill>
        <p:spPr>
          <a:xfrm>
            <a:off x="20" y="10"/>
            <a:ext cx="7211993" cy="6857990"/>
          </a:xfrm>
          <a:prstGeom prst="rect">
            <a:avLst/>
          </a:prstGeom>
        </p:spPr>
      </p:pic>
      <p:cxnSp>
        <p:nvCxnSpPr>
          <p:cNvPr id="19" name="Straight Connector 12">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2E696D-4522-4612-9CA2-ADDD8C50877C}"/>
              </a:ext>
            </a:extLst>
          </p:cNvPr>
          <p:cNvSpPr txBox="1"/>
          <p:nvPr/>
        </p:nvSpPr>
        <p:spPr>
          <a:xfrm>
            <a:off x="8172006" y="2877018"/>
            <a:ext cx="3060000" cy="2938561"/>
          </a:xfrm>
          <a:prstGeom prst="rect">
            <a:avLst/>
          </a:prstGeom>
        </p:spPr>
        <p:txBody>
          <a:bodyPr vert="horz" lIns="91440" tIns="45720" rIns="91440" bIns="45720" rtlCol="0">
            <a:normAutofit/>
          </a:bodyPr>
          <a:lstStyle/>
          <a:p>
            <a:pPr>
              <a:lnSpc>
                <a:spcPct val="150000"/>
              </a:lnSpc>
              <a:spcAft>
                <a:spcPts val="600"/>
              </a:spcAft>
            </a:pPr>
            <a:r>
              <a:rPr lang="en-US" sz="2000" spc="50">
                <a:solidFill>
                  <a:schemeClr val="tx1">
                    <a:alpha val="60000"/>
                  </a:schemeClr>
                </a:solidFill>
              </a:rPr>
              <a:t>Connections made between the 3 shields.</a:t>
            </a:r>
          </a:p>
        </p:txBody>
      </p:sp>
    </p:spTree>
    <p:extLst>
      <p:ext uri="{BB962C8B-B14F-4D97-AF65-F5344CB8AC3E}">
        <p14:creationId xmlns:p14="http://schemas.microsoft.com/office/powerpoint/2010/main" val="156138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AD985-B77C-4952-827F-76D624105DF6}"/>
              </a:ext>
            </a:extLst>
          </p:cNvPr>
          <p:cNvSpPr>
            <a:spLocks noGrp="1"/>
          </p:cNvSpPr>
          <p:nvPr>
            <p:ph type="title"/>
          </p:nvPr>
        </p:nvSpPr>
        <p:spPr>
          <a:xfrm>
            <a:off x="990000" y="423382"/>
            <a:ext cx="4078800" cy="1569660"/>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Software Architecture </a:t>
            </a:r>
            <a:br>
              <a:rPr lang="en-US" kern="1200" cap="none" spc="0" baseline="0">
                <a:solidFill>
                  <a:schemeClr val="tx1"/>
                </a:solidFill>
                <a:latin typeface="+mj-lt"/>
                <a:ea typeface="+mj-ea"/>
                <a:cs typeface="+mj-cs"/>
              </a:rPr>
            </a:br>
            <a:r>
              <a:rPr lang="en-US" kern="1200" cap="none" spc="0" baseline="0">
                <a:solidFill>
                  <a:schemeClr val="tx1"/>
                </a:solidFill>
                <a:latin typeface="+mj-lt"/>
                <a:ea typeface="+mj-ea"/>
                <a:cs typeface="+mj-cs"/>
              </a:rPr>
              <a:t>Prototype</a:t>
            </a:r>
          </a:p>
        </p:txBody>
      </p:sp>
      <p:sp>
        <p:nvSpPr>
          <p:cNvPr id="6" name="TextBox 5">
            <a:extLst>
              <a:ext uri="{FF2B5EF4-FFF2-40B4-BE49-F238E27FC236}">
                <a16:creationId xmlns:a16="http://schemas.microsoft.com/office/drawing/2014/main" id="{78E9CCCE-8066-4480-ABEB-CC2897E81AE1}"/>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50000"/>
              </a:lnSpc>
              <a:spcAft>
                <a:spcPts val="600"/>
              </a:spcAft>
            </a:pPr>
            <a:r>
              <a:rPr lang="en-US" sz="2000" spc="50">
                <a:solidFill>
                  <a:schemeClr val="tx1">
                    <a:alpha val="60000"/>
                  </a:schemeClr>
                </a:solidFill>
              </a:rPr>
              <a:t>Flowchart diagram of the software architecture loaded on the microcontroller</a:t>
            </a:r>
          </a:p>
        </p:txBody>
      </p:sp>
      <p:pic>
        <p:nvPicPr>
          <p:cNvPr id="5" name="Content Placeholder 4" descr="A picture containing diagram&#10;&#10;Description automatically generated">
            <a:extLst>
              <a:ext uri="{FF2B5EF4-FFF2-40B4-BE49-F238E27FC236}">
                <a16:creationId xmlns:a16="http://schemas.microsoft.com/office/drawing/2014/main" id="{2D4825E1-E497-4F2B-BB7A-467C49F876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49" t="-2384" r="-3715" b="-2657"/>
          <a:stretch/>
        </p:blipFill>
        <p:spPr>
          <a:xfrm>
            <a:off x="6732831" y="-127663"/>
            <a:ext cx="5592520" cy="7176163"/>
          </a:xfrm>
          <a:prstGeom prst="rect">
            <a:avLst/>
          </a:prstGeom>
        </p:spPr>
      </p:pic>
    </p:spTree>
    <p:extLst>
      <p:ext uri="{BB962C8B-B14F-4D97-AF65-F5344CB8AC3E}">
        <p14:creationId xmlns:p14="http://schemas.microsoft.com/office/powerpoint/2010/main" val="17347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E76A0-15EA-4465-B3F6-F644E43215ED}"/>
              </a:ext>
            </a:extLst>
          </p:cNvPr>
          <p:cNvSpPr>
            <a:spLocks noGrp="1"/>
          </p:cNvSpPr>
          <p:nvPr>
            <p:ph type="title"/>
          </p:nvPr>
        </p:nvSpPr>
        <p:spPr>
          <a:xfrm>
            <a:off x="1080001" y="1079500"/>
            <a:ext cx="3904750" cy="4689475"/>
          </a:xfrm>
        </p:spPr>
        <p:txBody>
          <a:bodyPr anchor="ctr">
            <a:normAutofit/>
          </a:bodyPr>
          <a:lstStyle/>
          <a:p>
            <a:pPr algn="ctr"/>
            <a:r>
              <a:rPr lang="en-US" sz="4800"/>
              <a:t>Next goals for </a:t>
            </a:r>
            <a:r>
              <a:rPr lang="en-US" sz="4800" spc="50">
                <a:solidFill>
                  <a:srgbClr val="0070C0"/>
                </a:solidFill>
              </a:rPr>
              <a:t>GPS TRACKER PROTOTYPE </a:t>
            </a:r>
            <a:r>
              <a:rPr lang="en-US" sz="4800"/>
              <a:t>stage</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B019AF3-F328-6C5A-D7B6-113509045A3C}"/>
              </a:ext>
            </a:extLst>
          </p:cNvPr>
          <p:cNvGraphicFramePr>
            <a:graphicFrameLocks noGrp="1"/>
          </p:cNvGraphicFramePr>
          <p:nvPr>
            <p:ph idx="1"/>
            <p:extLst>
              <p:ext uri="{D42A27DB-BD31-4B8C-83A1-F6EECF244321}">
                <p14:modId xmlns:p14="http://schemas.microsoft.com/office/powerpoint/2010/main" val="2663601677"/>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94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9CAD4-B211-4EE4-B0A6-82DE511A862C}"/>
              </a:ext>
            </a:extLst>
          </p:cNvPr>
          <p:cNvSpPr>
            <a:spLocks noGrp="1"/>
          </p:cNvSpPr>
          <p:nvPr>
            <p:ph type="title"/>
          </p:nvPr>
        </p:nvSpPr>
        <p:spPr>
          <a:xfrm>
            <a:off x="1525068" y="945926"/>
            <a:ext cx="2996532" cy="2725706"/>
          </a:xfrm>
        </p:spPr>
        <p:txBody>
          <a:bodyPr anchor="t">
            <a:normAutofit/>
          </a:bodyPr>
          <a:lstStyle/>
          <a:p>
            <a:r>
              <a:rPr lang="en-US"/>
              <a:t>Goals for the next project stages</a:t>
            </a:r>
          </a:p>
        </p:txBody>
      </p:sp>
      <p:sp>
        <p:nvSpPr>
          <p:cNvPr id="3" name="Content Placeholder 2">
            <a:extLst>
              <a:ext uri="{FF2B5EF4-FFF2-40B4-BE49-F238E27FC236}">
                <a16:creationId xmlns:a16="http://schemas.microsoft.com/office/drawing/2014/main" id="{A8E0EDA1-3675-4CB8-A981-D5C2491ECFD0}"/>
              </a:ext>
            </a:extLst>
          </p:cNvPr>
          <p:cNvSpPr>
            <a:spLocks noGrp="1"/>
          </p:cNvSpPr>
          <p:nvPr>
            <p:ph idx="1"/>
          </p:nvPr>
        </p:nvSpPr>
        <p:spPr>
          <a:xfrm>
            <a:off x="4997457" y="935999"/>
            <a:ext cx="6114543" cy="4832975"/>
          </a:xfrm>
        </p:spPr>
        <p:txBody>
          <a:bodyPr>
            <a:normAutofit/>
          </a:bodyPr>
          <a:lstStyle/>
          <a:p>
            <a:pPr>
              <a:lnSpc>
                <a:spcPct val="140000"/>
              </a:lnSpc>
            </a:pPr>
            <a:r>
              <a:rPr lang="en-US"/>
              <a:t>GPS TRACKER </a:t>
            </a:r>
            <a:r>
              <a:rPr lang="en-US">
                <a:solidFill>
                  <a:srgbClr val="33CC33">
                    <a:alpha val="60000"/>
                  </a:srgbClr>
                </a:solidFill>
              </a:rPr>
              <a:t>HW and PCB design</a:t>
            </a:r>
          </a:p>
          <a:p>
            <a:pPr marL="817200" lvl="1" indent="-457200">
              <a:lnSpc>
                <a:spcPct val="140000"/>
              </a:lnSpc>
              <a:buFont typeface="+mj-lt"/>
              <a:buAutoNum type="arabicPeriod"/>
            </a:pPr>
            <a:r>
              <a:rPr lang="en-US"/>
              <a:t>	Achieve better power efficiency by stripping out unnecessary components.</a:t>
            </a:r>
          </a:p>
          <a:p>
            <a:pPr marL="817200" lvl="1" indent="-457200">
              <a:lnSpc>
                <a:spcPct val="140000"/>
              </a:lnSpc>
              <a:buFont typeface="+mj-lt"/>
              <a:buAutoNum type="arabicPeriod"/>
            </a:pPr>
            <a:r>
              <a:rPr lang="en-US"/>
              <a:t>Integrate battery charging functionality</a:t>
            </a:r>
          </a:p>
          <a:p>
            <a:pPr marL="817200" lvl="1" indent="-457200">
              <a:lnSpc>
                <a:spcPct val="140000"/>
              </a:lnSpc>
              <a:buFont typeface="+mj-lt"/>
              <a:buAutoNum type="arabicPeriod"/>
            </a:pPr>
            <a:r>
              <a:rPr lang="en-US"/>
              <a:t>Build a compact and portable PCB board</a:t>
            </a:r>
          </a:p>
          <a:p>
            <a:pPr>
              <a:lnSpc>
                <a:spcPct val="140000"/>
              </a:lnSpc>
            </a:pPr>
            <a:r>
              <a:rPr lang="en-US"/>
              <a:t>GPS TRACKER </a:t>
            </a:r>
            <a:r>
              <a:rPr lang="en-US">
                <a:solidFill>
                  <a:srgbClr val="CC0066">
                    <a:alpha val="60000"/>
                  </a:srgbClr>
                </a:solidFill>
              </a:rPr>
              <a:t>BETA+TUNE UP </a:t>
            </a:r>
          </a:p>
          <a:p>
            <a:pPr marL="817200" lvl="1" indent="-457200">
              <a:lnSpc>
                <a:spcPct val="140000"/>
              </a:lnSpc>
              <a:buFont typeface="+mj-lt"/>
              <a:buAutoNum type="arabicPeriod"/>
            </a:pPr>
            <a:r>
              <a:rPr lang="en-US"/>
              <a:t>  Improve software efficiency </a:t>
            </a:r>
          </a:p>
          <a:p>
            <a:pPr marL="817200" lvl="1" indent="-457200">
              <a:lnSpc>
                <a:spcPct val="140000"/>
              </a:lnSpc>
              <a:buFont typeface="+mj-lt"/>
              <a:buAutoNum type="arabicPeriod"/>
            </a:pPr>
            <a:r>
              <a:rPr lang="en-US"/>
              <a:t>  Fix any software bugs or hardware errors</a:t>
            </a:r>
          </a:p>
          <a:p>
            <a:pPr marL="817200" lvl="1" indent="-457200">
              <a:lnSpc>
                <a:spcPct val="140000"/>
              </a:lnSpc>
              <a:buFont typeface="+mj-lt"/>
              <a:buAutoNum type="arabicPeriod"/>
            </a:pPr>
            <a:r>
              <a:rPr lang="en-US"/>
              <a:t>  Build a user-friendly GUI for the web-site      (can be done later)</a:t>
            </a:r>
          </a:p>
        </p:txBody>
      </p:sp>
      <p:grpSp>
        <p:nvGrpSpPr>
          <p:cNvPr id="2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21" name="Group 1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399319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65015-1AFD-417F-B183-80CEE3BF4B18}"/>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a:t>Thank You!</a:t>
            </a:r>
          </a:p>
        </p:txBody>
      </p:sp>
      <p:grpSp>
        <p:nvGrpSpPr>
          <p:cNvPr id="20" name="Group 19">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1" name="Rectangle 20">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2" name="Rectangle 31">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Handshake">
            <a:extLst>
              <a:ext uri="{FF2B5EF4-FFF2-40B4-BE49-F238E27FC236}">
                <a16:creationId xmlns:a16="http://schemas.microsoft.com/office/drawing/2014/main" id="{BD264945-B836-C101-6F81-3CC2AF1E7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947736048"/>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215</TotalTime>
  <Words>476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Goudy Old Style</vt:lpstr>
      <vt:lpstr>Wingdings</vt:lpstr>
      <vt:lpstr>FrostyVTI</vt:lpstr>
      <vt:lpstr>Internship Project GPS Tracker</vt:lpstr>
      <vt:lpstr>Functionality</vt:lpstr>
      <vt:lpstr>Modules used</vt:lpstr>
      <vt:lpstr>Project Timeline</vt:lpstr>
      <vt:lpstr>GPS TRACKER HW PROTOTYPE BLOCK SCHEMATIC</vt:lpstr>
      <vt:lpstr>Software Architecture  Prototype</vt:lpstr>
      <vt:lpstr>Next goals for GPS TRACKER PROTOTYPE stage</vt:lpstr>
      <vt:lpstr>Goals for the next project stages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GPS Tracker</dc:title>
  <dc:creator>Adrian-Mihai NEAŢĂ (108393)</dc:creator>
  <cp:lastModifiedBy>Adrian-Mihai NEAŢĂ (108393)</cp:lastModifiedBy>
  <cp:revision>2</cp:revision>
  <dcterms:created xsi:type="dcterms:W3CDTF">2022-03-24T09:08:26Z</dcterms:created>
  <dcterms:modified xsi:type="dcterms:W3CDTF">2022-03-24T12:43:32Z</dcterms:modified>
</cp:coreProperties>
</file>