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c5b7885c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c5b7885c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5b7885c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5b7885c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5b7885c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5b7885c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5b7885c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5b7885c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5b7885c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5b7885ca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 rot="242" flipH="1">
            <a:off x="311700" y="44622"/>
            <a:ext cx="8520600" cy="17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WEB API .NetCore utilizando o modelo DDD</a:t>
            </a:r>
            <a:endParaRPr sz="48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183400" y="3693725"/>
            <a:ext cx="39606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Adriano de Paula Veríssimo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João Pedro Belluomini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Sistemas de Informação - 4º Período</a:t>
            </a:r>
            <a:endParaRPr sz="1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4531450"/>
            <a:ext cx="1828800" cy="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Propósito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Desenvolver uma aplicação para o gerenciamento de campanhas de sugestões e avaliação das mesmas levando em conta o custo, criatividade e tempo.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148"/>
            <a:ext cx="9143999" cy="42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Arquitetura DDD é uma </a:t>
            </a:r>
            <a:r>
              <a:rPr lang="pt-BR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modelagem de software que segue um conjunto de práticas com objetivo de facilitar processos.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825" y="1314513"/>
            <a:ext cx="3196200" cy="30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JWT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78375" y="1933525"/>
            <a:ext cx="8520600" cy="136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pt-BR" sz="2400" dirty="0" smtClean="0">
                <a:latin typeface="Arial"/>
                <a:ea typeface="Arial"/>
                <a:cs typeface="Arial"/>
                <a:sym typeface="Arial"/>
              </a:rPr>
              <a:t>1° Etapa: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latin typeface="Arial"/>
                <a:ea typeface="Arial"/>
                <a:cs typeface="Arial"/>
                <a:sym typeface="Arial"/>
              </a:rPr>
              <a:t>Envio das informações de </a:t>
            </a:r>
            <a:r>
              <a:rPr lang="pt-BR" sz="2400" dirty="0" err="1" smtClean="0">
                <a:latin typeface="Arial"/>
                <a:ea typeface="Arial"/>
                <a:cs typeface="Arial"/>
                <a:sym typeface="Arial"/>
              </a:rPr>
              <a:t>Login</a:t>
            </a:r>
            <a:endParaRPr lang="pt-BR" sz="24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3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JWT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78375" y="1933525"/>
            <a:ext cx="8520600" cy="136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pt-BR" sz="24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400" dirty="0" smtClean="0">
                <a:latin typeface="Arial"/>
                <a:ea typeface="Arial"/>
                <a:cs typeface="Arial"/>
                <a:sym typeface="Arial"/>
              </a:rPr>
              <a:t>° Etapa: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 smtClean="0">
                <a:latin typeface="Arial"/>
                <a:ea typeface="Arial"/>
                <a:cs typeface="Arial"/>
                <a:sym typeface="Arial"/>
              </a:rPr>
              <a:t>Retorno do </a:t>
            </a:r>
            <a:r>
              <a:rPr lang="pt-BR" sz="2400" u="sng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2400" u="sng" dirty="0" smtClean="0">
                <a:latin typeface="Arial"/>
                <a:ea typeface="Arial"/>
                <a:cs typeface="Arial"/>
                <a:sym typeface="Arial"/>
              </a:rPr>
              <a:t>oken</a:t>
            </a:r>
            <a:r>
              <a:rPr lang="pt-BR" sz="2400" dirty="0" smtClean="0">
                <a:latin typeface="Arial"/>
                <a:ea typeface="Arial"/>
                <a:cs typeface="Arial"/>
                <a:sym typeface="Arial"/>
              </a:rPr>
              <a:t>, de acordo com as informações de </a:t>
            </a:r>
            <a:r>
              <a:rPr lang="pt-BR" sz="2400" dirty="0" err="1" smtClean="0">
                <a:latin typeface="Arial"/>
                <a:ea typeface="Arial"/>
                <a:cs typeface="Arial"/>
                <a:sym typeface="Arial"/>
              </a:rPr>
              <a:t>Login</a:t>
            </a:r>
            <a:endParaRPr lang="pt-BR" sz="24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2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 na pasta Documentação, um arquivo chamado </a:t>
            </a:r>
            <a:r>
              <a:rPr lang="pt-BR" dirty="0" err="1" smtClean="0"/>
              <a:t>Insomnia</a:t>
            </a:r>
            <a:r>
              <a:rPr lang="pt-BR" dirty="0" smtClean="0"/>
              <a:t>, aonde está o arquivo para ser importado no </a:t>
            </a:r>
            <a:r>
              <a:rPr lang="pt-BR" dirty="0" err="1" smtClean="0"/>
              <a:t>Insomnia</a:t>
            </a:r>
            <a:r>
              <a:rPr lang="pt-BR" dirty="0" smtClean="0"/>
              <a:t> para realizar todas as chamadas na API.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51514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120</Words>
  <Application>Microsoft Office PowerPoint</Application>
  <PresentationFormat>Apresentação na tela (16:9)</PresentationFormat>
  <Paragraphs>16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Alfa Slab One</vt:lpstr>
      <vt:lpstr>Proxima Nova</vt:lpstr>
      <vt:lpstr>Gameday</vt:lpstr>
      <vt:lpstr>WEB API .NetCore utilizando o modelo DDD</vt:lpstr>
      <vt:lpstr>Propósito</vt:lpstr>
      <vt:lpstr>Apresentação do PowerPoint</vt:lpstr>
      <vt:lpstr>DDD</vt:lpstr>
      <vt:lpstr>JWT</vt:lpstr>
      <vt:lpstr>JWT</vt:lpstr>
      <vt:lpstr>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.NetCore utilizando o modelo DDD</dc:title>
  <dc:creator>Adriano de Paula Veríssimo Júnior</dc:creator>
  <cp:lastModifiedBy>Adriano de Paula Veríssimo Júnior</cp:lastModifiedBy>
  <cp:revision>4</cp:revision>
  <dcterms:modified xsi:type="dcterms:W3CDTF">2019-12-16T15:21:48Z</dcterms:modified>
</cp:coreProperties>
</file>