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8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B47E-E962-47A6-A424-6C5C29F7C662}" type="datetimeFigureOut">
              <a:rPr lang="en-US"/>
              <a:pPr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D51E-6331-4C63-8E16-D36751B4995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44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5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30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747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1187923" y="3012318"/>
            <a:ext cx="3362975" cy="340366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60000">
            <a:off x="1187923" y="316329"/>
            <a:ext cx="3300737" cy="169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WEB SERVICE SOAP:XML</a:t>
            </a:r>
          </a:p>
        </p:txBody>
      </p:sp>
      <p:sp>
        <p:nvSpPr>
          <p:cNvPr id="4" name="Down Arrow 3"/>
          <p:cNvSpPr/>
          <p:nvPr/>
        </p:nvSpPr>
        <p:spPr>
          <a:xfrm>
            <a:off x="2306455" y="2217187"/>
            <a:ext cx="484099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913505" y="2155068"/>
            <a:ext cx="483328" cy="75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6773" y="3148981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MONO BLOCO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2491" y="4316830"/>
            <a:ext cx="1313547" cy="43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COMPRA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364" y="4915464"/>
            <a:ext cx="1046273" cy="36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PAGTO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9875" y="4528727"/>
            <a:ext cx="71149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SKU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80564" y="2169563"/>
            <a:ext cx="1758950" cy="10144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PRICING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80289" y="3697278"/>
            <a:ext cx="1225550" cy="10505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PCI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318778" y="2194411"/>
            <a:ext cx="1982788" cy="9896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LOGISTICS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34439" y="3722126"/>
            <a:ext cx="2566988" cy="101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FULFILLMENT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92989" y="5163783"/>
            <a:ext cx="1822450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OMS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367852" y="5189183"/>
            <a:ext cx="1946275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92802" y="567970"/>
            <a:ext cx="4281662" cy="111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charset="0"/>
              </a:rPr>
              <a:t>API REST:{JSON}</a:t>
            </a:r>
          </a:p>
        </p:txBody>
      </p:sp>
      <p:sp>
        <p:nvSpPr>
          <p:cNvPr id="26" name="Can 25"/>
          <p:cNvSpPr/>
          <p:nvPr/>
        </p:nvSpPr>
        <p:spPr>
          <a:xfrm>
            <a:off x="7193567" y="5958856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43854" y="495251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908649" y="588431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8858937" y="492767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387261" y="4977367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9331206" y="5909161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21842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868494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230851" y="2865302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9293921" y="2852878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8237530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1096001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834080" y="2865302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11071145" y="2840454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10866873" y="4915248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10996576" y="337468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8796796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10996576" y="192108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7156282" y="351134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7218423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57775" y="2516022"/>
            <a:ext cx="173652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8753927" y="3449273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/>
          <p:cNvSpPr/>
          <p:nvPr/>
        </p:nvSpPr>
        <p:spPr>
          <a:xfrm>
            <a:off x="3006969" y="4955338"/>
            <a:ext cx="1408175" cy="4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ESTOQUE</a:t>
            </a:r>
            <a:endParaRPr lang="en-US" sz="2400" dirty="0"/>
          </a:p>
        </p:txBody>
      </p:sp>
      <p:sp>
        <p:nvSpPr>
          <p:cNvPr id="41" name="Rectangle 9"/>
          <p:cNvSpPr/>
          <p:nvPr/>
        </p:nvSpPr>
        <p:spPr>
          <a:xfrm>
            <a:off x="3217796" y="4179420"/>
            <a:ext cx="119745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PREÇO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61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1"/>
            <a:ext cx="1882775" cy="640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85762"/>
            <a:ext cx="3449638" cy="6282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204550" y="2818262"/>
            <a:ext cx="57324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EXPRESSO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71777" y="236067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PRODUTO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084205" y="1565425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SKU</a:t>
            </a:r>
          </a:p>
        </p:txBody>
      </p:sp>
      <p:sp>
        <p:nvSpPr>
          <p:cNvPr id="16" name="Cube 15"/>
          <p:cNvSpPr/>
          <p:nvPr/>
        </p:nvSpPr>
        <p:spPr>
          <a:xfrm>
            <a:off x="8506321" y="48454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499642" y="1789056"/>
            <a:ext cx="894481" cy="706645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8568462" y="1764208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649710" y="1739360"/>
            <a:ext cx="894481" cy="706645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38356" y="2732088"/>
            <a:ext cx="3176456" cy="164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3155686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3130839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3143262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339174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3553252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3540828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356567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375361" y="3970697"/>
            <a:ext cx="3076895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57184" y="3056295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00217" y="3031447"/>
            <a:ext cx="3064467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401147" y="3043871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457538" y="3019023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75361" y="3031447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7512071" y="2646306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ENRIQUECER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071777" y="4112328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PRECO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046920" y="5305023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ESTOQUE</a:t>
            </a:r>
          </a:p>
        </p:txBody>
      </p:sp>
      <p:sp>
        <p:nvSpPr>
          <p:cNvPr id="40" name="Cube 39"/>
          <p:cNvSpPr/>
          <p:nvPr/>
        </p:nvSpPr>
        <p:spPr>
          <a:xfrm>
            <a:off x="7338077" y="4994425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710921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50505" y="5205632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">
            <a:off x="7449930" y="449746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4" name="Cube 43"/>
          <p:cNvSpPr/>
          <p:nvPr/>
        </p:nvSpPr>
        <p:spPr>
          <a:xfrm>
            <a:off x="7338077" y="575228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25649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5739860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760633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9" name="Cube 48"/>
          <p:cNvSpPr/>
          <p:nvPr/>
        </p:nvSpPr>
        <p:spPr>
          <a:xfrm>
            <a:off x="8357184" y="499442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9463288" y="4994425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52231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509893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6" name="Cube 55"/>
          <p:cNvSpPr/>
          <p:nvPr/>
        </p:nvSpPr>
        <p:spPr>
          <a:xfrm>
            <a:off x="8369612" y="5752284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593863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6124989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580198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6112565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19324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25428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8754884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9860988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416820" y="52181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1764208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1950567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199045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1118545" y="5628045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566530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571501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576470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601318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607530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611257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573986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411071" y="6075306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4509181"/>
            <a:ext cx="1497347" cy="59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4471909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413424" y="2715426"/>
            <a:ext cx="616969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CATALOGO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20069" y="219744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DEPARTAMENTO</a:t>
            </a:r>
            <a:endParaRPr lang="en-US" sz="2000" dirty="0"/>
          </a:p>
        </p:txBody>
      </p:sp>
      <p:sp>
        <p:nvSpPr>
          <p:cNvPr id="16" name="Cube 15"/>
          <p:cNvSpPr/>
          <p:nvPr/>
        </p:nvSpPr>
        <p:spPr>
          <a:xfrm>
            <a:off x="8408353" y="163566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4078218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406153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4314273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4475784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4463360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7377182" y="2883032"/>
            <a:ext cx="894481" cy="706645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49930" y="3991301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338077" y="481342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82797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483365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883093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6" name="Cube 55"/>
          <p:cNvSpPr/>
          <p:nvPr/>
        </p:nvSpPr>
        <p:spPr>
          <a:xfrm>
            <a:off x="8369612" y="478893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489363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4933045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482230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4855309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upo 138"/>
          <p:cNvGrpSpPr/>
          <p:nvPr/>
        </p:nvGrpSpPr>
        <p:grpSpPr>
          <a:xfrm>
            <a:off x="8454166" y="2858184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o 139"/>
          <p:cNvGrpSpPr/>
          <p:nvPr/>
        </p:nvGrpSpPr>
        <p:grpSpPr>
          <a:xfrm>
            <a:off x="9608890" y="2849664"/>
            <a:ext cx="894481" cy="706645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156680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564280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2750639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999117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85" name="Right Arrow 13"/>
          <p:cNvSpPr/>
          <p:nvPr/>
        </p:nvSpPr>
        <p:spPr>
          <a:xfrm>
            <a:off x="3020069" y="51638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CATEGORIA</a:t>
            </a:r>
            <a:endParaRPr lang="en-US" sz="2000" dirty="0"/>
          </a:p>
        </p:txBody>
      </p:sp>
      <p:sp>
        <p:nvSpPr>
          <p:cNvPr id="87" name="Right Arrow 13"/>
          <p:cNvSpPr/>
          <p:nvPr/>
        </p:nvSpPr>
        <p:spPr>
          <a:xfrm>
            <a:off x="3020069" y="83751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MARCA</a:t>
            </a:r>
            <a:endParaRPr lang="en-US" sz="20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147976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PRODUTO</a:t>
            </a:r>
          </a:p>
        </p:txBody>
      </p:sp>
      <p:sp>
        <p:nvSpPr>
          <p:cNvPr id="93" name="Right Arrow 13"/>
          <p:cNvSpPr/>
          <p:nvPr/>
        </p:nvSpPr>
        <p:spPr>
          <a:xfrm>
            <a:off x="3020069" y="2609156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</a:t>
            </a:r>
            <a:endParaRPr lang="en-US" sz="2000" dirty="0"/>
          </a:p>
        </p:txBody>
      </p:sp>
      <p:sp>
        <p:nvSpPr>
          <p:cNvPr id="94" name="Right Arrow 13"/>
          <p:cNvSpPr/>
          <p:nvPr/>
        </p:nvSpPr>
        <p:spPr>
          <a:xfrm>
            <a:off x="3020069" y="2908521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SKU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421751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663837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519058"/>
            <a:ext cx="4099187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SKU</a:t>
            </a:r>
            <a:endParaRPr lang="en-US" sz="2000" dirty="0"/>
          </a:p>
        </p:txBody>
      </p:sp>
      <p:grpSp>
        <p:nvGrpSpPr>
          <p:cNvPr id="111" name="Grupo 110"/>
          <p:cNvGrpSpPr/>
          <p:nvPr/>
        </p:nvGrpSpPr>
        <p:grpSpPr>
          <a:xfrm>
            <a:off x="7437955" y="354744"/>
            <a:ext cx="3069482" cy="363713"/>
            <a:chOff x="7375361" y="3019023"/>
            <a:chExt cx="3089323" cy="988943"/>
          </a:xfrm>
        </p:grpSpPr>
        <p:cxnSp>
          <p:nvCxnSpPr>
            <p:cNvPr id="11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1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7" name="Grupo 126"/>
          <p:cNvGrpSpPr/>
          <p:nvPr/>
        </p:nvGrpSpPr>
        <p:grpSpPr>
          <a:xfrm>
            <a:off x="7443396" y="760245"/>
            <a:ext cx="3069482" cy="363713"/>
            <a:chOff x="7375361" y="3019023"/>
            <a:chExt cx="3089323" cy="988943"/>
          </a:xfrm>
        </p:grpSpPr>
        <p:cxnSp>
          <p:nvCxnSpPr>
            <p:cNvPr id="128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30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1" name="Grupo 140"/>
          <p:cNvGrpSpPr/>
          <p:nvPr/>
        </p:nvGrpSpPr>
        <p:grpSpPr>
          <a:xfrm>
            <a:off x="7366302" y="5574436"/>
            <a:ext cx="894481" cy="706645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44"/>
          <p:cNvGrpSpPr/>
          <p:nvPr/>
        </p:nvGrpSpPr>
        <p:grpSpPr>
          <a:xfrm>
            <a:off x="8443286" y="5549588"/>
            <a:ext cx="894481" cy="706645"/>
            <a:chOff x="8454166" y="2841856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6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9598010" y="5541068"/>
            <a:ext cx="894481" cy="706645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upo 152"/>
          <p:cNvGrpSpPr/>
          <p:nvPr/>
        </p:nvGrpSpPr>
        <p:grpSpPr>
          <a:xfrm>
            <a:off x="1140567" y="409169"/>
            <a:ext cx="1646176" cy="352820"/>
            <a:chOff x="7375361" y="3019023"/>
            <a:chExt cx="3089323" cy="988943"/>
          </a:xfrm>
        </p:grpSpPr>
        <p:cxnSp>
          <p:nvCxnSpPr>
            <p:cNvPr id="154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5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56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1" name="Grupo 160"/>
          <p:cNvGrpSpPr/>
          <p:nvPr/>
        </p:nvGrpSpPr>
        <p:grpSpPr>
          <a:xfrm>
            <a:off x="1146008" y="814670"/>
            <a:ext cx="1646176" cy="352820"/>
            <a:chOff x="7375361" y="3019023"/>
            <a:chExt cx="3089323" cy="988943"/>
          </a:xfrm>
        </p:grpSpPr>
        <p:cxnSp>
          <p:nvCxnSpPr>
            <p:cNvPr id="16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6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463347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469559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473286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69559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3"/>
          <p:cNvSpPr/>
          <p:nvPr/>
        </p:nvSpPr>
        <p:spPr>
          <a:xfrm>
            <a:off x="3020069" y="175462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PRODUTO</a:t>
            </a:r>
            <a:endParaRPr lang="en-US" sz="2000" dirty="0"/>
          </a:p>
        </p:txBody>
      </p:sp>
      <p:sp>
        <p:nvSpPr>
          <p:cNvPr id="120" name="Right Arrow 13"/>
          <p:cNvSpPr/>
          <p:nvPr/>
        </p:nvSpPr>
        <p:spPr>
          <a:xfrm>
            <a:off x="3020069" y="320787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SKU</a:t>
            </a:r>
            <a:endParaRPr lang="en-US" sz="2000" dirty="0"/>
          </a:p>
        </p:txBody>
      </p:sp>
      <p:sp>
        <p:nvSpPr>
          <p:cNvPr id="95" name="Right Arrow 13"/>
          <p:cNvSpPr/>
          <p:nvPr/>
        </p:nvSpPr>
        <p:spPr>
          <a:xfrm>
            <a:off x="3020069" y="3518118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DE SKU</a:t>
            </a:r>
            <a:endParaRPr lang="en-US" sz="2000" dirty="0"/>
          </a:p>
        </p:txBody>
      </p:sp>
      <p:sp>
        <p:nvSpPr>
          <p:cNvPr id="92" name="Right Arrow 13"/>
          <p:cNvSpPr/>
          <p:nvPr/>
        </p:nvSpPr>
        <p:spPr>
          <a:xfrm>
            <a:off x="3020069" y="204853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PRODUTO</a:t>
            </a:r>
            <a:endParaRPr lang="en-US" sz="2000" dirty="0"/>
          </a:p>
        </p:txBody>
      </p:sp>
      <p:grpSp>
        <p:nvGrpSpPr>
          <p:cNvPr id="121" name="Grupo 120"/>
          <p:cNvGrpSpPr/>
          <p:nvPr/>
        </p:nvGrpSpPr>
        <p:grpSpPr>
          <a:xfrm>
            <a:off x="1690007" y="5714997"/>
            <a:ext cx="449036" cy="481692"/>
            <a:chOff x="1698171" y="5600701"/>
            <a:chExt cx="449036" cy="481692"/>
          </a:xfrm>
        </p:grpSpPr>
        <p:cxnSp>
          <p:nvCxnSpPr>
            <p:cNvPr id="122" name="Conector reto 121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8876" y="249238"/>
            <a:ext cx="2317662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826706" y="2898924"/>
            <a:ext cx="500266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PEDIDO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2" name="Left Arrow 1"/>
          <p:cNvSpPr/>
          <p:nvPr/>
        </p:nvSpPr>
        <p:spPr>
          <a:xfrm>
            <a:off x="4424363" y="236538"/>
            <a:ext cx="3562656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PRONTOS ERP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0706" y="347802"/>
            <a:ext cx="2939657" cy="1200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330325" y="46037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O1</a:t>
            </a:r>
          </a:p>
        </p:txBody>
      </p:sp>
      <p:sp>
        <p:nvSpPr>
          <p:cNvPr id="74" name="Cube 73"/>
          <p:cNvSpPr/>
          <p:nvPr/>
        </p:nvSpPr>
        <p:spPr>
          <a:xfrm>
            <a:off x="1677811" y="757871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02</a:t>
            </a:r>
          </a:p>
        </p:txBody>
      </p:sp>
      <p:sp>
        <p:nvSpPr>
          <p:cNvPr id="75" name="Cube 74"/>
          <p:cNvSpPr/>
          <p:nvPr/>
        </p:nvSpPr>
        <p:spPr>
          <a:xfrm>
            <a:off x="206308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03</a:t>
            </a:r>
          </a:p>
        </p:txBody>
      </p:sp>
      <p:sp>
        <p:nvSpPr>
          <p:cNvPr id="76" name="Cube 75"/>
          <p:cNvSpPr/>
          <p:nvPr/>
        </p:nvSpPr>
        <p:spPr>
          <a:xfrm>
            <a:off x="2734202" y="42242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04</a:t>
            </a:r>
          </a:p>
        </p:txBody>
      </p:sp>
      <p:sp>
        <p:nvSpPr>
          <p:cNvPr id="77" name="Cube 76"/>
          <p:cNvSpPr/>
          <p:nvPr/>
        </p:nvSpPr>
        <p:spPr>
          <a:xfrm>
            <a:off x="3032477" y="77029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O6</a:t>
            </a:r>
          </a:p>
        </p:txBody>
      </p:sp>
      <p:sp>
        <p:nvSpPr>
          <p:cNvPr id="78" name="Cube 77"/>
          <p:cNvSpPr/>
          <p:nvPr/>
        </p:nvSpPr>
        <p:spPr>
          <a:xfrm>
            <a:off x="339289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07</a:t>
            </a:r>
          </a:p>
        </p:txBody>
      </p:sp>
      <p:sp>
        <p:nvSpPr>
          <p:cNvPr id="79" name="Left Arrow 78"/>
          <p:cNvSpPr/>
          <p:nvPr/>
        </p:nvSpPr>
        <p:spPr>
          <a:xfrm>
            <a:off x="4398963" y="1727200"/>
            <a:ext cx="3613956" cy="1204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68413" y="1900238"/>
            <a:ext cx="2938462" cy="1572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125223" y="2149349"/>
            <a:ext cx="1214903" cy="1065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2" name="Left Arrow 81"/>
          <p:cNvSpPr/>
          <p:nvPr/>
        </p:nvSpPr>
        <p:spPr>
          <a:xfrm>
            <a:off x="4349750" y="4037013"/>
            <a:ext cx="3674510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92538" y="4248991"/>
            <a:ext cx="2938462" cy="17468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640526" y="4795643"/>
            <a:ext cx="2246637" cy="7064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37063" y="2682875"/>
            <a:ext cx="3612325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11663" y="5106988"/>
            <a:ext cx="362475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973126" y="2907208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90153" y="3019023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606960" y="2994175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13750" y="52228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177725" y="5454110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2" name="Right Arrow 101"/>
          <p:cNvSpPr/>
          <p:nvPr/>
        </p:nvSpPr>
        <p:spPr>
          <a:xfrm>
            <a:off x="8935841" y="5354719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44820" y="5429262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584923" y="70816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771282" y="894521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9184404" y="496969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367630" y="683315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53989" y="86967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302006" y="211207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02581" y="4460197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6697" y="249238"/>
            <a:ext cx="2429841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36966" y="2734548"/>
            <a:ext cx="601744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TRACKING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17613" y="471488"/>
            <a:ext cx="2938462" cy="21321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950721" y="720725"/>
            <a:ext cx="1402079" cy="13896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119188" y="3678169"/>
            <a:ext cx="2938462" cy="2528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317625" y="4186238"/>
            <a:ext cx="2531703" cy="14890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24428" y="782719"/>
            <a:ext cx="3376191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NOTA FISCAL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37063" y="4435475"/>
            <a:ext cx="3152484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CANCEL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209088" y="632999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99572" y="1403915"/>
            <a:ext cx="336376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TRACKING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89925" y="744677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05811" y="658480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18239" y="1950567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39866" y="2000262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9184404" y="1913295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2581" y="4770795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9171976" y="4696252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780954" y="4745947"/>
            <a:ext cx="477793" cy="491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05236" y="4895034"/>
            <a:ext cx="218425" cy="206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942520" y="2087230"/>
            <a:ext cx="218425" cy="206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2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964828" y="2692691"/>
            <a:ext cx="327170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KIT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6" name="Cube 15"/>
          <p:cNvSpPr/>
          <p:nvPr/>
        </p:nvSpPr>
        <p:spPr>
          <a:xfrm>
            <a:off x="8408353" y="23962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682059" y="4078219"/>
            <a:ext cx="710818" cy="5019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679929" cy="46538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19343" y="4314273"/>
            <a:ext cx="183452" cy="129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70" y="4277001"/>
            <a:ext cx="175480" cy="11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8067330" y="4475785"/>
            <a:ext cx="252587" cy="1729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241610" cy="16037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37"/>
          <p:cNvGrpSpPr/>
          <p:nvPr/>
        </p:nvGrpSpPr>
        <p:grpSpPr>
          <a:xfrm>
            <a:off x="8030302" y="2940181"/>
            <a:ext cx="656475" cy="537804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66273" y="3936927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607489" y="4348076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652209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18182" y="4368308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315785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76976" y="3924503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61" name="Cube 60"/>
          <p:cNvSpPr/>
          <p:nvPr/>
        </p:nvSpPr>
        <p:spPr>
          <a:xfrm>
            <a:off x="9851260" y="4487576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975213" y="4594061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138"/>
          <p:cNvGrpSpPr/>
          <p:nvPr/>
        </p:nvGrpSpPr>
        <p:grpSpPr>
          <a:xfrm>
            <a:off x="8454166" y="1168236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o 139"/>
          <p:cNvGrpSpPr/>
          <p:nvPr/>
        </p:nvGrpSpPr>
        <p:grpSpPr>
          <a:xfrm>
            <a:off x="9608891" y="2865993"/>
            <a:ext cx="612796" cy="579336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23607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752052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438505" y="1207643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2" y="3072592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361297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 KIT</a:t>
            </a:r>
            <a:endParaRPr lang="en-US" sz="2000" dirty="0"/>
          </a:p>
        </p:txBody>
      </p:sp>
      <p:sp>
        <p:nvSpPr>
          <p:cNvPr id="93" name="Right Arrow 13"/>
          <p:cNvSpPr/>
          <p:nvPr/>
        </p:nvSpPr>
        <p:spPr>
          <a:xfrm>
            <a:off x="3020069" y="919208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 KIT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392361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 KIT e SKUS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361769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 KIT e SKUS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755814"/>
            <a:ext cx="4107351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</a:t>
            </a:r>
            <a:r>
              <a:rPr lang="en-US" sz="2000" dirty="0" smtClean="0"/>
              <a:t>SKUS e KIT</a:t>
            </a:r>
            <a:endParaRPr lang="en-US" sz="2000" dirty="0"/>
          </a:p>
        </p:txBody>
      </p:sp>
      <p:grpSp>
        <p:nvGrpSpPr>
          <p:cNvPr id="13" name="Grupo 140"/>
          <p:cNvGrpSpPr/>
          <p:nvPr/>
        </p:nvGrpSpPr>
        <p:grpSpPr>
          <a:xfrm>
            <a:off x="7652042" y="5868340"/>
            <a:ext cx="618369" cy="507957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48"/>
          <p:cNvGrpSpPr/>
          <p:nvPr/>
        </p:nvGrpSpPr>
        <p:grpSpPr>
          <a:xfrm>
            <a:off x="8585674" y="5834972"/>
            <a:ext cx="607347" cy="500503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507818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upo 177"/>
          <p:cNvGrpSpPr/>
          <p:nvPr/>
        </p:nvGrpSpPr>
        <p:grpSpPr>
          <a:xfrm>
            <a:off x="1690007" y="5878277"/>
            <a:ext cx="449036" cy="481692"/>
            <a:chOff x="1698171" y="5600701"/>
            <a:chExt cx="449036" cy="481692"/>
          </a:xfrm>
        </p:grpSpPr>
        <p:cxnSp>
          <p:nvCxnSpPr>
            <p:cNvPr id="170" name="Conector reto 169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ight Arrow 13"/>
          <p:cNvSpPr/>
          <p:nvPr/>
        </p:nvSpPr>
        <p:spPr>
          <a:xfrm>
            <a:off x="3020069" y="149344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 KIT</a:t>
            </a:r>
            <a:endParaRPr lang="en-US" sz="2000" dirty="0"/>
          </a:p>
        </p:txBody>
      </p:sp>
      <p:sp>
        <p:nvSpPr>
          <p:cNvPr id="121" name="Right Arrow 13"/>
          <p:cNvSpPr/>
          <p:nvPr/>
        </p:nvSpPr>
        <p:spPr>
          <a:xfrm>
            <a:off x="3020069" y="216282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PRODUTOS DO KIT</a:t>
            </a:r>
            <a:endParaRPr lang="en-US" sz="2000" dirty="0"/>
          </a:p>
        </p:txBody>
      </p:sp>
      <p:sp>
        <p:nvSpPr>
          <p:cNvPr id="122" name="Right Arrow 13"/>
          <p:cNvSpPr/>
          <p:nvPr/>
        </p:nvSpPr>
        <p:spPr>
          <a:xfrm>
            <a:off x="3020069" y="272073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SKUS DO KIT</a:t>
            </a:r>
            <a:endParaRPr lang="en-US" sz="2000" dirty="0"/>
          </a:p>
        </p:txBody>
      </p:sp>
      <p:sp>
        <p:nvSpPr>
          <p:cNvPr id="123" name="Right Arrow 13"/>
          <p:cNvSpPr/>
          <p:nvPr/>
        </p:nvSpPr>
        <p:spPr>
          <a:xfrm>
            <a:off x="3020069" y="3245990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SKUS DO KIT</a:t>
            </a:r>
            <a:endParaRPr lang="en-US" sz="2000" dirty="0"/>
          </a:p>
        </p:txBody>
      </p:sp>
      <p:sp>
        <p:nvSpPr>
          <p:cNvPr id="124" name="Cube 67"/>
          <p:cNvSpPr/>
          <p:nvPr/>
        </p:nvSpPr>
        <p:spPr>
          <a:xfrm>
            <a:off x="1234486" y="1980513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67"/>
          <p:cNvSpPr/>
          <p:nvPr/>
        </p:nvSpPr>
        <p:spPr>
          <a:xfrm>
            <a:off x="1876743" y="2141077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5"/>
          <p:cNvSpPr/>
          <p:nvPr/>
        </p:nvSpPr>
        <p:spPr>
          <a:xfrm>
            <a:off x="7564711" y="2171836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5"/>
          <p:cNvSpPr/>
          <p:nvPr/>
        </p:nvSpPr>
        <p:spPr>
          <a:xfrm>
            <a:off x="9284654" y="2103804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7"/>
          <p:cNvSpPr/>
          <p:nvPr/>
        </p:nvSpPr>
        <p:spPr>
          <a:xfrm>
            <a:off x="8394294" y="4929251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8435764" y="5133646"/>
            <a:ext cx="324484" cy="230283"/>
            <a:chOff x="7377182" y="2883032"/>
            <a:chExt cx="894481" cy="706645"/>
          </a:xfrm>
        </p:grpSpPr>
        <p:sp>
          <p:nvSpPr>
            <p:cNvPr id="13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39"/>
          <p:cNvGrpSpPr/>
          <p:nvPr/>
        </p:nvGrpSpPr>
        <p:grpSpPr>
          <a:xfrm>
            <a:off x="8765269" y="5328879"/>
            <a:ext cx="346085" cy="296307"/>
            <a:chOff x="9608890" y="2849664"/>
            <a:chExt cx="894481" cy="706645"/>
          </a:xfrm>
        </p:grpSpPr>
        <p:sp>
          <p:nvSpPr>
            <p:cNvPr id="14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Cube 17"/>
          <p:cNvSpPr/>
          <p:nvPr/>
        </p:nvSpPr>
        <p:spPr>
          <a:xfrm>
            <a:off x="9501916" y="5759288"/>
            <a:ext cx="695278" cy="617020"/>
          </a:xfrm>
          <a:prstGeom prst="cub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upo 162"/>
          <p:cNvGrpSpPr/>
          <p:nvPr/>
        </p:nvGrpSpPr>
        <p:grpSpPr>
          <a:xfrm>
            <a:off x="9608697" y="5939191"/>
            <a:ext cx="252221" cy="201076"/>
            <a:chOff x="7377182" y="2883032"/>
            <a:chExt cx="894481" cy="706645"/>
          </a:xfrm>
        </p:grpSpPr>
        <p:sp>
          <p:nvSpPr>
            <p:cNvPr id="16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39"/>
          <p:cNvGrpSpPr/>
          <p:nvPr/>
        </p:nvGrpSpPr>
        <p:grpSpPr>
          <a:xfrm>
            <a:off x="9823906" y="6085440"/>
            <a:ext cx="269011" cy="258726"/>
            <a:chOff x="9608890" y="2849664"/>
            <a:chExt cx="894481" cy="706645"/>
          </a:xfrm>
        </p:grpSpPr>
        <p:sp>
          <p:nvSpPr>
            <p:cNvPr id="175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Right Arrow 13"/>
          <p:cNvSpPr/>
          <p:nvPr/>
        </p:nvSpPr>
        <p:spPr>
          <a:xfrm>
            <a:off x="3020069" y="4977517"/>
            <a:ext cx="4107351" cy="77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ASSOCIA </a:t>
            </a:r>
            <a:r>
              <a:rPr lang="en-US" sz="2000" dirty="0" smtClean="0"/>
              <a:t>SKUs COM SKU KIT</a:t>
            </a:r>
            <a:endParaRPr lang="en-US" sz="2000" dirty="0"/>
          </a:p>
        </p:txBody>
      </p:sp>
      <p:sp>
        <p:nvSpPr>
          <p:cNvPr id="181" name="Cube 70"/>
          <p:cNvSpPr/>
          <p:nvPr/>
        </p:nvSpPr>
        <p:spPr>
          <a:xfrm>
            <a:off x="1378634" y="5099286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68"/>
          <p:cNvSpPr/>
          <p:nvPr/>
        </p:nvSpPr>
        <p:spPr>
          <a:xfrm>
            <a:off x="1769330" y="4953688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71"/>
          <p:cNvSpPr/>
          <p:nvPr/>
        </p:nvSpPr>
        <p:spPr>
          <a:xfrm>
            <a:off x="1122827" y="5290557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5356</TotalTime>
  <Words>164</Words>
  <Application>Microsoft Office PowerPoint</Application>
  <PresentationFormat>Personalizar</PresentationFormat>
  <Paragraphs>108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jonas</cp:lastModifiedBy>
  <cp:revision>77</cp:revision>
  <dcterms:created xsi:type="dcterms:W3CDTF">2012-07-27T01:16:44Z</dcterms:created>
  <dcterms:modified xsi:type="dcterms:W3CDTF">2014-11-04T14:01:27Z</dcterms:modified>
</cp:coreProperties>
</file>