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2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B47E-E962-47A6-A424-6C5C29F7C662}" type="datetimeFigureOut">
              <a:rPr lang="en-US"/>
              <a:pPr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9D51E-6331-4C63-8E16-D36751B4995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49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354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286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286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0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747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286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9D51E-6331-4C63-8E16-D36751B4995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747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1187923" y="3012318"/>
            <a:ext cx="3362975" cy="340366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60000">
            <a:off x="1187923" y="316329"/>
            <a:ext cx="3300737" cy="1697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WEB SERVICE SOAP:XML</a:t>
            </a:r>
          </a:p>
        </p:txBody>
      </p:sp>
      <p:sp>
        <p:nvSpPr>
          <p:cNvPr id="4" name="Down Arrow 3"/>
          <p:cNvSpPr/>
          <p:nvPr/>
        </p:nvSpPr>
        <p:spPr>
          <a:xfrm>
            <a:off x="2306455" y="2217187"/>
            <a:ext cx="484099" cy="715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913505" y="2155068"/>
            <a:ext cx="483328" cy="754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86773" y="3148981"/>
            <a:ext cx="2743200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MONO BLOCO</a:t>
            </a:r>
          </a:p>
        </p:txBody>
      </p:sp>
      <p:sp>
        <p:nvSpPr>
          <p:cNvPr id="8" name="Rectangle 7"/>
          <p:cNvSpPr/>
          <p:nvPr/>
        </p:nvSpPr>
        <p:spPr>
          <a:xfrm>
            <a:off x="1262491" y="4316830"/>
            <a:ext cx="1313547" cy="43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COMPRA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59364" y="4915464"/>
            <a:ext cx="1046273" cy="36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PAGTO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9875" y="4528727"/>
            <a:ext cx="71149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SKU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80564" y="2169563"/>
            <a:ext cx="1758950" cy="101448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PRICING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80289" y="3697278"/>
            <a:ext cx="1225550" cy="10505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PCI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318778" y="2194411"/>
            <a:ext cx="1982788" cy="9896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LOGISTICS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34439" y="3722126"/>
            <a:ext cx="2566988" cy="10146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FULFILLMENT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92989" y="5163783"/>
            <a:ext cx="1822450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OMS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367852" y="5189183"/>
            <a:ext cx="1946275" cy="10269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GCS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92802" y="567970"/>
            <a:ext cx="4281662" cy="111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 charset="0"/>
              </a:rPr>
              <a:t>API REST:{JSON}</a:t>
            </a:r>
          </a:p>
        </p:txBody>
      </p:sp>
      <p:sp>
        <p:nvSpPr>
          <p:cNvPr id="26" name="Can 25"/>
          <p:cNvSpPr/>
          <p:nvPr/>
        </p:nvSpPr>
        <p:spPr>
          <a:xfrm>
            <a:off x="7193567" y="5958856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143854" y="495251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8908649" y="588431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8858937" y="492767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387261" y="4977367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9331206" y="5909161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721842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8684943" y="4467987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7230851" y="2865302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9293921" y="2852878"/>
            <a:ext cx="268138" cy="309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8237530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11096001" y="4455563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8834080" y="2865302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11071145" y="2840454"/>
            <a:ext cx="291100" cy="3424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0800000">
            <a:off x="10866873" y="4915248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10996576" y="3374682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0800000">
            <a:off x="8796796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 rot="10800000">
            <a:off x="10996576" y="192108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7156282" y="3511345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7218423" y="1871389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57775" y="2516022"/>
            <a:ext cx="1736522" cy="156966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8753927" y="3449273"/>
            <a:ext cx="408032" cy="49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9"/>
          <p:cNvSpPr/>
          <p:nvPr/>
        </p:nvSpPr>
        <p:spPr>
          <a:xfrm>
            <a:off x="3006969" y="4955338"/>
            <a:ext cx="1408175" cy="42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ESTOQUE</a:t>
            </a:r>
            <a:endParaRPr lang="en-US" sz="2400" dirty="0"/>
          </a:p>
        </p:txBody>
      </p:sp>
      <p:sp>
        <p:nvSpPr>
          <p:cNvPr id="41" name="Rectangle 9"/>
          <p:cNvSpPr/>
          <p:nvPr/>
        </p:nvSpPr>
        <p:spPr>
          <a:xfrm>
            <a:off x="3217796" y="4179420"/>
            <a:ext cx="1197450" cy="429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PREÇO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614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1"/>
            <a:ext cx="1882775" cy="640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85762"/>
            <a:ext cx="3449638" cy="6282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204550" y="2818262"/>
            <a:ext cx="573240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EXPRESSO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71777" y="236067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PRODUTO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084205" y="1565425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SKU</a:t>
            </a:r>
          </a:p>
        </p:txBody>
      </p:sp>
      <p:sp>
        <p:nvSpPr>
          <p:cNvPr id="16" name="Cube 15"/>
          <p:cNvSpPr/>
          <p:nvPr/>
        </p:nvSpPr>
        <p:spPr>
          <a:xfrm>
            <a:off x="8506321" y="484545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499642" y="1789056"/>
            <a:ext cx="894481" cy="706645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8568462" y="1764208"/>
            <a:ext cx="894481" cy="706645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9649710" y="1739360"/>
            <a:ext cx="894481" cy="706645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338356" y="2732088"/>
            <a:ext cx="3176456" cy="164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412646" y="3155686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419324" y="3130839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3143262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49930" y="339174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81465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69" y="3354469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797918" y="3553252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9453" y="3540828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356567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375361" y="3970697"/>
            <a:ext cx="3076895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357184" y="3056295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400217" y="3031447"/>
            <a:ext cx="3064467" cy="17393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401147" y="3043871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457538" y="3019023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75361" y="3031447"/>
            <a:ext cx="5281" cy="9516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7512071" y="2646306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ENRIQUECER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3071777" y="4112328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PRECO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3046920" y="5305023"/>
            <a:ext cx="3937000" cy="131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ESTOQUE</a:t>
            </a:r>
          </a:p>
        </p:txBody>
      </p:sp>
      <p:sp>
        <p:nvSpPr>
          <p:cNvPr id="40" name="Cube 39"/>
          <p:cNvSpPr/>
          <p:nvPr/>
        </p:nvSpPr>
        <p:spPr>
          <a:xfrm>
            <a:off x="7338077" y="4994425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710921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350505" y="5205632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080000">
            <a:off x="7449930" y="449746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4" name="Cube 43"/>
          <p:cNvSpPr/>
          <p:nvPr/>
        </p:nvSpPr>
        <p:spPr>
          <a:xfrm>
            <a:off x="7338077" y="575228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325649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785490" y="5739860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760633" y="610015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60633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49" name="Cube 48"/>
          <p:cNvSpPr/>
          <p:nvPr/>
        </p:nvSpPr>
        <p:spPr>
          <a:xfrm>
            <a:off x="8357184" y="4994425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9463288" y="4994425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52231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509893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3" name="TextBox 52"/>
          <p:cNvSpPr txBox="1"/>
          <p:nvPr/>
        </p:nvSpPr>
        <p:spPr>
          <a:xfrm rot="1080000">
            <a:off x="8879165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4" name="TextBox 53"/>
          <p:cNvSpPr txBox="1"/>
          <p:nvPr/>
        </p:nvSpPr>
        <p:spPr>
          <a:xfrm rot="1080000">
            <a:off x="8531178" y="448504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6" name="Cube 55"/>
          <p:cNvSpPr/>
          <p:nvPr/>
        </p:nvSpPr>
        <p:spPr>
          <a:xfrm>
            <a:off x="8369612" y="5752284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8553214" y="593863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739572" y="6124989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475716" y="580198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795605" y="6112565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19324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525428" y="5193208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8754884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9860988" y="5404415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416820" y="521817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1764208"/>
            <a:ext cx="657629" cy="4579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503817" y="1950567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1" y="2199045"/>
            <a:ext cx="657629" cy="457960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/>
          <p:cNvSpPr/>
          <p:nvPr/>
        </p:nvSpPr>
        <p:spPr>
          <a:xfrm>
            <a:off x="1118545" y="5628045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566530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571501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576470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1068832" y="601318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1329823" y="6075306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578386" y="6112578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573986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411071" y="6075306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4509181"/>
            <a:ext cx="1497347" cy="592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4471909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0"/>
            <a:ext cx="1882775" cy="638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04107"/>
            <a:ext cx="3449638" cy="63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413424" y="2715426"/>
            <a:ext cx="6169691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CATALOGO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020069" y="219744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DEPARTAMENTO</a:t>
            </a:r>
            <a:endParaRPr lang="en-US" sz="2000" dirty="0"/>
          </a:p>
        </p:txBody>
      </p:sp>
      <p:sp>
        <p:nvSpPr>
          <p:cNvPr id="16" name="Cube 15"/>
          <p:cNvSpPr/>
          <p:nvPr/>
        </p:nvSpPr>
        <p:spPr>
          <a:xfrm>
            <a:off x="8408353" y="1635669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412646" y="4078218"/>
            <a:ext cx="894481" cy="706645"/>
          </a:xfrm>
          <a:prstGeom prst="cube">
            <a:avLst/>
          </a:prstGeom>
          <a:solidFill>
            <a:schemeClr val="accent6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8419324" y="4061535"/>
            <a:ext cx="894481" cy="706645"/>
          </a:xfrm>
          <a:prstGeom prst="cub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4065794"/>
            <a:ext cx="894481" cy="706645"/>
          </a:xfrm>
          <a:prstGeom prst="cub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49930" y="4314273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81465" y="427700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69" y="4277001"/>
            <a:ext cx="230853" cy="18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7797918" y="4475784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8829453" y="4463360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4488207"/>
            <a:ext cx="317850" cy="24350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upo 137"/>
          <p:cNvGrpSpPr/>
          <p:nvPr/>
        </p:nvGrpSpPr>
        <p:grpSpPr>
          <a:xfrm>
            <a:off x="7377182" y="2883032"/>
            <a:ext cx="894481" cy="706645"/>
            <a:chOff x="7377182" y="2883032"/>
            <a:chExt cx="894481" cy="706645"/>
          </a:xfrm>
        </p:grpSpPr>
        <p:sp>
          <p:nvSpPr>
            <p:cNvPr id="17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 rot="1080000">
            <a:off x="7449930" y="3991301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44" name="Cube 43"/>
          <p:cNvSpPr/>
          <p:nvPr/>
        </p:nvSpPr>
        <p:spPr>
          <a:xfrm>
            <a:off x="7338077" y="4813424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382797" y="496535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7785490" y="483365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7883093" y="496535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60633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01614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00372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3" name="TextBox 52"/>
          <p:cNvSpPr txBox="1"/>
          <p:nvPr/>
        </p:nvSpPr>
        <p:spPr>
          <a:xfrm rot="1080000">
            <a:off x="8879165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4" name="TextBox 53"/>
          <p:cNvSpPr txBox="1"/>
          <p:nvPr/>
        </p:nvSpPr>
        <p:spPr>
          <a:xfrm rot="1080000">
            <a:off x="8531178" y="3978877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6" name="Cube 55"/>
          <p:cNvSpPr/>
          <p:nvPr/>
        </p:nvSpPr>
        <p:spPr>
          <a:xfrm>
            <a:off x="8369612" y="4788932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/>
          <p:cNvSpPr/>
          <p:nvPr/>
        </p:nvSpPr>
        <p:spPr>
          <a:xfrm>
            <a:off x="8553214" y="4893638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/>
          <p:cNvSpPr/>
          <p:nvPr/>
        </p:nvSpPr>
        <p:spPr>
          <a:xfrm>
            <a:off x="8739572" y="4933045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475716" y="482230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795605" y="4855309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upo 138"/>
          <p:cNvGrpSpPr/>
          <p:nvPr/>
        </p:nvGrpSpPr>
        <p:grpSpPr>
          <a:xfrm>
            <a:off x="8454166" y="2858184"/>
            <a:ext cx="894481" cy="706645"/>
            <a:chOff x="8454166" y="2841856"/>
            <a:chExt cx="894481" cy="706645"/>
          </a:xfrm>
        </p:grpSpPr>
        <p:sp>
          <p:nvSpPr>
            <p:cNvPr id="18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o 139"/>
          <p:cNvGrpSpPr/>
          <p:nvPr/>
        </p:nvGrpSpPr>
        <p:grpSpPr>
          <a:xfrm>
            <a:off x="9608890" y="2849664"/>
            <a:ext cx="894481" cy="706645"/>
            <a:chOff x="9608890" y="2849664"/>
            <a:chExt cx="894481" cy="706645"/>
          </a:xfrm>
        </p:grpSpPr>
        <p:sp>
          <p:nvSpPr>
            <p:cNvPr id="1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ube 67"/>
          <p:cNvSpPr/>
          <p:nvPr/>
        </p:nvSpPr>
        <p:spPr>
          <a:xfrm>
            <a:off x="1416820" y="1566809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2564280"/>
            <a:ext cx="657629" cy="4579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503817" y="2750639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1" y="2999117"/>
            <a:ext cx="657629" cy="457960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3993224"/>
            <a:ext cx="1497347" cy="511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3931460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  <p:sp>
        <p:nvSpPr>
          <p:cNvPr id="85" name="Right Arrow 13"/>
          <p:cNvSpPr/>
          <p:nvPr/>
        </p:nvSpPr>
        <p:spPr>
          <a:xfrm>
            <a:off x="3020069" y="516383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CATEGORIA</a:t>
            </a:r>
            <a:endParaRPr lang="en-US" sz="2000" dirty="0"/>
          </a:p>
        </p:txBody>
      </p:sp>
      <p:sp>
        <p:nvSpPr>
          <p:cNvPr id="87" name="Right Arrow 13"/>
          <p:cNvSpPr/>
          <p:nvPr/>
        </p:nvSpPr>
        <p:spPr>
          <a:xfrm>
            <a:off x="3020069" y="83751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MARCA</a:t>
            </a:r>
            <a:endParaRPr lang="en-US" sz="2000" dirty="0"/>
          </a:p>
        </p:txBody>
      </p:sp>
      <p:sp>
        <p:nvSpPr>
          <p:cNvPr id="91" name="Right Arrow 13"/>
          <p:cNvSpPr/>
          <p:nvPr/>
        </p:nvSpPr>
        <p:spPr>
          <a:xfrm>
            <a:off x="3020069" y="147976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PRODUTO</a:t>
            </a:r>
          </a:p>
        </p:txBody>
      </p:sp>
      <p:sp>
        <p:nvSpPr>
          <p:cNvPr id="93" name="Right Arrow 13"/>
          <p:cNvSpPr/>
          <p:nvPr/>
        </p:nvSpPr>
        <p:spPr>
          <a:xfrm>
            <a:off x="3020069" y="2609156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</a:t>
            </a:r>
            <a:endParaRPr lang="en-US" sz="2000" dirty="0"/>
          </a:p>
        </p:txBody>
      </p:sp>
      <p:sp>
        <p:nvSpPr>
          <p:cNvPr id="94" name="Right Arrow 13"/>
          <p:cNvSpPr/>
          <p:nvPr/>
        </p:nvSpPr>
        <p:spPr>
          <a:xfrm>
            <a:off x="3020069" y="2908521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CAMPO DE SKU</a:t>
            </a:r>
            <a:endParaRPr lang="en-US" sz="2000" dirty="0"/>
          </a:p>
        </p:txBody>
      </p:sp>
      <p:sp>
        <p:nvSpPr>
          <p:cNvPr id="96" name="Right Arrow 13"/>
          <p:cNvSpPr/>
          <p:nvPr/>
        </p:nvSpPr>
        <p:spPr>
          <a:xfrm>
            <a:off x="3020069" y="4217519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PREÇO</a:t>
            </a:r>
            <a:endParaRPr lang="en-US" sz="2000" dirty="0"/>
          </a:p>
        </p:txBody>
      </p:sp>
      <p:sp>
        <p:nvSpPr>
          <p:cNvPr id="97" name="Right Arrow 13"/>
          <p:cNvSpPr/>
          <p:nvPr/>
        </p:nvSpPr>
        <p:spPr>
          <a:xfrm>
            <a:off x="3020069" y="4663837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ESTOQUE</a:t>
            </a:r>
            <a:endParaRPr lang="en-US" sz="2000" dirty="0"/>
          </a:p>
        </p:txBody>
      </p:sp>
      <p:sp>
        <p:nvSpPr>
          <p:cNvPr id="102" name="Right Arrow 13"/>
          <p:cNvSpPr/>
          <p:nvPr/>
        </p:nvSpPr>
        <p:spPr>
          <a:xfrm>
            <a:off x="3020069" y="5519058"/>
            <a:ext cx="4099187" cy="80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ATIVA SKU</a:t>
            </a:r>
            <a:endParaRPr lang="en-US" sz="2000" dirty="0"/>
          </a:p>
        </p:txBody>
      </p:sp>
      <p:grpSp>
        <p:nvGrpSpPr>
          <p:cNvPr id="111" name="Grupo 110"/>
          <p:cNvGrpSpPr/>
          <p:nvPr/>
        </p:nvGrpSpPr>
        <p:grpSpPr>
          <a:xfrm>
            <a:off x="7437955" y="354744"/>
            <a:ext cx="3069482" cy="363713"/>
            <a:chOff x="7375361" y="3019023"/>
            <a:chExt cx="3089323" cy="988943"/>
          </a:xfrm>
        </p:grpSpPr>
        <p:cxnSp>
          <p:nvCxnSpPr>
            <p:cNvPr id="112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3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14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7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7" name="Grupo 126"/>
          <p:cNvGrpSpPr/>
          <p:nvPr/>
        </p:nvGrpSpPr>
        <p:grpSpPr>
          <a:xfrm>
            <a:off x="7443396" y="760245"/>
            <a:ext cx="3069482" cy="363713"/>
            <a:chOff x="7375361" y="3019023"/>
            <a:chExt cx="3089323" cy="988943"/>
          </a:xfrm>
        </p:grpSpPr>
        <p:cxnSp>
          <p:nvCxnSpPr>
            <p:cNvPr id="128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30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1" name="Grupo 140"/>
          <p:cNvGrpSpPr/>
          <p:nvPr/>
        </p:nvGrpSpPr>
        <p:grpSpPr>
          <a:xfrm>
            <a:off x="7366302" y="5574436"/>
            <a:ext cx="894481" cy="706645"/>
            <a:chOff x="7377182" y="2883032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2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o 144"/>
          <p:cNvGrpSpPr/>
          <p:nvPr/>
        </p:nvGrpSpPr>
        <p:grpSpPr>
          <a:xfrm>
            <a:off x="8443286" y="5549588"/>
            <a:ext cx="894481" cy="706645"/>
            <a:chOff x="8454166" y="2841856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6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9598010" y="5541068"/>
            <a:ext cx="894481" cy="706645"/>
            <a:chOff x="9608890" y="2849664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50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upo 152"/>
          <p:cNvGrpSpPr/>
          <p:nvPr/>
        </p:nvGrpSpPr>
        <p:grpSpPr>
          <a:xfrm>
            <a:off x="1140567" y="409169"/>
            <a:ext cx="1646176" cy="352820"/>
            <a:chOff x="7375361" y="3019023"/>
            <a:chExt cx="3089323" cy="988943"/>
          </a:xfrm>
        </p:grpSpPr>
        <p:cxnSp>
          <p:nvCxnSpPr>
            <p:cNvPr id="154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5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56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1" name="Grupo 160"/>
          <p:cNvGrpSpPr/>
          <p:nvPr/>
        </p:nvGrpSpPr>
        <p:grpSpPr>
          <a:xfrm>
            <a:off x="1146008" y="814670"/>
            <a:ext cx="1646176" cy="352820"/>
            <a:chOff x="7375361" y="3019023"/>
            <a:chExt cx="3089323" cy="988943"/>
          </a:xfrm>
        </p:grpSpPr>
        <p:cxnSp>
          <p:nvCxnSpPr>
            <p:cNvPr id="162" name="Straight Arrow Connector 34"/>
            <p:cNvCxnSpPr/>
            <p:nvPr/>
          </p:nvCxnSpPr>
          <p:spPr>
            <a:xfrm flipH="1">
              <a:off x="10457538" y="3019023"/>
              <a:ext cx="5281" cy="951671"/>
            </a:xfrm>
            <a:prstGeom prst="straightConnector1">
              <a:avLst/>
            </a:prstGeom>
            <a:ln w="28575"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3" name="Grupo 102"/>
            <p:cNvGrpSpPr/>
            <p:nvPr/>
          </p:nvGrpSpPr>
          <p:grpSpPr>
            <a:xfrm>
              <a:off x="7375361" y="3031447"/>
              <a:ext cx="3089323" cy="976519"/>
              <a:chOff x="7375361" y="3031447"/>
              <a:chExt cx="3089323" cy="976519"/>
            </a:xfrm>
          </p:grpSpPr>
          <p:cxnSp>
            <p:nvCxnSpPr>
              <p:cNvPr id="164" name="Straight Arrow Connector 29"/>
              <p:cNvCxnSpPr/>
              <p:nvPr/>
            </p:nvCxnSpPr>
            <p:spPr>
              <a:xfrm flipV="1">
                <a:off x="7375361" y="3970697"/>
                <a:ext cx="3076895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Arrow Connector 31"/>
              <p:cNvCxnSpPr/>
              <p:nvPr/>
            </p:nvCxnSpPr>
            <p:spPr>
              <a:xfrm flipH="1">
                <a:off x="8357184" y="3056295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Straight Arrow Connector 32"/>
              <p:cNvCxnSpPr/>
              <p:nvPr/>
            </p:nvCxnSpPr>
            <p:spPr>
              <a:xfrm flipV="1">
                <a:off x="7400217" y="3031447"/>
                <a:ext cx="3064467" cy="17393"/>
              </a:xfrm>
              <a:prstGeom prst="straightConnector1">
                <a:avLst/>
              </a:prstGeom>
              <a:ln w="57150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Arrow Connector 33"/>
              <p:cNvCxnSpPr/>
              <p:nvPr/>
            </p:nvCxnSpPr>
            <p:spPr>
              <a:xfrm flipH="1">
                <a:off x="9401147" y="3043871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Arrow Connector 35"/>
              <p:cNvCxnSpPr/>
              <p:nvPr/>
            </p:nvCxnSpPr>
            <p:spPr>
              <a:xfrm flipH="1">
                <a:off x="7375361" y="3031447"/>
                <a:ext cx="5281" cy="951671"/>
              </a:xfrm>
              <a:prstGeom prst="straightConnector1">
                <a:avLst/>
              </a:prstGeom>
              <a:ln w="28575"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5" name="Cube 74"/>
          <p:cNvSpPr/>
          <p:nvPr/>
        </p:nvSpPr>
        <p:spPr>
          <a:xfrm>
            <a:off x="1118545" y="4248329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428558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433529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438499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1068832" y="463347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/>
          <p:cNvSpPr/>
          <p:nvPr/>
        </p:nvSpPr>
        <p:spPr>
          <a:xfrm>
            <a:off x="1329823" y="4695590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578386" y="4732862"/>
            <a:ext cx="395288" cy="260073"/>
          </a:xfrm>
          <a:prstGeom prst="cub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4360144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084511" y="4695590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3"/>
          <p:cNvSpPr/>
          <p:nvPr/>
        </p:nvSpPr>
        <p:spPr>
          <a:xfrm>
            <a:off x="3020069" y="1754625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CAMPO DE PRODUTO</a:t>
            </a:r>
            <a:endParaRPr lang="en-US" sz="2000" dirty="0"/>
          </a:p>
        </p:txBody>
      </p:sp>
      <p:sp>
        <p:nvSpPr>
          <p:cNvPr id="120" name="Right Arrow 13"/>
          <p:cNvSpPr/>
          <p:nvPr/>
        </p:nvSpPr>
        <p:spPr>
          <a:xfrm>
            <a:off x="3020069" y="3207873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ESPECIFICAÇÃO DE SKU</a:t>
            </a:r>
            <a:endParaRPr lang="en-US" sz="2000" dirty="0"/>
          </a:p>
        </p:txBody>
      </p:sp>
      <p:sp>
        <p:nvSpPr>
          <p:cNvPr id="95" name="Right Arrow 13"/>
          <p:cNvSpPr/>
          <p:nvPr/>
        </p:nvSpPr>
        <p:spPr>
          <a:xfrm>
            <a:off x="3020069" y="3518118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DE SKU</a:t>
            </a:r>
            <a:endParaRPr lang="en-US" sz="2000" dirty="0"/>
          </a:p>
        </p:txBody>
      </p:sp>
      <p:sp>
        <p:nvSpPr>
          <p:cNvPr id="92" name="Right Arrow 13"/>
          <p:cNvSpPr/>
          <p:nvPr/>
        </p:nvSpPr>
        <p:spPr>
          <a:xfrm>
            <a:off x="3020069" y="2048539"/>
            <a:ext cx="4099187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ESPECIFICAÇÃO DE PRODUTO</a:t>
            </a:r>
            <a:endParaRPr lang="en-US" sz="2000" dirty="0"/>
          </a:p>
        </p:txBody>
      </p:sp>
      <p:grpSp>
        <p:nvGrpSpPr>
          <p:cNvPr id="121" name="Grupo 120"/>
          <p:cNvGrpSpPr/>
          <p:nvPr/>
        </p:nvGrpSpPr>
        <p:grpSpPr>
          <a:xfrm>
            <a:off x="1690007" y="5714997"/>
            <a:ext cx="449036" cy="481692"/>
            <a:chOff x="1698171" y="5600701"/>
            <a:chExt cx="449036" cy="481692"/>
          </a:xfrm>
        </p:grpSpPr>
        <p:cxnSp>
          <p:nvCxnSpPr>
            <p:cNvPr id="122" name="Conector reto 121"/>
            <p:cNvCxnSpPr/>
            <p:nvPr/>
          </p:nvCxnSpPr>
          <p:spPr>
            <a:xfrm>
              <a:off x="1698171" y="5715000"/>
              <a:ext cx="195943" cy="351064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 flipV="1">
              <a:off x="1869621" y="5600701"/>
              <a:ext cx="277586" cy="481692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78876" y="249238"/>
            <a:ext cx="2317662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826706" y="2898924"/>
            <a:ext cx="5002661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PEDIDO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2" name="Left Arrow 1"/>
          <p:cNvSpPr/>
          <p:nvPr/>
        </p:nvSpPr>
        <p:spPr>
          <a:xfrm>
            <a:off x="4424363" y="236538"/>
            <a:ext cx="3562656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PRONTOS ERP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0706" y="347802"/>
            <a:ext cx="2939657" cy="12000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330325" y="46037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O1</a:t>
            </a:r>
          </a:p>
        </p:txBody>
      </p:sp>
      <p:sp>
        <p:nvSpPr>
          <p:cNvPr id="74" name="Cube 73"/>
          <p:cNvSpPr/>
          <p:nvPr/>
        </p:nvSpPr>
        <p:spPr>
          <a:xfrm>
            <a:off x="1677811" y="757871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02</a:t>
            </a:r>
          </a:p>
        </p:txBody>
      </p:sp>
      <p:sp>
        <p:nvSpPr>
          <p:cNvPr id="75" name="Cube 74"/>
          <p:cNvSpPr/>
          <p:nvPr/>
        </p:nvSpPr>
        <p:spPr>
          <a:xfrm>
            <a:off x="206308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03</a:t>
            </a:r>
          </a:p>
        </p:txBody>
      </p:sp>
      <p:sp>
        <p:nvSpPr>
          <p:cNvPr id="76" name="Cube 75"/>
          <p:cNvSpPr/>
          <p:nvPr/>
        </p:nvSpPr>
        <p:spPr>
          <a:xfrm>
            <a:off x="2734202" y="42242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04</a:t>
            </a:r>
          </a:p>
        </p:txBody>
      </p:sp>
      <p:sp>
        <p:nvSpPr>
          <p:cNvPr id="77" name="Cube 76"/>
          <p:cNvSpPr/>
          <p:nvPr/>
        </p:nvSpPr>
        <p:spPr>
          <a:xfrm>
            <a:off x="3032477" y="770295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O6</a:t>
            </a:r>
          </a:p>
        </p:txBody>
      </p:sp>
      <p:sp>
        <p:nvSpPr>
          <p:cNvPr id="78" name="Cube 77"/>
          <p:cNvSpPr/>
          <p:nvPr/>
        </p:nvSpPr>
        <p:spPr>
          <a:xfrm>
            <a:off x="3392893" y="1031197"/>
            <a:ext cx="656041" cy="4574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07</a:t>
            </a:r>
          </a:p>
        </p:txBody>
      </p:sp>
      <p:sp>
        <p:nvSpPr>
          <p:cNvPr id="79" name="Left Arrow 78"/>
          <p:cNvSpPr/>
          <p:nvPr/>
        </p:nvSpPr>
        <p:spPr>
          <a:xfrm>
            <a:off x="4398963" y="1727200"/>
            <a:ext cx="3613956" cy="1204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68413" y="1900238"/>
            <a:ext cx="2938462" cy="15728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125223" y="2149349"/>
            <a:ext cx="1214903" cy="10659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2" name="Left Arrow 81"/>
          <p:cNvSpPr/>
          <p:nvPr/>
        </p:nvSpPr>
        <p:spPr>
          <a:xfrm>
            <a:off x="4349750" y="4037013"/>
            <a:ext cx="3674510" cy="12049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PEDIDO PRONTO ERP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292538" y="4248991"/>
            <a:ext cx="2938462" cy="17468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640526" y="4795643"/>
            <a:ext cx="2246637" cy="70643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37063" y="2682875"/>
            <a:ext cx="3612325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11663" y="5106988"/>
            <a:ext cx="362475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MANUSEANDO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973126" y="2907208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90153" y="3019023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606960" y="2994175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13750" y="52228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8177725" y="5454110"/>
            <a:ext cx="665162" cy="427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2" name="Right Arrow 101"/>
          <p:cNvSpPr/>
          <p:nvPr/>
        </p:nvSpPr>
        <p:spPr>
          <a:xfrm>
            <a:off x="8935841" y="5354719"/>
            <a:ext cx="517525" cy="65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9544820" y="5429262"/>
            <a:ext cx="666118" cy="4540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584923" y="70816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771282" y="894521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9184404" y="496969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367630" y="683315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553989" y="869673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302006" y="2112078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8202581" y="4460197"/>
            <a:ext cx="343084" cy="4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1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6697" y="249238"/>
            <a:ext cx="2429841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36966" y="2734548"/>
            <a:ext cx="6017443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TRACKING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17613" y="471488"/>
            <a:ext cx="2938462" cy="21321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1950721" y="720725"/>
            <a:ext cx="1402079" cy="13896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O1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119188" y="3678169"/>
            <a:ext cx="2938462" cy="25289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/>
          <p:cNvSpPr/>
          <p:nvPr/>
        </p:nvSpPr>
        <p:spPr>
          <a:xfrm>
            <a:off x="1317625" y="4186238"/>
            <a:ext cx="2531703" cy="14890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02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24428" y="782719"/>
            <a:ext cx="3376191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NOTA FISCAL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4437063" y="4435475"/>
            <a:ext cx="3152484" cy="109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CANCEL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9209088" y="632999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399572" y="1403915"/>
            <a:ext cx="3363763" cy="1092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TRACKING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289925" y="744677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05811" y="658480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818239" y="1950567"/>
            <a:ext cx="477793" cy="4912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239866" y="2000262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01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9184404" y="1913295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2581" y="4770795"/>
            <a:ext cx="728216" cy="3808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02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9171976" y="4696252"/>
            <a:ext cx="430212" cy="610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780954" y="4745947"/>
            <a:ext cx="477793" cy="4912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05236" y="4895034"/>
            <a:ext cx="218425" cy="206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942520" y="2087230"/>
            <a:ext cx="218425" cy="2062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2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6220"/>
            <a:ext cx="1882775" cy="638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795" y="204107"/>
            <a:ext cx="3449638" cy="6363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964828" y="2692691"/>
            <a:ext cx="327170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 KIT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642778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 dirty="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16" name="Cube 15"/>
          <p:cNvSpPr/>
          <p:nvPr/>
        </p:nvSpPr>
        <p:spPr>
          <a:xfrm>
            <a:off x="8408353" y="239625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7682059" y="4078219"/>
            <a:ext cx="710818" cy="501945"/>
          </a:xfrm>
          <a:prstGeom prst="cube">
            <a:avLst/>
          </a:prstGeom>
          <a:solidFill>
            <a:schemeClr val="accent6"/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9525428" y="4065794"/>
            <a:ext cx="679929" cy="465385"/>
          </a:xfrm>
          <a:prstGeom prst="cube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19343" y="4314273"/>
            <a:ext cx="183452" cy="129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587570" y="4277001"/>
            <a:ext cx="175480" cy="11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8067330" y="4475785"/>
            <a:ext cx="252587" cy="17297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9923129" y="4488207"/>
            <a:ext cx="241610" cy="16037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37"/>
          <p:cNvGrpSpPr/>
          <p:nvPr/>
        </p:nvGrpSpPr>
        <p:grpSpPr>
          <a:xfrm>
            <a:off x="8030302" y="2940181"/>
            <a:ext cx="656475" cy="537804"/>
            <a:chOff x="7377182" y="2883032"/>
            <a:chExt cx="894481" cy="706645"/>
          </a:xfrm>
        </p:grpSpPr>
        <p:sp>
          <p:nvSpPr>
            <p:cNvPr id="17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 rot="1080000">
            <a:off x="7466273" y="3936927"/>
            <a:ext cx="36643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44" name="Cube 43"/>
          <p:cNvSpPr/>
          <p:nvPr/>
        </p:nvSpPr>
        <p:spPr>
          <a:xfrm>
            <a:off x="7607489" y="4348076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652209" y="4500010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18182" y="4368308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315785" y="4500010"/>
            <a:ext cx="246063" cy="192925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080000">
            <a:off x="7776976" y="3924503"/>
            <a:ext cx="36643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</a:t>
            </a:r>
            <a:endParaRPr lang="en-US" sz="3600" dirty="0"/>
          </a:p>
        </p:txBody>
      </p:sp>
      <p:sp>
        <p:nvSpPr>
          <p:cNvPr id="51" name="TextBox 50"/>
          <p:cNvSpPr txBox="1"/>
          <p:nvPr/>
        </p:nvSpPr>
        <p:spPr>
          <a:xfrm rot="1080000">
            <a:off x="9898272" y="4016149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52" name="TextBox 51"/>
          <p:cNvSpPr txBox="1"/>
          <p:nvPr/>
        </p:nvSpPr>
        <p:spPr>
          <a:xfrm rot="1080000">
            <a:off x="9599997" y="4003725"/>
            <a:ext cx="41791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</a:rPr>
              <a:t>$</a:t>
            </a:r>
            <a:endParaRPr lang="en-US" sz="3600"/>
          </a:p>
        </p:txBody>
      </p:sp>
      <p:sp>
        <p:nvSpPr>
          <p:cNvPr id="61" name="Cube 60"/>
          <p:cNvSpPr/>
          <p:nvPr/>
        </p:nvSpPr>
        <p:spPr>
          <a:xfrm>
            <a:off x="9851260" y="4487576"/>
            <a:ext cx="293259" cy="178873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975213" y="4594061"/>
            <a:ext cx="293259" cy="178873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138"/>
          <p:cNvGrpSpPr/>
          <p:nvPr/>
        </p:nvGrpSpPr>
        <p:grpSpPr>
          <a:xfrm>
            <a:off x="8454166" y="1168236"/>
            <a:ext cx="894481" cy="706645"/>
            <a:chOff x="8454166" y="2841856"/>
            <a:chExt cx="894481" cy="706645"/>
          </a:xfrm>
        </p:grpSpPr>
        <p:sp>
          <p:nvSpPr>
            <p:cNvPr id="18" name="Cube 17"/>
            <p:cNvSpPr/>
            <p:nvPr/>
          </p:nvSpPr>
          <p:spPr>
            <a:xfrm>
              <a:off x="8454166" y="2841856"/>
              <a:ext cx="894481" cy="706645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607102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5-Point Star 65"/>
            <p:cNvSpPr/>
            <p:nvPr/>
          </p:nvSpPr>
          <p:spPr>
            <a:xfrm>
              <a:off x="8991649" y="3281701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upo 139"/>
          <p:cNvGrpSpPr/>
          <p:nvPr/>
        </p:nvGrpSpPr>
        <p:grpSpPr>
          <a:xfrm>
            <a:off x="9608891" y="2865993"/>
            <a:ext cx="612796" cy="579336"/>
            <a:chOff x="9608890" y="2849664"/>
            <a:chExt cx="894481" cy="706645"/>
          </a:xfrm>
        </p:grpSpPr>
        <p:sp>
          <p:nvSpPr>
            <p:cNvPr id="1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ube 67"/>
          <p:cNvSpPr/>
          <p:nvPr/>
        </p:nvSpPr>
        <p:spPr>
          <a:xfrm>
            <a:off x="1416820" y="236077"/>
            <a:ext cx="894481" cy="706645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1143401" y="2752052"/>
            <a:ext cx="522113" cy="38302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1438505" y="1207643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1876662" y="3072592"/>
            <a:ext cx="490981" cy="429883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80685" y="3993224"/>
            <a:ext cx="1497347" cy="5118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-60000">
            <a:off x="1130973" y="3931460"/>
            <a:ext cx="1619324" cy="64611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$ $</a:t>
            </a:r>
            <a:endParaRPr lang="en-US" sz="3600" dirty="0"/>
          </a:p>
        </p:txBody>
      </p:sp>
      <p:sp>
        <p:nvSpPr>
          <p:cNvPr id="91" name="Right Arrow 13"/>
          <p:cNvSpPr/>
          <p:nvPr/>
        </p:nvSpPr>
        <p:spPr>
          <a:xfrm>
            <a:off x="3020069" y="361297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PRODUTO KIT</a:t>
            </a:r>
            <a:endParaRPr lang="en-US" sz="2000" dirty="0"/>
          </a:p>
        </p:txBody>
      </p:sp>
      <p:sp>
        <p:nvSpPr>
          <p:cNvPr id="93" name="Right Arrow 13"/>
          <p:cNvSpPr/>
          <p:nvPr/>
        </p:nvSpPr>
        <p:spPr>
          <a:xfrm>
            <a:off x="3020069" y="919208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 KIT</a:t>
            </a:r>
            <a:endParaRPr lang="en-US" sz="2000" dirty="0"/>
          </a:p>
        </p:txBody>
      </p:sp>
      <p:sp>
        <p:nvSpPr>
          <p:cNvPr id="96" name="Right Arrow 13"/>
          <p:cNvSpPr/>
          <p:nvPr/>
        </p:nvSpPr>
        <p:spPr>
          <a:xfrm>
            <a:off x="3020069" y="3923615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PREÇO KIT e SKUS</a:t>
            </a:r>
            <a:endParaRPr lang="en-US" sz="2000" dirty="0"/>
          </a:p>
        </p:txBody>
      </p:sp>
      <p:sp>
        <p:nvSpPr>
          <p:cNvPr id="97" name="Right Arrow 13"/>
          <p:cNvSpPr/>
          <p:nvPr/>
        </p:nvSpPr>
        <p:spPr>
          <a:xfrm>
            <a:off x="3020069" y="4361769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ESTOQUE KIT e SKUS</a:t>
            </a:r>
            <a:endParaRPr lang="en-US" sz="2000" dirty="0"/>
          </a:p>
        </p:txBody>
      </p:sp>
      <p:sp>
        <p:nvSpPr>
          <p:cNvPr id="102" name="Right Arrow 13"/>
          <p:cNvSpPr/>
          <p:nvPr/>
        </p:nvSpPr>
        <p:spPr>
          <a:xfrm>
            <a:off x="3020069" y="5755814"/>
            <a:ext cx="4107351" cy="80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ATIVA SKUS e KIT</a:t>
            </a:r>
            <a:endParaRPr lang="en-US" sz="2000" dirty="0"/>
          </a:p>
        </p:txBody>
      </p:sp>
      <p:grpSp>
        <p:nvGrpSpPr>
          <p:cNvPr id="13" name="Grupo 140"/>
          <p:cNvGrpSpPr/>
          <p:nvPr/>
        </p:nvGrpSpPr>
        <p:grpSpPr>
          <a:xfrm>
            <a:off x="7652042" y="5868340"/>
            <a:ext cx="618369" cy="507957"/>
            <a:chOff x="7377182" y="2883032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42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48"/>
          <p:cNvGrpSpPr/>
          <p:nvPr/>
        </p:nvGrpSpPr>
        <p:grpSpPr>
          <a:xfrm>
            <a:off x="8585674" y="5834972"/>
            <a:ext cx="607347" cy="500503"/>
            <a:chOff x="9608890" y="2849664"/>
            <a:chExt cx="894481" cy="706645"/>
          </a:xfrm>
          <a:effectLst>
            <a:innerShdw blurRad="63500" dist="50800" dir="18900000">
              <a:schemeClr val="accent3">
                <a:alpha val="50000"/>
              </a:schemeClr>
            </a:innerShdw>
          </a:effectLst>
        </p:grpSpPr>
        <p:sp>
          <p:nvSpPr>
            <p:cNvPr id="150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 w="444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Cube 74"/>
          <p:cNvSpPr/>
          <p:nvPr/>
        </p:nvSpPr>
        <p:spPr>
          <a:xfrm>
            <a:off x="1118545" y="4248329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/>
          <p:cNvSpPr/>
          <p:nvPr/>
        </p:nvSpPr>
        <p:spPr>
          <a:xfrm>
            <a:off x="1304510" y="4285588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1478960" y="4335296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/>
          <p:cNvSpPr/>
          <p:nvPr/>
        </p:nvSpPr>
        <p:spPr>
          <a:xfrm>
            <a:off x="1665382" y="4384992"/>
            <a:ext cx="309641" cy="271602"/>
          </a:xfrm>
          <a:prstGeom prst="cube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/>
          <p:cNvSpPr/>
          <p:nvPr/>
        </p:nvSpPr>
        <p:spPr>
          <a:xfrm>
            <a:off x="2212220" y="4360144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084511" y="4507818"/>
            <a:ext cx="385797" cy="271602"/>
          </a:xfrm>
          <a:prstGeom prst="cub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upo 177"/>
          <p:cNvGrpSpPr/>
          <p:nvPr/>
        </p:nvGrpSpPr>
        <p:grpSpPr>
          <a:xfrm>
            <a:off x="1690007" y="5878277"/>
            <a:ext cx="449036" cy="481692"/>
            <a:chOff x="1698171" y="5600701"/>
            <a:chExt cx="449036" cy="481692"/>
          </a:xfrm>
        </p:grpSpPr>
        <p:cxnSp>
          <p:nvCxnSpPr>
            <p:cNvPr id="170" name="Conector reto 169"/>
            <p:cNvCxnSpPr/>
            <p:nvPr/>
          </p:nvCxnSpPr>
          <p:spPr>
            <a:xfrm>
              <a:off x="1698171" y="5715000"/>
              <a:ext cx="195943" cy="351064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>
            <a:xfrm flipV="1">
              <a:off x="1869621" y="5600701"/>
              <a:ext cx="277586" cy="481692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ight Arrow 13"/>
          <p:cNvSpPr/>
          <p:nvPr/>
        </p:nvSpPr>
        <p:spPr>
          <a:xfrm>
            <a:off x="3020069" y="1493446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SKU KIT</a:t>
            </a:r>
            <a:endParaRPr lang="en-US" sz="2000" dirty="0"/>
          </a:p>
        </p:txBody>
      </p:sp>
      <p:sp>
        <p:nvSpPr>
          <p:cNvPr id="121" name="Right Arrow 13"/>
          <p:cNvSpPr/>
          <p:nvPr/>
        </p:nvSpPr>
        <p:spPr>
          <a:xfrm>
            <a:off x="3020069" y="2162825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PRODUTOS DO KIT</a:t>
            </a:r>
            <a:endParaRPr lang="en-US" sz="2000" dirty="0"/>
          </a:p>
        </p:txBody>
      </p:sp>
      <p:sp>
        <p:nvSpPr>
          <p:cNvPr id="122" name="Right Arrow 13"/>
          <p:cNvSpPr/>
          <p:nvPr/>
        </p:nvSpPr>
        <p:spPr>
          <a:xfrm>
            <a:off x="3020069" y="2720736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SKUS DO KIT</a:t>
            </a:r>
            <a:endParaRPr lang="en-US" sz="2000" dirty="0"/>
          </a:p>
        </p:txBody>
      </p:sp>
      <p:sp>
        <p:nvSpPr>
          <p:cNvPr id="123" name="Right Arrow 13"/>
          <p:cNvSpPr/>
          <p:nvPr/>
        </p:nvSpPr>
        <p:spPr>
          <a:xfrm>
            <a:off x="3020069" y="3245990"/>
            <a:ext cx="4107351" cy="53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IMAGEM SKUS DO KIT</a:t>
            </a:r>
            <a:endParaRPr lang="en-US" sz="2000" dirty="0"/>
          </a:p>
        </p:txBody>
      </p:sp>
      <p:sp>
        <p:nvSpPr>
          <p:cNvPr id="124" name="Cube 67"/>
          <p:cNvSpPr/>
          <p:nvPr/>
        </p:nvSpPr>
        <p:spPr>
          <a:xfrm>
            <a:off x="1234486" y="1980513"/>
            <a:ext cx="455522" cy="370801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67"/>
          <p:cNvSpPr/>
          <p:nvPr/>
        </p:nvSpPr>
        <p:spPr>
          <a:xfrm>
            <a:off x="1876743" y="2141077"/>
            <a:ext cx="455522" cy="370801"/>
          </a:xfrm>
          <a:prstGeom prst="cub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5"/>
          <p:cNvSpPr/>
          <p:nvPr/>
        </p:nvSpPr>
        <p:spPr>
          <a:xfrm>
            <a:off x="7564711" y="2171836"/>
            <a:ext cx="599576" cy="595853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5"/>
          <p:cNvSpPr/>
          <p:nvPr/>
        </p:nvSpPr>
        <p:spPr>
          <a:xfrm>
            <a:off x="9284654" y="2103804"/>
            <a:ext cx="599576" cy="595853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7"/>
          <p:cNvSpPr/>
          <p:nvPr/>
        </p:nvSpPr>
        <p:spPr>
          <a:xfrm>
            <a:off x="8394294" y="4929251"/>
            <a:ext cx="894481" cy="706645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upo 137"/>
          <p:cNvGrpSpPr/>
          <p:nvPr/>
        </p:nvGrpSpPr>
        <p:grpSpPr>
          <a:xfrm>
            <a:off x="8435764" y="5133646"/>
            <a:ext cx="324484" cy="230283"/>
            <a:chOff x="7377182" y="2883032"/>
            <a:chExt cx="894481" cy="706645"/>
          </a:xfrm>
        </p:grpSpPr>
        <p:sp>
          <p:nvSpPr>
            <p:cNvPr id="139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upo 139"/>
          <p:cNvGrpSpPr/>
          <p:nvPr/>
        </p:nvGrpSpPr>
        <p:grpSpPr>
          <a:xfrm>
            <a:off x="8765269" y="5328879"/>
            <a:ext cx="346085" cy="296307"/>
            <a:chOff x="9608890" y="2849664"/>
            <a:chExt cx="894481" cy="706645"/>
          </a:xfrm>
        </p:grpSpPr>
        <p:sp>
          <p:nvSpPr>
            <p:cNvPr id="149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Cube 17"/>
          <p:cNvSpPr/>
          <p:nvPr/>
        </p:nvSpPr>
        <p:spPr>
          <a:xfrm>
            <a:off x="9501916" y="5759288"/>
            <a:ext cx="695278" cy="617020"/>
          </a:xfrm>
          <a:prstGeom prst="cub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upo 162"/>
          <p:cNvGrpSpPr/>
          <p:nvPr/>
        </p:nvGrpSpPr>
        <p:grpSpPr>
          <a:xfrm>
            <a:off x="9608697" y="5939191"/>
            <a:ext cx="252221" cy="201076"/>
            <a:chOff x="7377182" y="2883032"/>
            <a:chExt cx="894481" cy="706645"/>
          </a:xfrm>
        </p:grpSpPr>
        <p:sp>
          <p:nvSpPr>
            <p:cNvPr id="169" name="Cube 16"/>
            <p:cNvSpPr/>
            <p:nvPr/>
          </p:nvSpPr>
          <p:spPr>
            <a:xfrm>
              <a:off x="7377182" y="2883032"/>
              <a:ext cx="894481" cy="706645"/>
            </a:xfrm>
            <a:prstGeom prst="cube">
              <a:avLst/>
            </a:prstGeom>
            <a:solidFill>
              <a:schemeClr val="accent6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5-Point Star 40"/>
            <p:cNvSpPr/>
            <p:nvPr/>
          </p:nvSpPr>
          <p:spPr>
            <a:xfrm>
              <a:off x="7882373" y="3314357"/>
              <a:ext cx="317850" cy="24350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41"/>
            <p:cNvSpPr/>
            <p:nvPr/>
          </p:nvSpPr>
          <p:spPr>
            <a:xfrm>
              <a:off x="7530119" y="3091082"/>
              <a:ext cx="230853" cy="18214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upo 139"/>
          <p:cNvGrpSpPr/>
          <p:nvPr/>
        </p:nvGrpSpPr>
        <p:grpSpPr>
          <a:xfrm>
            <a:off x="9823906" y="6085440"/>
            <a:ext cx="269011" cy="258726"/>
            <a:chOff x="9608890" y="2849664"/>
            <a:chExt cx="894481" cy="706645"/>
          </a:xfrm>
        </p:grpSpPr>
        <p:sp>
          <p:nvSpPr>
            <p:cNvPr id="175" name="Cube 18"/>
            <p:cNvSpPr/>
            <p:nvPr/>
          </p:nvSpPr>
          <p:spPr>
            <a:xfrm>
              <a:off x="9608890" y="2849664"/>
              <a:ext cx="894481" cy="706645"/>
            </a:xfrm>
            <a:prstGeom prst="cube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64"/>
            <p:cNvSpPr/>
            <p:nvPr/>
          </p:nvSpPr>
          <p:spPr>
            <a:xfrm>
              <a:off x="9688713" y="3054165"/>
              <a:ext cx="230853" cy="18214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5-Point Star 66"/>
            <p:cNvSpPr/>
            <p:nvPr/>
          </p:nvSpPr>
          <p:spPr>
            <a:xfrm>
              <a:off x="9950795" y="3265372"/>
              <a:ext cx="317850" cy="24350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Right Arrow 13"/>
          <p:cNvSpPr/>
          <p:nvPr/>
        </p:nvSpPr>
        <p:spPr>
          <a:xfrm>
            <a:off x="3020069" y="4977517"/>
            <a:ext cx="4107351" cy="770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ASSOCIA SKUs COM SKU KIT</a:t>
            </a:r>
            <a:endParaRPr lang="en-US" sz="2000" dirty="0"/>
          </a:p>
        </p:txBody>
      </p:sp>
      <p:sp>
        <p:nvSpPr>
          <p:cNvPr id="181" name="Cube 70"/>
          <p:cNvSpPr/>
          <p:nvPr/>
        </p:nvSpPr>
        <p:spPr>
          <a:xfrm>
            <a:off x="1378634" y="5099286"/>
            <a:ext cx="657629" cy="457960"/>
          </a:xfrm>
          <a:prstGeom prst="cube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ube 68"/>
          <p:cNvSpPr/>
          <p:nvPr/>
        </p:nvSpPr>
        <p:spPr>
          <a:xfrm>
            <a:off x="1769330" y="4953688"/>
            <a:ext cx="522113" cy="38302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71"/>
          <p:cNvSpPr/>
          <p:nvPr/>
        </p:nvSpPr>
        <p:spPr>
          <a:xfrm>
            <a:off x="1122827" y="5290557"/>
            <a:ext cx="490981" cy="429883"/>
          </a:xfrm>
          <a:prstGeom prst="cube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75" y="185738"/>
            <a:ext cx="3299582" cy="624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66697" y="249238"/>
            <a:ext cx="2429841" cy="6281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336966" y="2734548"/>
            <a:ext cx="6017443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B9BD5"/>
                </a:solidFill>
              </a:rPr>
              <a:t>ERP</a:t>
            </a:r>
            <a:endParaRPr lang="en-US" sz="7200" dirty="0">
              <a:solidFill>
                <a:srgbClr val="5B9BD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340000">
            <a:off x="9408110" y="3043871"/>
            <a:ext cx="2739800" cy="120015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7200">
                <a:solidFill>
                  <a:srgbClr val="ED7D31"/>
                </a:solidFill>
              </a:rPr>
              <a:t>VTEX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1217613" y="471488"/>
            <a:ext cx="2938462" cy="15532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424428" y="375549"/>
            <a:ext cx="3376191" cy="172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Rounded Rectangle 79"/>
          <p:cNvSpPr/>
          <p:nvPr/>
        </p:nvSpPr>
        <p:spPr>
          <a:xfrm>
            <a:off x="1247549" y="2509838"/>
            <a:ext cx="2938462" cy="15532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79"/>
          <p:cNvSpPr/>
          <p:nvPr/>
        </p:nvSpPr>
        <p:spPr>
          <a:xfrm>
            <a:off x="1206728" y="4420281"/>
            <a:ext cx="2938462" cy="15532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10"/>
          <p:cNvSpPr/>
          <p:nvPr/>
        </p:nvSpPr>
        <p:spPr>
          <a:xfrm>
            <a:off x="4397214" y="2356751"/>
            <a:ext cx="3376191" cy="172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Right Arrow 10"/>
          <p:cNvSpPr/>
          <p:nvPr/>
        </p:nvSpPr>
        <p:spPr>
          <a:xfrm>
            <a:off x="4429871" y="4332508"/>
            <a:ext cx="3376191" cy="172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Pizza 30"/>
          <p:cNvSpPr/>
          <p:nvPr/>
        </p:nvSpPr>
        <p:spPr>
          <a:xfrm>
            <a:off x="5404758" y="89810"/>
            <a:ext cx="661304" cy="644978"/>
          </a:xfrm>
          <a:prstGeom prst="pi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Pizza 32"/>
          <p:cNvSpPr/>
          <p:nvPr/>
        </p:nvSpPr>
        <p:spPr>
          <a:xfrm rot="5400000">
            <a:off x="5475515" y="2046517"/>
            <a:ext cx="661304" cy="644978"/>
          </a:xfrm>
          <a:prstGeom prst="pi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Pizza 33"/>
          <p:cNvSpPr/>
          <p:nvPr/>
        </p:nvSpPr>
        <p:spPr>
          <a:xfrm rot="10800000">
            <a:off x="5500008" y="3989618"/>
            <a:ext cx="661304" cy="644978"/>
          </a:xfrm>
          <a:prstGeom prst="pi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4033146" y="440871"/>
            <a:ext cx="4163786" cy="5527222"/>
            <a:chOff x="3722914" y="440871"/>
            <a:chExt cx="4163786" cy="5527222"/>
          </a:xfrm>
        </p:grpSpPr>
        <p:cxnSp>
          <p:nvCxnSpPr>
            <p:cNvPr id="36" name="Conector reto 35"/>
            <p:cNvCxnSpPr/>
            <p:nvPr/>
          </p:nvCxnSpPr>
          <p:spPr>
            <a:xfrm>
              <a:off x="3722914" y="440871"/>
              <a:ext cx="4163786" cy="5478236"/>
            </a:xfrm>
            <a:prstGeom prst="line">
              <a:avLst/>
            </a:prstGeom>
            <a:ln w="254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H="1">
              <a:off x="3935186" y="440871"/>
              <a:ext cx="3837215" cy="5527222"/>
            </a:xfrm>
            <a:prstGeom prst="line">
              <a:avLst/>
            </a:prstGeom>
            <a:ln w="254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ixaDeTexto 16"/>
          <p:cNvSpPr txBox="1"/>
          <p:nvPr/>
        </p:nvSpPr>
        <p:spPr>
          <a:xfrm>
            <a:off x="5649696" y="1061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744947" y="2364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30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459196" y="4275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528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6659</TotalTime>
  <Words>171</Words>
  <Application>Microsoft Office PowerPoint</Application>
  <PresentationFormat>Personalizar</PresentationFormat>
  <Paragraphs>115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jonas</cp:lastModifiedBy>
  <cp:revision>200</cp:revision>
  <dcterms:created xsi:type="dcterms:W3CDTF">2012-07-27T01:16:44Z</dcterms:created>
  <dcterms:modified xsi:type="dcterms:W3CDTF">2014-11-07T21:27:21Z</dcterms:modified>
</cp:coreProperties>
</file>