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74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70" y="219744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70" y="540875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70" y="862007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70" y="1496093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2" name="Right Arrow 13"/>
          <p:cNvSpPr/>
          <p:nvPr/>
        </p:nvSpPr>
        <p:spPr>
          <a:xfrm>
            <a:off x="3020070" y="1811783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70" y="2568336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70" y="2908521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</a:t>
            </a:r>
            <a:r>
              <a:rPr lang="en-US" sz="2000" dirty="0" smtClean="0"/>
              <a:t>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70" y="3248706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70" y="4037911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70" y="4394425"/>
            <a:ext cx="3937000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0" name="Right Arrow 13"/>
          <p:cNvSpPr/>
          <p:nvPr/>
        </p:nvSpPr>
        <p:spPr>
          <a:xfrm>
            <a:off x="3020070" y="5575376"/>
            <a:ext cx="3937000" cy="768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PRODUTO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70" y="4947578"/>
            <a:ext cx="3937000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Conector reto 169"/>
          <p:cNvCxnSpPr/>
          <p:nvPr/>
        </p:nvCxnSpPr>
        <p:spPr>
          <a:xfrm>
            <a:off x="1698171" y="5715000"/>
            <a:ext cx="195943" cy="35106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/>
          <p:cNvCxnSpPr/>
          <p:nvPr/>
        </p:nvCxnSpPr>
        <p:spPr>
          <a:xfrm flipV="1">
            <a:off x="1869621" y="5600701"/>
            <a:ext cx="277586" cy="4816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-5460000">
            <a:off x="-695963" y="2956904"/>
            <a:ext cx="2743200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5B9BD5"/>
                </a:solidFill>
              </a:rPr>
              <a:t>ERP</a:t>
            </a: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2893</TotalTime>
  <Words>111</Words>
  <Application>Microsoft Office PowerPoint</Application>
  <PresentationFormat>Personalizar</PresentationFormat>
  <Paragraphs>88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59</cp:revision>
  <dcterms:created xsi:type="dcterms:W3CDTF">2012-07-27T01:16:44Z</dcterms:created>
  <dcterms:modified xsi:type="dcterms:W3CDTF">2014-10-24T13:00:47Z</dcterms:modified>
</cp:coreProperties>
</file>