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59" r:id="rId3"/>
    <p:sldId id="256" r:id="rId4"/>
    <p:sldId id="260" r:id="rId5"/>
    <p:sldId id="257" r:id="rId6"/>
    <p:sldId id="258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3" autoAdjust="0"/>
    <p:restoredTop sz="94660"/>
  </p:normalViewPr>
  <p:slideViewPr>
    <p:cSldViewPr snapToGrid="0">
      <p:cViewPr varScale="1">
        <p:scale>
          <a:sx n="60" d="100"/>
          <a:sy n="60" d="100"/>
        </p:scale>
        <p:origin x="-72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DB47E-E962-47A6-A424-6C5C29F7C662}" type="datetimeFigureOut">
              <a:rPr lang="en-US"/>
              <a:pPr/>
              <a:t>11/14/2014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9D51E-6331-4C63-8E16-D36751B4995F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34493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9D51E-6331-4C63-8E16-D36751B4995F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73548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9D51E-6331-4C63-8E16-D36751B4995F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12861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9D51E-6331-4C63-8E16-D36751B4995F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12861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9D51E-6331-4C63-8E16-D36751B4995F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93063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9D51E-6331-4C63-8E16-D36751B4995F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77470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9D51E-6331-4C63-8E16-D36751B4995F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12861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9D51E-6331-4C63-8E16-D36751B4995F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77470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81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63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>
            <a:off x="1187923" y="3012318"/>
            <a:ext cx="3362975" cy="340366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 rot="60000">
            <a:off x="1187923" y="316329"/>
            <a:ext cx="3300737" cy="1697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WEB SERVICE SOAP:XML</a:t>
            </a:r>
          </a:p>
        </p:txBody>
      </p:sp>
      <p:sp>
        <p:nvSpPr>
          <p:cNvPr id="4" name="Down Arrow 3"/>
          <p:cNvSpPr/>
          <p:nvPr/>
        </p:nvSpPr>
        <p:spPr>
          <a:xfrm>
            <a:off x="2306455" y="2217187"/>
            <a:ext cx="484099" cy="7159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 rot="10800000">
            <a:off x="2913505" y="2155068"/>
            <a:ext cx="483328" cy="754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86773" y="3148981"/>
            <a:ext cx="2743200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MONO BLOCO</a:t>
            </a:r>
          </a:p>
        </p:txBody>
      </p:sp>
      <p:sp>
        <p:nvSpPr>
          <p:cNvPr id="8" name="Rectangle 7"/>
          <p:cNvSpPr/>
          <p:nvPr/>
        </p:nvSpPr>
        <p:spPr>
          <a:xfrm>
            <a:off x="1262491" y="4316830"/>
            <a:ext cx="1313547" cy="436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COMPRA</a:t>
            </a:r>
          </a:p>
        </p:txBody>
      </p:sp>
      <p:sp>
        <p:nvSpPr>
          <p:cNvPr id="9" name="Rectangle 8"/>
          <p:cNvSpPr/>
          <p:nvPr/>
        </p:nvSpPr>
        <p:spPr>
          <a:xfrm>
            <a:off x="1559364" y="4915464"/>
            <a:ext cx="1046273" cy="361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PAGTO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79875" y="4528727"/>
            <a:ext cx="711490" cy="429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SKU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280564" y="2169563"/>
            <a:ext cx="1758950" cy="101448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PRICING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280289" y="3697278"/>
            <a:ext cx="1225550" cy="10505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PCI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9318778" y="2194411"/>
            <a:ext cx="1982788" cy="98963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LOGISTICS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8734439" y="3722126"/>
            <a:ext cx="2566988" cy="101461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FULFILLMENT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292989" y="5163783"/>
            <a:ext cx="1822450" cy="102690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OMS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9367852" y="5189183"/>
            <a:ext cx="1946275" cy="102690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GCS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192802" y="567970"/>
            <a:ext cx="4281662" cy="1112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Calibri" charset="0"/>
              </a:rPr>
              <a:t>API REST:{JSON}</a:t>
            </a:r>
          </a:p>
        </p:txBody>
      </p:sp>
      <p:sp>
        <p:nvSpPr>
          <p:cNvPr id="26" name="Can 25"/>
          <p:cNvSpPr/>
          <p:nvPr/>
        </p:nvSpPr>
        <p:spPr>
          <a:xfrm>
            <a:off x="7193567" y="5958856"/>
            <a:ext cx="268138" cy="3090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7143854" y="4952519"/>
            <a:ext cx="408032" cy="49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>
            <a:off x="8908649" y="5884313"/>
            <a:ext cx="291100" cy="3424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0800000">
            <a:off x="8858937" y="4927672"/>
            <a:ext cx="408032" cy="49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9387261" y="4977367"/>
            <a:ext cx="408032" cy="49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n 30"/>
          <p:cNvSpPr/>
          <p:nvPr/>
        </p:nvSpPr>
        <p:spPr>
          <a:xfrm>
            <a:off x="9331206" y="5909161"/>
            <a:ext cx="268138" cy="3090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an 31"/>
          <p:cNvSpPr/>
          <p:nvPr/>
        </p:nvSpPr>
        <p:spPr>
          <a:xfrm>
            <a:off x="7218423" y="4467987"/>
            <a:ext cx="268138" cy="3090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an 32"/>
          <p:cNvSpPr/>
          <p:nvPr/>
        </p:nvSpPr>
        <p:spPr>
          <a:xfrm>
            <a:off x="8684943" y="4467987"/>
            <a:ext cx="268138" cy="3090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an 33"/>
          <p:cNvSpPr/>
          <p:nvPr/>
        </p:nvSpPr>
        <p:spPr>
          <a:xfrm>
            <a:off x="7230851" y="2865302"/>
            <a:ext cx="268138" cy="3090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an 34"/>
          <p:cNvSpPr/>
          <p:nvPr/>
        </p:nvSpPr>
        <p:spPr>
          <a:xfrm>
            <a:off x="9293921" y="2852878"/>
            <a:ext cx="268138" cy="3090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>
            <a:off x="8237530" y="4455563"/>
            <a:ext cx="291100" cy="3424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11096001" y="4455563"/>
            <a:ext cx="291100" cy="3424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8834080" y="2865302"/>
            <a:ext cx="291100" cy="3424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11071145" y="2840454"/>
            <a:ext cx="291100" cy="3424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 rot="10800000">
            <a:off x="10866873" y="4915248"/>
            <a:ext cx="408032" cy="49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 rot="10800000">
            <a:off x="10996576" y="3374682"/>
            <a:ext cx="408032" cy="49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 rot="10800000">
            <a:off x="8796796" y="1871389"/>
            <a:ext cx="408032" cy="49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wn Arrow 45"/>
          <p:cNvSpPr/>
          <p:nvPr/>
        </p:nvSpPr>
        <p:spPr>
          <a:xfrm rot="10800000">
            <a:off x="10996576" y="1921085"/>
            <a:ext cx="408032" cy="49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wn Arrow 46"/>
          <p:cNvSpPr/>
          <p:nvPr/>
        </p:nvSpPr>
        <p:spPr>
          <a:xfrm>
            <a:off x="7156282" y="3511345"/>
            <a:ext cx="408032" cy="49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wn Arrow 47"/>
          <p:cNvSpPr/>
          <p:nvPr/>
        </p:nvSpPr>
        <p:spPr>
          <a:xfrm>
            <a:off x="7218423" y="1871389"/>
            <a:ext cx="408032" cy="49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057775" y="2516022"/>
            <a:ext cx="1736522" cy="156966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9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0" name="Down Arrow 49"/>
          <p:cNvSpPr/>
          <p:nvPr/>
        </p:nvSpPr>
        <p:spPr>
          <a:xfrm>
            <a:off x="8753927" y="3449273"/>
            <a:ext cx="408032" cy="49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9"/>
          <p:cNvSpPr/>
          <p:nvPr/>
        </p:nvSpPr>
        <p:spPr>
          <a:xfrm>
            <a:off x="3006969" y="4955338"/>
            <a:ext cx="1408175" cy="423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ESTOQUE</a:t>
            </a:r>
            <a:endParaRPr lang="en-US" sz="2400" dirty="0"/>
          </a:p>
        </p:txBody>
      </p:sp>
      <p:sp>
        <p:nvSpPr>
          <p:cNvPr id="41" name="Rectangle 9"/>
          <p:cNvSpPr/>
          <p:nvPr/>
        </p:nvSpPr>
        <p:spPr>
          <a:xfrm>
            <a:off x="3217796" y="4179420"/>
            <a:ext cx="1197450" cy="429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PREÇO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46143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9175" y="186221"/>
            <a:ext cx="1882775" cy="6402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13795" y="285762"/>
            <a:ext cx="3449638" cy="62820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charset="0"/>
                <a:cs typeface="Times New Roman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2204550" y="2818262"/>
            <a:ext cx="5732409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5B9BD5"/>
                </a:solidFill>
              </a:rPr>
              <a:t>ERP EXPRESSO</a:t>
            </a:r>
            <a:endParaRPr lang="en-US" sz="7200" dirty="0">
              <a:solidFill>
                <a:srgbClr val="5B9BD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5340000">
            <a:off x="9642778" y="3043871"/>
            <a:ext cx="2739800" cy="120015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7200" dirty="0">
                <a:solidFill>
                  <a:srgbClr val="ED7D31"/>
                </a:solidFill>
              </a:rPr>
              <a:t>VTEX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3071777" y="236067"/>
            <a:ext cx="3937000" cy="1316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PRODUTO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3084205" y="1565425"/>
            <a:ext cx="3937000" cy="1316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SKU</a:t>
            </a:r>
          </a:p>
        </p:txBody>
      </p:sp>
      <p:sp>
        <p:nvSpPr>
          <p:cNvPr id="16" name="Cube 15"/>
          <p:cNvSpPr/>
          <p:nvPr/>
        </p:nvSpPr>
        <p:spPr>
          <a:xfrm>
            <a:off x="8506321" y="484545"/>
            <a:ext cx="894481" cy="706645"/>
          </a:xfrm>
          <a:prstGeom prst="cub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7499642" y="1789056"/>
            <a:ext cx="894481" cy="706645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/>
          <p:cNvSpPr/>
          <p:nvPr/>
        </p:nvSpPr>
        <p:spPr>
          <a:xfrm>
            <a:off x="8568462" y="1764208"/>
            <a:ext cx="894481" cy="706645"/>
          </a:xfrm>
          <a:prstGeom prst="cub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9649710" y="1739360"/>
            <a:ext cx="894481" cy="706645"/>
          </a:xfrm>
          <a:prstGeom prst="cub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7338356" y="2732088"/>
            <a:ext cx="3176456" cy="1647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7412646" y="3155686"/>
            <a:ext cx="894481" cy="706645"/>
          </a:xfrm>
          <a:prstGeom prst="cube">
            <a:avLst/>
          </a:prstGeom>
          <a:solidFill>
            <a:schemeClr val="accent6"/>
          </a:solidFill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/>
          <p:cNvSpPr/>
          <p:nvPr/>
        </p:nvSpPr>
        <p:spPr>
          <a:xfrm>
            <a:off x="8419324" y="3130839"/>
            <a:ext cx="894481" cy="706645"/>
          </a:xfrm>
          <a:prstGeom prst="cub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9525428" y="3143262"/>
            <a:ext cx="894481" cy="706645"/>
          </a:xfrm>
          <a:prstGeom prst="cube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449930" y="3391741"/>
            <a:ext cx="230853" cy="182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481465" y="3354469"/>
            <a:ext cx="230853" cy="182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587569" y="3354469"/>
            <a:ext cx="230853" cy="182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/>
          <p:cNvSpPr/>
          <p:nvPr/>
        </p:nvSpPr>
        <p:spPr>
          <a:xfrm>
            <a:off x="7797918" y="3553252"/>
            <a:ext cx="317850" cy="24350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-Point Star 27"/>
          <p:cNvSpPr/>
          <p:nvPr/>
        </p:nvSpPr>
        <p:spPr>
          <a:xfrm>
            <a:off x="8829453" y="3540828"/>
            <a:ext cx="317850" cy="24350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5-Point Star 28"/>
          <p:cNvSpPr/>
          <p:nvPr/>
        </p:nvSpPr>
        <p:spPr>
          <a:xfrm>
            <a:off x="9923129" y="3565675"/>
            <a:ext cx="317850" cy="24350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7375361" y="3970697"/>
            <a:ext cx="3076895" cy="17393"/>
          </a:xfrm>
          <a:prstGeom prst="straightConnector1">
            <a:avLst/>
          </a:prstGeom>
          <a:ln w="57150"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8357184" y="3056295"/>
            <a:ext cx="5281" cy="951671"/>
          </a:xfrm>
          <a:prstGeom prst="straightConnector1">
            <a:avLst/>
          </a:prstGeom>
          <a:ln w="28575"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7400217" y="3031447"/>
            <a:ext cx="3064467" cy="17393"/>
          </a:xfrm>
          <a:prstGeom prst="straightConnector1">
            <a:avLst/>
          </a:prstGeom>
          <a:ln w="57150"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9401147" y="3043871"/>
            <a:ext cx="5281" cy="951671"/>
          </a:xfrm>
          <a:prstGeom prst="straightConnector1">
            <a:avLst/>
          </a:prstGeom>
          <a:ln w="28575"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0457538" y="3019023"/>
            <a:ext cx="5281" cy="951671"/>
          </a:xfrm>
          <a:prstGeom prst="straightConnector1">
            <a:avLst/>
          </a:prstGeom>
          <a:ln w="28575"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375361" y="3031447"/>
            <a:ext cx="5281" cy="951671"/>
          </a:xfrm>
          <a:prstGeom prst="straightConnector1">
            <a:avLst/>
          </a:prstGeom>
          <a:ln w="28575"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TextBox 36"/>
          <p:cNvSpPr txBox="1"/>
          <p:nvPr/>
        </p:nvSpPr>
        <p:spPr>
          <a:xfrm>
            <a:off x="7512071" y="2646306"/>
            <a:ext cx="2743200" cy="461665"/>
          </a:xfrm>
          <a:prstGeom prst="rect">
            <a:avLst/>
          </a:prstGeom>
          <a:noFill/>
          <a:ln>
            <a:noFill/>
          </a:ln>
        </p:spPr>
        <p:txBody>
          <a:bodyPr rtlCol="0">
            <a:spAutoFit/>
          </a:bodyPr>
          <a:lstStyle/>
          <a:p>
            <a:pPr algn="ctr"/>
            <a:r>
              <a:rPr lang="en-US" sz="2400">
                <a:solidFill>
                  <a:srgbClr val="FF0000"/>
                </a:solidFill>
              </a:rPr>
              <a:t>ENRIQUECER</a:t>
            </a:r>
          </a:p>
        </p:txBody>
      </p:sp>
      <p:sp>
        <p:nvSpPr>
          <p:cNvPr id="38" name="Right Arrow 37"/>
          <p:cNvSpPr/>
          <p:nvPr/>
        </p:nvSpPr>
        <p:spPr>
          <a:xfrm>
            <a:off x="3071777" y="4112328"/>
            <a:ext cx="3937000" cy="1316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PRECO</a:t>
            </a:r>
          </a:p>
        </p:txBody>
      </p:sp>
      <p:sp>
        <p:nvSpPr>
          <p:cNvPr id="39" name="Right Arrow 38"/>
          <p:cNvSpPr/>
          <p:nvPr/>
        </p:nvSpPr>
        <p:spPr>
          <a:xfrm>
            <a:off x="3046920" y="5305023"/>
            <a:ext cx="3937000" cy="1316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ESTOQUE</a:t>
            </a:r>
          </a:p>
        </p:txBody>
      </p:sp>
      <p:sp>
        <p:nvSpPr>
          <p:cNvPr id="40" name="Cube 39"/>
          <p:cNvSpPr/>
          <p:nvPr/>
        </p:nvSpPr>
        <p:spPr>
          <a:xfrm>
            <a:off x="7338077" y="4994425"/>
            <a:ext cx="894481" cy="706645"/>
          </a:xfrm>
          <a:prstGeom prst="cube">
            <a:avLst/>
          </a:prstGeom>
          <a:solidFill>
            <a:schemeClr val="accent6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5-Point Star 40"/>
          <p:cNvSpPr/>
          <p:nvPr/>
        </p:nvSpPr>
        <p:spPr>
          <a:xfrm>
            <a:off x="7710921" y="5404415"/>
            <a:ext cx="317850" cy="24350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350505" y="5205632"/>
            <a:ext cx="230853" cy="182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 rot="1080000">
            <a:off x="7449930" y="4497469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>
                <a:solidFill>
                  <a:srgbClr val="FF0000"/>
                </a:solidFill>
              </a:rPr>
              <a:t>$</a:t>
            </a:r>
            <a:endParaRPr lang="en-US" sz="3600"/>
          </a:p>
        </p:txBody>
      </p:sp>
      <p:sp>
        <p:nvSpPr>
          <p:cNvPr id="44" name="Cube 43"/>
          <p:cNvSpPr/>
          <p:nvPr/>
        </p:nvSpPr>
        <p:spPr>
          <a:xfrm>
            <a:off x="7338077" y="5752284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be 44"/>
          <p:cNvSpPr/>
          <p:nvPr/>
        </p:nvSpPr>
        <p:spPr>
          <a:xfrm>
            <a:off x="7325649" y="6100154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be 45"/>
          <p:cNvSpPr/>
          <p:nvPr/>
        </p:nvSpPr>
        <p:spPr>
          <a:xfrm>
            <a:off x="7785490" y="5739860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be 46"/>
          <p:cNvSpPr/>
          <p:nvPr/>
        </p:nvSpPr>
        <p:spPr>
          <a:xfrm>
            <a:off x="7760633" y="6100154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 rot="1080000">
            <a:off x="7760633" y="4485045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>
                <a:solidFill>
                  <a:srgbClr val="FF0000"/>
                </a:solidFill>
              </a:rPr>
              <a:t>$</a:t>
            </a:r>
            <a:endParaRPr lang="en-US" sz="3600"/>
          </a:p>
        </p:txBody>
      </p:sp>
      <p:sp>
        <p:nvSpPr>
          <p:cNvPr id="49" name="Cube 48"/>
          <p:cNvSpPr/>
          <p:nvPr/>
        </p:nvSpPr>
        <p:spPr>
          <a:xfrm>
            <a:off x="8357184" y="4994425"/>
            <a:ext cx="894481" cy="706645"/>
          </a:xfrm>
          <a:prstGeom prst="cub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ube 49"/>
          <p:cNvSpPr/>
          <p:nvPr/>
        </p:nvSpPr>
        <p:spPr>
          <a:xfrm>
            <a:off x="9463288" y="4994425"/>
            <a:ext cx="894481" cy="706645"/>
          </a:xfrm>
          <a:prstGeom prst="cube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 rot="1080000">
            <a:off x="9898272" y="4522317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>
                <a:solidFill>
                  <a:srgbClr val="FF0000"/>
                </a:solidFill>
              </a:rPr>
              <a:t>$</a:t>
            </a:r>
            <a:endParaRPr lang="en-US" sz="3600"/>
          </a:p>
        </p:txBody>
      </p:sp>
      <p:sp>
        <p:nvSpPr>
          <p:cNvPr id="52" name="TextBox 51"/>
          <p:cNvSpPr txBox="1"/>
          <p:nvPr/>
        </p:nvSpPr>
        <p:spPr>
          <a:xfrm rot="1080000">
            <a:off x="9599997" y="4509893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>
                <a:solidFill>
                  <a:srgbClr val="FF0000"/>
                </a:solidFill>
              </a:rPr>
              <a:t>$</a:t>
            </a:r>
            <a:endParaRPr lang="en-US" sz="3600"/>
          </a:p>
        </p:txBody>
      </p:sp>
      <p:sp>
        <p:nvSpPr>
          <p:cNvPr id="53" name="TextBox 52"/>
          <p:cNvSpPr txBox="1"/>
          <p:nvPr/>
        </p:nvSpPr>
        <p:spPr>
          <a:xfrm rot="1080000">
            <a:off x="8879165" y="4485045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>
                <a:solidFill>
                  <a:srgbClr val="FF0000"/>
                </a:solidFill>
              </a:rPr>
              <a:t>$</a:t>
            </a:r>
            <a:endParaRPr lang="en-US" sz="3600"/>
          </a:p>
        </p:txBody>
      </p:sp>
      <p:sp>
        <p:nvSpPr>
          <p:cNvPr id="54" name="TextBox 53"/>
          <p:cNvSpPr txBox="1"/>
          <p:nvPr/>
        </p:nvSpPr>
        <p:spPr>
          <a:xfrm rot="1080000">
            <a:off x="8531178" y="4485045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>
                <a:solidFill>
                  <a:srgbClr val="FF0000"/>
                </a:solidFill>
              </a:rPr>
              <a:t>$</a:t>
            </a:r>
            <a:endParaRPr lang="en-US" sz="3600"/>
          </a:p>
        </p:txBody>
      </p:sp>
      <p:sp>
        <p:nvSpPr>
          <p:cNvPr id="56" name="Cube 55"/>
          <p:cNvSpPr/>
          <p:nvPr/>
        </p:nvSpPr>
        <p:spPr>
          <a:xfrm>
            <a:off x="8369612" y="5752284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ube 57"/>
          <p:cNvSpPr/>
          <p:nvPr/>
        </p:nvSpPr>
        <p:spPr>
          <a:xfrm>
            <a:off x="8553214" y="5938630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ube 58"/>
          <p:cNvSpPr/>
          <p:nvPr/>
        </p:nvSpPr>
        <p:spPr>
          <a:xfrm>
            <a:off x="8739572" y="6124989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ube 60"/>
          <p:cNvSpPr/>
          <p:nvPr/>
        </p:nvSpPr>
        <p:spPr>
          <a:xfrm>
            <a:off x="9475716" y="5801980"/>
            <a:ext cx="385797" cy="271602"/>
          </a:xfrm>
          <a:prstGeom prst="cub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ube 61"/>
          <p:cNvSpPr/>
          <p:nvPr/>
        </p:nvSpPr>
        <p:spPr>
          <a:xfrm>
            <a:off x="9795605" y="6112565"/>
            <a:ext cx="385797" cy="271602"/>
          </a:xfrm>
          <a:prstGeom prst="cub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419324" y="5193208"/>
            <a:ext cx="230853" cy="182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9525428" y="5193208"/>
            <a:ext cx="230853" cy="182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5-Point Star 65"/>
          <p:cNvSpPr/>
          <p:nvPr/>
        </p:nvSpPr>
        <p:spPr>
          <a:xfrm>
            <a:off x="8754884" y="5404415"/>
            <a:ext cx="317850" cy="24350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5-Point Star 66"/>
          <p:cNvSpPr/>
          <p:nvPr/>
        </p:nvSpPr>
        <p:spPr>
          <a:xfrm>
            <a:off x="9860988" y="5404415"/>
            <a:ext cx="317850" cy="24350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416820" y="521817"/>
            <a:ext cx="894481" cy="706645"/>
          </a:xfrm>
          <a:prstGeom prst="cub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ube 68"/>
          <p:cNvSpPr/>
          <p:nvPr/>
        </p:nvSpPr>
        <p:spPr>
          <a:xfrm>
            <a:off x="1143401" y="1764208"/>
            <a:ext cx="657629" cy="457960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ube 70"/>
          <p:cNvSpPr/>
          <p:nvPr/>
        </p:nvSpPr>
        <p:spPr>
          <a:xfrm>
            <a:off x="1503817" y="1950567"/>
            <a:ext cx="657629" cy="457960"/>
          </a:xfrm>
          <a:prstGeom prst="cube">
            <a:avLst/>
          </a:prstGeom>
          <a:solidFill>
            <a:schemeClr val="bg1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ube 71"/>
          <p:cNvSpPr/>
          <p:nvPr/>
        </p:nvSpPr>
        <p:spPr>
          <a:xfrm>
            <a:off x="1876661" y="2199045"/>
            <a:ext cx="657629" cy="457960"/>
          </a:xfrm>
          <a:prstGeom prst="cube">
            <a:avLst/>
          </a:prstGeom>
          <a:solidFill>
            <a:srgbClr val="FFFF0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ube 74"/>
          <p:cNvSpPr/>
          <p:nvPr/>
        </p:nvSpPr>
        <p:spPr>
          <a:xfrm>
            <a:off x="1118545" y="5628045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ube 75"/>
          <p:cNvSpPr/>
          <p:nvPr/>
        </p:nvSpPr>
        <p:spPr>
          <a:xfrm>
            <a:off x="1304510" y="5665304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ube 76"/>
          <p:cNvSpPr/>
          <p:nvPr/>
        </p:nvSpPr>
        <p:spPr>
          <a:xfrm>
            <a:off x="1478960" y="5715012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ube 77"/>
          <p:cNvSpPr/>
          <p:nvPr/>
        </p:nvSpPr>
        <p:spPr>
          <a:xfrm>
            <a:off x="1665382" y="5764708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ube 78"/>
          <p:cNvSpPr/>
          <p:nvPr/>
        </p:nvSpPr>
        <p:spPr>
          <a:xfrm>
            <a:off x="1068832" y="6013186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ube 79"/>
          <p:cNvSpPr/>
          <p:nvPr/>
        </p:nvSpPr>
        <p:spPr>
          <a:xfrm>
            <a:off x="1329823" y="6075306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ube 80"/>
          <p:cNvSpPr/>
          <p:nvPr/>
        </p:nvSpPr>
        <p:spPr>
          <a:xfrm>
            <a:off x="1578386" y="6112578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ube 81"/>
          <p:cNvSpPr/>
          <p:nvPr/>
        </p:nvSpPr>
        <p:spPr>
          <a:xfrm>
            <a:off x="2212220" y="5739860"/>
            <a:ext cx="385797" cy="271602"/>
          </a:xfrm>
          <a:prstGeom prst="cub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ube 82"/>
          <p:cNvSpPr/>
          <p:nvPr/>
        </p:nvSpPr>
        <p:spPr>
          <a:xfrm>
            <a:off x="2411071" y="6075306"/>
            <a:ext cx="385797" cy="271602"/>
          </a:xfrm>
          <a:prstGeom prst="cub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180685" y="4509181"/>
            <a:ext cx="1497347" cy="5921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 rot="-60000">
            <a:off x="1130973" y="4471909"/>
            <a:ext cx="1619324" cy="64611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$ $</a:t>
            </a:r>
            <a:endParaRPr 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415708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9175" y="186220"/>
            <a:ext cx="1882775" cy="6386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13795" y="204107"/>
            <a:ext cx="3449638" cy="63636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charset="0"/>
                <a:cs typeface="Times New Roman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2413424" y="2715426"/>
            <a:ext cx="6169691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5B9BD5"/>
                </a:solidFill>
              </a:rPr>
              <a:t>ERP CATALOGO</a:t>
            </a:r>
            <a:endParaRPr lang="en-US" sz="7200" dirty="0">
              <a:solidFill>
                <a:srgbClr val="5B9BD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5340000">
            <a:off x="9642778" y="3043871"/>
            <a:ext cx="2739800" cy="120015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7200" dirty="0">
                <a:solidFill>
                  <a:srgbClr val="ED7D31"/>
                </a:solidFill>
              </a:rPr>
              <a:t>VTEX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3020069" y="219744"/>
            <a:ext cx="4099187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DEPARTAMENTO</a:t>
            </a:r>
            <a:endParaRPr lang="en-US" sz="2000" dirty="0"/>
          </a:p>
        </p:txBody>
      </p:sp>
      <p:sp>
        <p:nvSpPr>
          <p:cNvPr id="16" name="Cube 15"/>
          <p:cNvSpPr/>
          <p:nvPr/>
        </p:nvSpPr>
        <p:spPr>
          <a:xfrm>
            <a:off x="8408353" y="1635669"/>
            <a:ext cx="894481" cy="706645"/>
          </a:xfrm>
          <a:prstGeom prst="cub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7412646" y="4078218"/>
            <a:ext cx="894481" cy="706645"/>
          </a:xfrm>
          <a:prstGeom prst="cube">
            <a:avLst/>
          </a:prstGeom>
          <a:solidFill>
            <a:schemeClr val="accent6"/>
          </a:solidFill>
          <a:ln w="285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/>
          <p:cNvSpPr/>
          <p:nvPr/>
        </p:nvSpPr>
        <p:spPr>
          <a:xfrm>
            <a:off x="8419324" y="4061535"/>
            <a:ext cx="894481" cy="706645"/>
          </a:xfrm>
          <a:prstGeom prst="cub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9525428" y="4065794"/>
            <a:ext cx="894481" cy="706645"/>
          </a:xfrm>
          <a:prstGeom prst="cub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449930" y="4314273"/>
            <a:ext cx="230853" cy="182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481465" y="4277001"/>
            <a:ext cx="230853" cy="182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587569" y="4277001"/>
            <a:ext cx="230853" cy="182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/>
          <p:cNvSpPr/>
          <p:nvPr/>
        </p:nvSpPr>
        <p:spPr>
          <a:xfrm>
            <a:off x="7797918" y="4475784"/>
            <a:ext cx="317850" cy="24350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-Point Star 27"/>
          <p:cNvSpPr/>
          <p:nvPr/>
        </p:nvSpPr>
        <p:spPr>
          <a:xfrm>
            <a:off x="8829453" y="4463360"/>
            <a:ext cx="317850" cy="24350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5-Point Star 28"/>
          <p:cNvSpPr/>
          <p:nvPr/>
        </p:nvSpPr>
        <p:spPr>
          <a:xfrm>
            <a:off x="9923129" y="4488207"/>
            <a:ext cx="317850" cy="24350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upo 137"/>
          <p:cNvGrpSpPr/>
          <p:nvPr/>
        </p:nvGrpSpPr>
        <p:grpSpPr>
          <a:xfrm>
            <a:off x="7377182" y="2883032"/>
            <a:ext cx="894481" cy="706645"/>
            <a:chOff x="7377182" y="2883032"/>
            <a:chExt cx="894481" cy="706645"/>
          </a:xfrm>
        </p:grpSpPr>
        <p:sp>
          <p:nvSpPr>
            <p:cNvPr id="17" name="Cube 16"/>
            <p:cNvSpPr/>
            <p:nvPr/>
          </p:nvSpPr>
          <p:spPr>
            <a:xfrm>
              <a:off x="7377182" y="2883032"/>
              <a:ext cx="894481" cy="706645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5-Point Star 40"/>
            <p:cNvSpPr/>
            <p:nvPr/>
          </p:nvSpPr>
          <p:spPr>
            <a:xfrm>
              <a:off x="7882373" y="3314357"/>
              <a:ext cx="317850" cy="243509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7530119" y="3091082"/>
              <a:ext cx="230853" cy="1821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 rot="1080000">
            <a:off x="7449930" y="3991301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$</a:t>
            </a:r>
            <a:endParaRPr lang="en-US" sz="3600" dirty="0"/>
          </a:p>
        </p:txBody>
      </p:sp>
      <p:sp>
        <p:nvSpPr>
          <p:cNvPr id="44" name="Cube 43"/>
          <p:cNvSpPr/>
          <p:nvPr/>
        </p:nvSpPr>
        <p:spPr>
          <a:xfrm>
            <a:off x="7338077" y="4813424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be 44"/>
          <p:cNvSpPr/>
          <p:nvPr/>
        </p:nvSpPr>
        <p:spPr>
          <a:xfrm>
            <a:off x="7382797" y="4965358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be 45"/>
          <p:cNvSpPr/>
          <p:nvPr/>
        </p:nvSpPr>
        <p:spPr>
          <a:xfrm>
            <a:off x="7785490" y="4833656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be 46"/>
          <p:cNvSpPr/>
          <p:nvPr/>
        </p:nvSpPr>
        <p:spPr>
          <a:xfrm>
            <a:off x="7883093" y="4965358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 rot="1080000">
            <a:off x="7760633" y="3978877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$</a:t>
            </a:r>
            <a:endParaRPr lang="en-US" sz="3600" dirty="0"/>
          </a:p>
        </p:txBody>
      </p:sp>
      <p:sp>
        <p:nvSpPr>
          <p:cNvPr id="51" name="TextBox 50"/>
          <p:cNvSpPr txBox="1"/>
          <p:nvPr/>
        </p:nvSpPr>
        <p:spPr>
          <a:xfrm rot="1080000">
            <a:off x="9898272" y="4016149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>
                <a:solidFill>
                  <a:srgbClr val="FF0000"/>
                </a:solidFill>
              </a:rPr>
              <a:t>$</a:t>
            </a:r>
            <a:endParaRPr lang="en-US" sz="3600"/>
          </a:p>
        </p:txBody>
      </p:sp>
      <p:sp>
        <p:nvSpPr>
          <p:cNvPr id="52" name="TextBox 51"/>
          <p:cNvSpPr txBox="1"/>
          <p:nvPr/>
        </p:nvSpPr>
        <p:spPr>
          <a:xfrm rot="1080000">
            <a:off x="9599997" y="4003725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>
                <a:solidFill>
                  <a:srgbClr val="FF0000"/>
                </a:solidFill>
              </a:rPr>
              <a:t>$</a:t>
            </a:r>
            <a:endParaRPr lang="en-US" sz="3600"/>
          </a:p>
        </p:txBody>
      </p:sp>
      <p:sp>
        <p:nvSpPr>
          <p:cNvPr id="53" name="TextBox 52"/>
          <p:cNvSpPr txBox="1"/>
          <p:nvPr/>
        </p:nvSpPr>
        <p:spPr>
          <a:xfrm rot="1080000">
            <a:off x="8879165" y="3978877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$</a:t>
            </a:r>
            <a:endParaRPr lang="en-US" sz="3600" dirty="0"/>
          </a:p>
        </p:txBody>
      </p:sp>
      <p:sp>
        <p:nvSpPr>
          <p:cNvPr id="54" name="TextBox 53"/>
          <p:cNvSpPr txBox="1"/>
          <p:nvPr/>
        </p:nvSpPr>
        <p:spPr>
          <a:xfrm rot="1080000">
            <a:off x="8531178" y="3978877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$</a:t>
            </a:r>
            <a:endParaRPr lang="en-US" sz="3600" dirty="0"/>
          </a:p>
        </p:txBody>
      </p:sp>
      <p:sp>
        <p:nvSpPr>
          <p:cNvPr id="56" name="Cube 55"/>
          <p:cNvSpPr/>
          <p:nvPr/>
        </p:nvSpPr>
        <p:spPr>
          <a:xfrm>
            <a:off x="8369612" y="4788932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ube 57"/>
          <p:cNvSpPr/>
          <p:nvPr/>
        </p:nvSpPr>
        <p:spPr>
          <a:xfrm>
            <a:off x="8553214" y="4893638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ube 58"/>
          <p:cNvSpPr/>
          <p:nvPr/>
        </p:nvSpPr>
        <p:spPr>
          <a:xfrm>
            <a:off x="8739572" y="4933045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ube 60"/>
          <p:cNvSpPr/>
          <p:nvPr/>
        </p:nvSpPr>
        <p:spPr>
          <a:xfrm>
            <a:off x="9475716" y="4822300"/>
            <a:ext cx="385797" cy="271602"/>
          </a:xfrm>
          <a:prstGeom prst="cub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ube 61"/>
          <p:cNvSpPr/>
          <p:nvPr/>
        </p:nvSpPr>
        <p:spPr>
          <a:xfrm>
            <a:off x="9795605" y="4855309"/>
            <a:ext cx="385797" cy="271602"/>
          </a:xfrm>
          <a:prstGeom prst="cub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upo 138"/>
          <p:cNvGrpSpPr/>
          <p:nvPr/>
        </p:nvGrpSpPr>
        <p:grpSpPr>
          <a:xfrm>
            <a:off x="8454166" y="2858184"/>
            <a:ext cx="894481" cy="706645"/>
            <a:chOff x="8454166" y="2841856"/>
            <a:chExt cx="894481" cy="706645"/>
          </a:xfrm>
        </p:grpSpPr>
        <p:sp>
          <p:nvSpPr>
            <p:cNvPr id="18" name="Cube 17"/>
            <p:cNvSpPr/>
            <p:nvPr/>
          </p:nvSpPr>
          <p:spPr>
            <a:xfrm>
              <a:off x="8454166" y="2841856"/>
              <a:ext cx="894481" cy="706645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8607102" y="3054165"/>
              <a:ext cx="230853" cy="1821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5-Point Star 65"/>
            <p:cNvSpPr/>
            <p:nvPr/>
          </p:nvSpPr>
          <p:spPr>
            <a:xfrm>
              <a:off x="8991649" y="3281701"/>
              <a:ext cx="317850" cy="243509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upo 139"/>
          <p:cNvGrpSpPr/>
          <p:nvPr/>
        </p:nvGrpSpPr>
        <p:grpSpPr>
          <a:xfrm>
            <a:off x="9608890" y="2849664"/>
            <a:ext cx="894481" cy="706645"/>
            <a:chOff x="9608890" y="2849664"/>
            <a:chExt cx="894481" cy="706645"/>
          </a:xfrm>
        </p:grpSpPr>
        <p:sp>
          <p:nvSpPr>
            <p:cNvPr id="19" name="Cube 18"/>
            <p:cNvSpPr/>
            <p:nvPr/>
          </p:nvSpPr>
          <p:spPr>
            <a:xfrm>
              <a:off x="9608890" y="2849664"/>
              <a:ext cx="894481" cy="706645"/>
            </a:xfrm>
            <a:prstGeom prst="cube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9688713" y="3054165"/>
              <a:ext cx="230853" cy="1821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5-Point Star 66"/>
            <p:cNvSpPr/>
            <p:nvPr/>
          </p:nvSpPr>
          <p:spPr>
            <a:xfrm>
              <a:off x="9950795" y="3265372"/>
              <a:ext cx="317850" cy="243509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Cube 67"/>
          <p:cNvSpPr/>
          <p:nvPr/>
        </p:nvSpPr>
        <p:spPr>
          <a:xfrm>
            <a:off x="1416820" y="1566809"/>
            <a:ext cx="894481" cy="706645"/>
          </a:xfrm>
          <a:prstGeom prst="cub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ube 68"/>
          <p:cNvSpPr/>
          <p:nvPr/>
        </p:nvSpPr>
        <p:spPr>
          <a:xfrm>
            <a:off x="1143401" y="2564280"/>
            <a:ext cx="657629" cy="457960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ube 70"/>
          <p:cNvSpPr/>
          <p:nvPr/>
        </p:nvSpPr>
        <p:spPr>
          <a:xfrm>
            <a:off x="1503817" y="2750639"/>
            <a:ext cx="657629" cy="457960"/>
          </a:xfrm>
          <a:prstGeom prst="cube">
            <a:avLst/>
          </a:prstGeom>
          <a:solidFill>
            <a:schemeClr val="bg1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ube 71"/>
          <p:cNvSpPr/>
          <p:nvPr/>
        </p:nvSpPr>
        <p:spPr>
          <a:xfrm>
            <a:off x="1876661" y="2999117"/>
            <a:ext cx="657629" cy="457960"/>
          </a:xfrm>
          <a:prstGeom prst="cube">
            <a:avLst/>
          </a:prstGeom>
          <a:solidFill>
            <a:srgbClr val="FFFF0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180685" y="3993224"/>
            <a:ext cx="1497347" cy="5118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 rot="-60000">
            <a:off x="1130973" y="3931460"/>
            <a:ext cx="1619324" cy="64611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$ $</a:t>
            </a:r>
            <a:endParaRPr lang="en-US" sz="3600" dirty="0"/>
          </a:p>
        </p:txBody>
      </p:sp>
      <p:sp>
        <p:nvSpPr>
          <p:cNvPr id="85" name="Right Arrow 13"/>
          <p:cNvSpPr/>
          <p:nvPr/>
        </p:nvSpPr>
        <p:spPr>
          <a:xfrm>
            <a:off x="3020069" y="516383"/>
            <a:ext cx="4099187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CATEGORIA</a:t>
            </a:r>
            <a:endParaRPr lang="en-US" sz="2000" dirty="0"/>
          </a:p>
        </p:txBody>
      </p:sp>
      <p:sp>
        <p:nvSpPr>
          <p:cNvPr id="87" name="Right Arrow 13"/>
          <p:cNvSpPr/>
          <p:nvPr/>
        </p:nvSpPr>
        <p:spPr>
          <a:xfrm>
            <a:off x="3020069" y="837515"/>
            <a:ext cx="4099187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MARCA</a:t>
            </a:r>
            <a:endParaRPr lang="en-US" sz="2000" dirty="0"/>
          </a:p>
        </p:txBody>
      </p:sp>
      <p:sp>
        <p:nvSpPr>
          <p:cNvPr id="91" name="Right Arrow 13"/>
          <p:cNvSpPr/>
          <p:nvPr/>
        </p:nvSpPr>
        <p:spPr>
          <a:xfrm>
            <a:off x="3020069" y="1479765"/>
            <a:ext cx="4099187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PRODUTO</a:t>
            </a:r>
          </a:p>
        </p:txBody>
      </p:sp>
      <p:sp>
        <p:nvSpPr>
          <p:cNvPr id="93" name="Right Arrow 13"/>
          <p:cNvSpPr/>
          <p:nvPr/>
        </p:nvSpPr>
        <p:spPr>
          <a:xfrm>
            <a:off x="3020069" y="2609156"/>
            <a:ext cx="4099187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SKU</a:t>
            </a:r>
            <a:endParaRPr lang="en-US" sz="2000" dirty="0"/>
          </a:p>
        </p:txBody>
      </p:sp>
      <p:sp>
        <p:nvSpPr>
          <p:cNvPr id="94" name="Right Arrow 13"/>
          <p:cNvSpPr/>
          <p:nvPr/>
        </p:nvSpPr>
        <p:spPr>
          <a:xfrm>
            <a:off x="3020069" y="2908521"/>
            <a:ext cx="4099187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CAMPO DE SKU</a:t>
            </a:r>
            <a:endParaRPr lang="en-US" sz="2000" dirty="0"/>
          </a:p>
        </p:txBody>
      </p:sp>
      <p:sp>
        <p:nvSpPr>
          <p:cNvPr id="96" name="Right Arrow 13"/>
          <p:cNvSpPr/>
          <p:nvPr/>
        </p:nvSpPr>
        <p:spPr>
          <a:xfrm>
            <a:off x="3020069" y="4217519"/>
            <a:ext cx="4099187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PREÇO</a:t>
            </a:r>
            <a:endParaRPr lang="en-US" sz="2000" dirty="0"/>
          </a:p>
        </p:txBody>
      </p:sp>
      <p:sp>
        <p:nvSpPr>
          <p:cNvPr id="97" name="Right Arrow 13"/>
          <p:cNvSpPr/>
          <p:nvPr/>
        </p:nvSpPr>
        <p:spPr>
          <a:xfrm>
            <a:off x="3020069" y="4663837"/>
            <a:ext cx="4099187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ESTOQUE</a:t>
            </a:r>
            <a:endParaRPr lang="en-US" sz="2000" dirty="0"/>
          </a:p>
        </p:txBody>
      </p:sp>
      <p:sp>
        <p:nvSpPr>
          <p:cNvPr id="102" name="Right Arrow 13"/>
          <p:cNvSpPr/>
          <p:nvPr/>
        </p:nvSpPr>
        <p:spPr>
          <a:xfrm>
            <a:off x="3020069" y="5519058"/>
            <a:ext cx="4099187" cy="800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ATIVA SKU</a:t>
            </a:r>
            <a:endParaRPr lang="en-US" sz="2000" dirty="0"/>
          </a:p>
        </p:txBody>
      </p:sp>
      <p:grpSp>
        <p:nvGrpSpPr>
          <p:cNvPr id="111" name="Grupo 110"/>
          <p:cNvGrpSpPr/>
          <p:nvPr/>
        </p:nvGrpSpPr>
        <p:grpSpPr>
          <a:xfrm>
            <a:off x="7437955" y="354744"/>
            <a:ext cx="3069482" cy="363713"/>
            <a:chOff x="7375361" y="3019023"/>
            <a:chExt cx="3089323" cy="988943"/>
          </a:xfrm>
        </p:grpSpPr>
        <p:cxnSp>
          <p:nvCxnSpPr>
            <p:cNvPr id="112" name="Straight Arrow Connector 34"/>
            <p:cNvCxnSpPr/>
            <p:nvPr/>
          </p:nvCxnSpPr>
          <p:spPr>
            <a:xfrm flipH="1">
              <a:off x="10457538" y="3019023"/>
              <a:ext cx="5281" cy="951671"/>
            </a:xfrm>
            <a:prstGeom prst="straightConnector1">
              <a:avLst/>
            </a:prstGeom>
            <a:ln w="28575"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13" name="Grupo 102"/>
            <p:cNvGrpSpPr/>
            <p:nvPr/>
          </p:nvGrpSpPr>
          <p:grpSpPr>
            <a:xfrm>
              <a:off x="7375361" y="3031447"/>
              <a:ext cx="3089323" cy="976519"/>
              <a:chOff x="7375361" y="3031447"/>
              <a:chExt cx="3089323" cy="976519"/>
            </a:xfrm>
          </p:grpSpPr>
          <p:cxnSp>
            <p:nvCxnSpPr>
              <p:cNvPr id="114" name="Straight Arrow Connector 29"/>
              <p:cNvCxnSpPr/>
              <p:nvPr/>
            </p:nvCxnSpPr>
            <p:spPr>
              <a:xfrm flipV="1">
                <a:off x="7375361" y="3970697"/>
                <a:ext cx="3076895" cy="17393"/>
              </a:xfrm>
              <a:prstGeom prst="straightConnector1">
                <a:avLst/>
              </a:prstGeom>
              <a:ln w="57150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5" name="Straight Arrow Connector 31"/>
              <p:cNvCxnSpPr/>
              <p:nvPr/>
            </p:nvCxnSpPr>
            <p:spPr>
              <a:xfrm flipH="1">
                <a:off x="8357184" y="3056295"/>
                <a:ext cx="5281" cy="951671"/>
              </a:xfrm>
              <a:prstGeom prst="straightConnector1">
                <a:avLst/>
              </a:prstGeom>
              <a:ln w="28575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6" name="Straight Arrow Connector 32"/>
              <p:cNvCxnSpPr/>
              <p:nvPr/>
            </p:nvCxnSpPr>
            <p:spPr>
              <a:xfrm flipV="1">
                <a:off x="7400217" y="3031447"/>
                <a:ext cx="3064467" cy="17393"/>
              </a:xfrm>
              <a:prstGeom prst="straightConnector1">
                <a:avLst/>
              </a:prstGeom>
              <a:ln w="57150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7" name="Straight Arrow Connector 33"/>
              <p:cNvCxnSpPr/>
              <p:nvPr/>
            </p:nvCxnSpPr>
            <p:spPr>
              <a:xfrm flipH="1">
                <a:off x="9401147" y="3043871"/>
                <a:ext cx="5281" cy="951671"/>
              </a:xfrm>
              <a:prstGeom prst="straightConnector1">
                <a:avLst/>
              </a:prstGeom>
              <a:ln w="28575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8" name="Straight Arrow Connector 35"/>
              <p:cNvCxnSpPr/>
              <p:nvPr/>
            </p:nvCxnSpPr>
            <p:spPr>
              <a:xfrm flipH="1">
                <a:off x="7375361" y="3031447"/>
                <a:ext cx="5281" cy="951671"/>
              </a:xfrm>
              <a:prstGeom prst="straightConnector1">
                <a:avLst/>
              </a:prstGeom>
              <a:ln w="28575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27" name="Grupo 126"/>
          <p:cNvGrpSpPr/>
          <p:nvPr/>
        </p:nvGrpSpPr>
        <p:grpSpPr>
          <a:xfrm>
            <a:off x="7443396" y="760245"/>
            <a:ext cx="3069482" cy="363713"/>
            <a:chOff x="7375361" y="3019023"/>
            <a:chExt cx="3089323" cy="988943"/>
          </a:xfrm>
        </p:grpSpPr>
        <p:cxnSp>
          <p:nvCxnSpPr>
            <p:cNvPr id="128" name="Straight Arrow Connector 34"/>
            <p:cNvCxnSpPr/>
            <p:nvPr/>
          </p:nvCxnSpPr>
          <p:spPr>
            <a:xfrm flipH="1">
              <a:off x="10457538" y="3019023"/>
              <a:ext cx="5281" cy="951671"/>
            </a:xfrm>
            <a:prstGeom prst="straightConnector1">
              <a:avLst/>
            </a:prstGeom>
            <a:ln w="28575"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29" name="Grupo 102"/>
            <p:cNvGrpSpPr/>
            <p:nvPr/>
          </p:nvGrpSpPr>
          <p:grpSpPr>
            <a:xfrm>
              <a:off x="7375361" y="3031447"/>
              <a:ext cx="3089323" cy="976519"/>
              <a:chOff x="7375361" y="3031447"/>
              <a:chExt cx="3089323" cy="976519"/>
            </a:xfrm>
          </p:grpSpPr>
          <p:cxnSp>
            <p:nvCxnSpPr>
              <p:cNvPr id="130" name="Straight Arrow Connector 29"/>
              <p:cNvCxnSpPr/>
              <p:nvPr/>
            </p:nvCxnSpPr>
            <p:spPr>
              <a:xfrm flipV="1">
                <a:off x="7375361" y="3970697"/>
                <a:ext cx="3076895" cy="17393"/>
              </a:xfrm>
              <a:prstGeom prst="straightConnector1">
                <a:avLst/>
              </a:prstGeom>
              <a:ln w="57150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1" name="Straight Arrow Connector 31"/>
              <p:cNvCxnSpPr/>
              <p:nvPr/>
            </p:nvCxnSpPr>
            <p:spPr>
              <a:xfrm flipH="1">
                <a:off x="8357184" y="3056295"/>
                <a:ext cx="5281" cy="951671"/>
              </a:xfrm>
              <a:prstGeom prst="straightConnector1">
                <a:avLst/>
              </a:prstGeom>
              <a:ln w="28575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2" name="Straight Arrow Connector 32"/>
              <p:cNvCxnSpPr/>
              <p:nvPr/>
            </p:nvCxnSpPr>
            <p:spPr>
              <a:xfrm flipV="1">
                <a:off x="7400217" y="3031447"/>
                <a:ext cx="3064467" cy="17393"/>
              </a:xfrm>
              <a:prstGeom prst="straightConnector1">
                <a:avLst/>
              </a:prstGeom>
              <a:ln w="57150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3" name="Straight Arrow Connector 33"/>
              <p:cNvCxnSpPr/>
              <p:nvPr/>
            </p:nvCxnSpPr>
            <p:spPr>
              <a:xfrm flipH="1">
                <a:off x="9401147" y="3043871"/>
                <a:ext cx="5281" cy="951671"/>
              </a:xfrm>
              <a:prstGeom prst="straightConnector1">
                <a:avLst/>
              </a:prstGeom>
              <a:ln w="28575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4" name="Straight Arrow Connector 35"/>
              <p:cNvCxnSpPr/>
              <p:nvPr/>
            </p:nvCxnSpPr>
            <p:spPr>
              <a:xfrm flipH="1">
                <a:off x="7375361" y="3031447"/>
                <a:ext cx="5281" cy="951671"/>
              </a:xfrm>
              <a:prstGeom prst="straightConnector1">
                <a:avLst/>
              </a:prstGeom>
              <a:ln w="28575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41" name="Grupo 140"/>
          <p:cNvGrpSpPr/>
          <p:nvPr/>
        </p:nvGrpSpPr>
        <p:grpSpPr>
          <a:xfrm>
            <a:off x="7366302" y="5574436"/>
            <a:ext cx="894481" cy="706645"/>
            <a:chOff x="7377182" y="2883032"/>
            <a:chExt cx="894481" cy="706645"/>
          </a:xfrm>
          <a:effectLst>
            <a:innerShdw blurRad="63500" dist="50800" dir="18900000">
              <a:schemeClr val="accent3">
                <a:alpha val="50000"/>
              </a:schemeClr>
            </a:innerShdw>
          </a:effectLst>
        </p:grpSpPr>
        <p:sp>
          <p:nvSpPr>
            <p:cNvPr id="142" name="Cube 16"/>
            <p:cNvSpPr/>
            <p:nvPr/>
          </p:nvSpPr>
          <p:spPr>
            <a:xfrm>
              <a:off x="7377182" y="2883032"/>
              <a:ext cx="894481" cy="706645"/>
            </a:xfrm>
            <a:prstGeom prst="cube">
              <a:avLst/>
            </a:prstGeom>
            <a:solidFill>
              <a:schemeClr val="accent6"/>
            </a:solidFill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5-Point Star 40"/>
            <p:cNvSpPr/>
            <p:nvPr/>
          </p:nvSpPr>
          <p:spPr>
            <a:xfrm>
              <a:off x="7882373" y="3314357"/>
              <a:ext cx="317850" cy="243509"/>
            </a:xfrm>
            <a:prstGeom prst="star5">
              <a:avLst/>
            </a:prstGeom>
            <a:solidFill>
              <a:srgbClr val="FFFF00"/>
            </a:solidFill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41"/>
            <p:cNvSpPr/>
            <p:nvPr/>
          </p:nvSpPr>
          <p:spPr>
            <a:xfrm>
              <a:off x="7530119" y="3091082"/>
              <a:ext cx="230853" cy="182148"/>
            </a:xfrm>
            <a:prstGeom prst="ellipse">
              <a:avLst/>
            </a:prstGeom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upo 144"/>
          <p:cNvGrpSpPr/>
          <p:nvPr/>
        </p:nvGrpSpPr>
        <p:grpSpPr>
          <a:xfrm>
            <a:off x="8443286" y="5549588"/>
            <a:ext cx="894481" cy="706645"/>
            <a:chOff x="8454166" y="2841856"/>
            <a:chExt cx="894481" cy="706645"/>
          </a:xfrm>
          <a:effectLst>
            <a:innerShdw blurRad="63500" dist="50800" dir="18900000">
              <a:schemeClr val="accent3">
                <a:alpha val="50000"/>
              </a:schemeClr>
            </a:innerShdw>
          </a:effectLst>
        </p:grpSpPr>
        <p:sp>
          <p:nvSpPr>
            <p:cNvPr id="146" name="Cube 17"/>
            <p:cNvSpPr/>
            <p:nvPr/>
          </p:nvSpPr>
          <p:spPr>
            <a:xfrm>
              <a:off x="8454166" y="2841856"/>
              <a:ext cx="894481" cy="706645"/>
            </a:xfrm>
            <a:prstGeom prst="cube">
              <a:avLst/>
            </a:prstGeom>
            <a:solidFill>
              <a:schemeClr val="bg1"/>
            </a:solidFill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62"/>
            <p:cNvSpPr/>
            <p:nvPr/>
          </p:nvSpPr>
          <p:spPr>
            <a:xfrm>
              <a:off x="8607102" y="3054165"/>
              <a:ext cx="230853" cy="182148"/>
            </a:xfrm>
            <a:prstGeom prst="ellipse">
              <a:avLst/>
            </a:prstGeom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5-Point Star 65"/>
            <p:cNvSpPr/>
            <p:nvPr/>
          </p:nvSpPr>
          <p:spPr>
            <a:xfrm>
              <a:off x="8991649" y="3281701"/>
              <a:ext cx="317850" cy="243509"/>
            </a:xfrm>
            <a:prstGeom prst="star5">
              <a:avLst/>
            </a:prstGeom>
            <a:solidFill>
              <a:srgbClr val="FFFF00"/>
            </a:solidFill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9" name="Grupo 148"/>
          <p:cNvGrpSpPr/>
          <p:nvPr/>
        </p:nvGrpSpPr>
        <p:grpSpPr>
          <a:xfrm>
            <a:off x="9598010" y="5541068"/>
            <a:ext cx="894481" cy="706645"/>
            <a:chOff x="9608890" y="2849664"/>
            <a:chExt cx="894481" cy="706645"/>
          </a:xfrm>
          <a:effectLst>
            <a:innerShdw blurRad="63500" dist="50800" dir="18900000">
              <a:schemeClr val="accent3">
                <a:alpha val="50000"/>
              </a:schemeClr>
            </a:innerShdw>
          </a:effectLst>
        </p:grpSpPr>
        <p:sp>
          <p:nvSpPr>
            <p:cNvPr id="150" name="Cube 18"/>
            <p:cNvSpPr/>
            <p:nvPr/>
          </p:nvSpPr>
          <p:spPr>
            <a:xfrm>
              <a:off x="9608890" y="2849664"/>
              <a:ext cx="894481" cy="706645"/>
            </a:xfrm>
            <a:prstGeom prst="cube">
              <a:avLst/>
            </a:prstGeom>
            <a:solidFill>
              <a:srgbClr val="FFFF00"/>
            </a:solidFill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64"/>
            <p:cNvSpPr/>
            <p:nvPr/>
          </p:nvSpPr>
          <p:spPr>
            <a:xfrm>
              <a:off x="9688713" y="3054165"/>
              <a:ext cx="230853" cy="182148"/>
            </a:xfrm>
            <a:prstGeom prst="ellipse">
              <a:avLst/>
            </a:prstGeom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5-Point Star 66"/>
            <p:cNvSpPr/>
            <p:nvPr/>
          </p:nvSpPr>
          <p:spPr>
            <a:xfrm>
              <a:off x="9950795" y="3265372"/>
              <a:ext cx="317850" cy="243509"/>
            </a:xfrm>
            <a:prstGeom prst="star5">
              <a:avLst/>
            </a:prstGeom>
            <a:solidFill>
              <a:srgbClr val="FFFF00"/>
            </a:solidFill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3" name="Grupo 152"/>
          <p:cNvGrpSpPr/>
          <p:nvPr/>
        </p:nvGrpSpPr>
        <p:grpSpPr>
          <a:xfrm>
            <a:off x="1140567" y="409169"/>
            <a:ext cx="1646176" cy="352820"/>
            <a:chOff x="7375361" y="3019023"/>
            <a:chExt cx="3089323" cy="988943"/>
          </a:xfrm>
        </p:grpSpPr>
        <p:cxnSp>
          <p:nvCxnSpPr>
            <p:cNvPr id="154" name="Straight Arrow Connector 34"/>
            <p:cNvCxnSpPr/>
            <p:nvPr/>
          </p:nvCxnSpPr>
          <p:spPr>
            <a:xfrm flipH="1">
              <a:off x="10457538" y="3019023"/>
              <a:ext cx="5281" cy="951671"/>
            </a:xfrm>
            <a:prstGeom prst="straightConnector1">
              <a:avLst/>
            </a:prstGeom>
            <a:ln w="28575"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55" name="Grupo 102"/>
            <p:cNvGrpSpPr/>
            <p:nvPr/>
          </p:nvGrpSpPr>
          <p:grpSpPr>
            <a:xfrm>
              <a:off x="7375361" y="3031447"/>
              <a:ext cx="3089323" cy="976519"/>
              <a:chOff x="7375361" y="3031447"/>
              <a:chExt cx="3089323" cy="976519"/>
            </a:xfrm>
          </p:grpSpPr>
          <p:cxnSp>
            <p:nvCxnSpPr>
              <p:cNvPr id="156" name="Straight Arrow Connector 29"/>
              <p:cNvCxnSpPr/>
              <p:nvPr/>
            </p:nvCxnSpPr>
            <p:spPr>
              <a:xfrm flipV="1">
                <a:off x="7375361" y="3970697"/>
                <a:ext cx="3076895" cy="17393"/>
              </a:xfrm>
              <a:prstGeom prst="straightConnector1">
                <a:avLst/>
              </a:prstGeom>
              <a:ln w="57150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7" name="Straight Arrow Connector 31"/>
              <p:cNvCxnSpPr/>
              <p:nvPr/>
            </p:nvCxnSpPr>
            <p:spPr>
              <a:xfrm flipH="1">
                <a:off x="8357184" y="3056295"/>
                <a:ext cx="5281" cy="951671"/>
              </a:xfrm>
              <a:prstGeom prst="straightConnector1">
                <a:avLst/>
              </a:prstGeom>
              <a:ln w="28575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8" name="Straight Arrow Connector 32"/>
              <p:cNvCxnSpPr/>
              <p:nvPr/>
            </p:nvCxnSpPr>
            <p:spPr>
              <a:xfrm flipV="1">
                <a:off x="7400217" y="3031447"/>
                <a:ext cx="3064467" cy="17393"/>
              </a:xfrm>
              <a:prstGeom prst="straightConnector1">
                <a:avLst/>
              </a:prstGeom>
              <a:ln w="57150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9" name="Straight Arrow Connector 33"/>
              <p:cNvCxnSpPr/>
              <p:nvPr/>
            </p:nvCxnSpPr>
            <p:spPr>
              <a:xfrm flipH="1">
                <a:off x="9401147" y="3043871"/>
                <a:ext cx="5281" cy="951671"/>
              </a:xfrm>
              <a:prstGeom prst="straightConnector1">
                <a:avLst/>
              </a:prstGeom>
              <a:ln w="28575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0" name="Straight Arrow Connector 35"/>
              <p:cNvCxnSpPr/>
              <p:nvPr/>
            </p:nvCxnSpPr>
            <p:spPr>
              <a:xfrm flipH="1">
                <a:off x="7375361" y="3031447"/>
                <a:ext cx="5281" cy="951671"/>
              </a:xfrm>
              <a:prstGeom prst="straightConnector1">
                <a:avLst/>
              </a:prstGeom>
              <a:ln w="28575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61" name="Grupo 160"/>
          <p:cNvGrpSpPr/>
          <p:nvPr/>
        </p:nvGrpSpPr>
        <p:grpSpPr>
          <a:xfrm>
            <a:off x="1146008" y="814670"/>
            <a:ext cx="1646176" cy="352820"/>
            <a:chOff x="7375361" y="3019023"/>
            <a:chExt cx="3089323" cy="988943"/>
          </a:xfrm>
        </p:grpSpPr>
        <p:cxnSp>
          <p:nvCxnSpPr>
            <p:cNvPr id="162" name="Straight Arrow Connector 34"/>
            <p:cNvCxnSpPr/>
            <p:nvPr/>
          </p:nvCxnSpPr>
          <p:spPr>
            <a:xfrm flipH="1">
              <a:off x="10457538" y="3019023"/>
              <a:ext cx="5281" cy="951671"/>
            </a:xfrm>
            <a:prstGeom prst="straightConnector1">
              <a:avLst/>
            </a:prstGeom>
            <a:ln w="28575"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3" name="Grupo 102"/>
            <p:cNvGrpSpPr/>
            <p:nvPr/>
          </p:nvGrpSpPr>
          <p:grpSpPr>
            <a:xfrm>
              <a:off x="7375361" y="3031447"/>
              <a:ext cx="3089323" cy="976519"/>
              <a:chOff x="7375361" y="3031447"/>
              <a:chExt cx="3089323" cy="976519"/>
            </a:xfrm>
          </p:grpSpPr>
          <p:cxnSp>
            <p:nvCxnSpPr>
              <p:cNvPr id="164" name="Straight Arrow Connector 29"/>
              <p:cNvCxnSpPr/>
              <p:nvPr/>
            </p:nvCxnSpPr>
            <p:spPr>
              <a:xfrm flipV="1">
                <a:off x="7375361" y="3970697"/>
                <a:ext cx="3076895" cy="17393"/>
              </a:xfrm>
              <a:prstGeom prst="straightConnector1">
                <a:avLst/>
              </a:prstGeom>
              <a:ln w="57150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5" name="Straight Arrow Connector 31"/>
              <p:cNvCxnSpPr/>
              <p:nvPr/>
            </p:nvCxnSpPr>
            <p:spPr>
              <a:xfrm flipH="1">
                <a:off x="8357184" y="3056295"/>
                <a:ext cx="5281" cy="951671"/>
              </a:xfrm>
              <a:prstGeom prst="straightConnector1">
                <a:avLst/>
              </a:prstGeom>
              <a:ln w="28575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6" name="Straight Arrow Connector 32"/>
              <p:cNvCxnSpPr/>
              <p:nvPr/>
            </p:nvCxnSpPr>
            <p:spPr>
              <a:xfrm flipV="1">
                <a:off x="7400217" y="3031447"/>
                <a:ext cx="3064467" cy="17393"/>
              </a:xfrm>
              <a:prstGeom prst="straightConnector1">
                <a:avLst/>
              </a:prstGeom>
              <a:ln w="57150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7" name="Straight Arrow Connector 33"/>
              <p:cNvCxnSpPr/>
              <p:nvPr/>
            </p:nvCxnSpPr>
            <p:spPr>
              <a:xfrm flipH="1">
                <a:off x="9401147" y="3043871"/>
                <a:ext cx="5281" cy="951671"/>
              </a:xfrm>
              <a:prstGeom prst="straightConnector1">
                <a:avLst/>
              </a:prstGeom>
              <a:ln w="28575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8" name="Straight Arrow Connector 35"/>
              <p:cNvCxnSpPr/>
              <p:nvPr/>
            </p:nvCxnSpPr>
            <p:spPr>
              <a:xfrm flipH="1">
                <a:off x="7375361" y="3031447"/>
                <a:ext cx="5281" cy="951671"/>
              </a:xfrm>
              <a:prstGeom prst="straightConnector1">
                <a:avLst/>
              </a:prstGeom>
              <a:ln w="28575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75" name="Cube 74"/>
          <p:cNvSpPr/>
          <p:nvPr/>
        </p:nvSpPr>
        <p:spPr>
          <a:xfrm>
            <a:off x="1118545" y="4248329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ube 75"/>
          <p:cNvSpPr/>
          <p:nvPr/>
        </p:nvSpPr>
        <p:spPr>
          <a:xfrm>
            <a:off x="1304510" y="4285588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ube 76"/>
          <p:cNvSpPr/>
          <p:nvPr/>
        </p:nvSpPr>
        <p:spPr>
          <a:xfrm>
            <a:off x="1478960" y="4335296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ube 77"/>
          <p:cNvSpPr/>
          <p:nvPr/>
        </p:nvSpPr>
        <p:spPr>
          <a:xfrm>
            <a:off x="1665382" y="4384992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ube 78"/>
          <p:cNvSpPr/>
          <p:nvPr/>
        </p:nvSpPr>
        <p:spPr>
          <a:xfrm>
            <a:off x="1068832" y="4633470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ube 79"/>
          <p:cNvSpPr/>
          <p:nvPr/>
        </p:nvSpPr>
        <p:spPr>
          <a:xfrm>
            <a:off x="1329823" y="4695590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ube 80"/>
          <p:cNvSpPr/>
          <p:nvPr/>
        </p:nvSpPr>
        <p:spPr>
          <a:xfrm>
            <a:off x="1578386" y="4732862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ube 81"/>
          <p:cNvSpPr/>
          <p:nvPr/>
        </p:nvSpPr>
        <p:spPr>
          <a:xfrm>
            <a:off x="2212220" y="4360144"/>
            <a:ext cx="385797" cy="271602"/>
          </a:xfrm>
          <a:prstGeom prst="cub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ube 82"/>
          <p:cNvSpPr/>
          <p:nvPr/>
        </p:nvSpPr>
        <p:spPr>
          <a:xfrm>
            <a:off x="2084511" y="4695590"/>
            <a:ext cx="385797" cy="271602"/>
          </a:xfrm>
          <a:prstGeom prst="cub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ight Arrow 13"/>
          <p:cNvSpPr/>
          <p:nvPr/>
        </p:nvSpPr>
        <p:spPr>
          <a:xfrm>
            <a:off x="3020069" y="1754625"/>
            <a:ext cx="4099187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CAMPO DE PRODUTO</a:t>
            </a:r>
            <a:endParaRPr lang="en-US" sz="2000" dirty="0"/>
          </a:p>
        </p:txBody>
      </p:sp>
      <p:sp>
        <p:nvSpPr>
          <p:cNvPr id="120" name="Right Arrow 13"/>
          <p:cNvSpPr/>
          <p:nvPr/>
        </p:nvSpPr>
        <p:spPr>
          <a:xfrm>
            <a:off x="3020069" y="3207873"/>
            <a:ext cx="4099187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ESPECIFICAÇÃO DE SKU</a:t>
            </a:r>
            <a:endParaRPr lang="en-US" sz="2000" dirty="0"/>
          </a:p>
        </p:txBody>
      </p:sp>
      <p:sp>
        <p:nvSpPr>
          <p:cNvPr id="95" name="Right Arrow 13"/>
          <p:cNvSpPr/>
          <p:nvPr/>
        </p:nvSpPr>
        <p:spPr>
          <a:xfrm>
            <a:off x="3020069" y="3518118"/>
            <a:ext cx="4099187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IMAGEM DE SKU</a:t>
            </a:r>
            <a:endParaRPr lang="en-US" sz="2000" dirty="0"/>
          </a:p>
        </p:txBody>
      </p:sp>
      <p:sp>
        <p:nvSpPr>
          <p:cNvPr id="92" name="Right Arrow 13"/>
          <p:cNvSpPr/>
          <p:nvPr/>
        </p:nvSpPr>
        <p:spPr>
          <a:xfrm>
            <a:off x="3020069" y="2048539"/>
            <a:ext cx="4099187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ESPECIFICAÇÃO DE PRODUTO</a:t>
            </a:r>
            <a:endParaRPr lang="en-US" sz="2000" dirty="0"/>
          </a:p>
        </p:txBody>
      </p:sp>
      <p:grpSp>
        <p:nvGrpSpPr>
          <p:cNvPr id="121" name="Grupo 120"/>
          <p:cNvGrpSpPr/>
          <p:nvPr/>
        </p:nvGrpSpPr>
        <p:grpSpPr>
          <a:xfrm>
            <a:off x="1690007" y="5714997"/>
            <a:ext cx="449036" cy="481692"/>
            <a:chOff x="1698171" y="5600701"/>
            <a:chExt cx="449036" cy="481692"/>
          </a:xfrm>
        </p:grpSpPr>
        <p:cxnSp>
          <p:nvCxnSpPr>
            <p:cNvPr id="122" name="Conector reto 121"/>
            <p:cNvCxnSpPr/>
            <p:nvPr/>
          </p:nvCxnSpPr>
          <p:spPr>
            <a:xfrm>
              <a:off x="1698171" y="5715000"/>
              <a:ext cx="195943" cy="351064"/>
            </a:xfrm>
            <a:prstGeom prst="line">
              <a:avLst/>
            </a:prstGeom>
            <a:ln w="1270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to 122"/>
            <p:cNvCxnSpPr/>
            <p:nvPr/>
          </p:nvCxnSpPr>
          <p:spPr>
            <a:xfrm flipV="1">
              <a:off x="1869621" y="5600701"/>
              <a:ext cx="277586" cy="481692"/>
            </a:xfrm>
            <a:prstGeom prst="line">
              <a:avLst/>
            </a:prstGeom>
            <a:ln w="1270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415708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9175" y="185738"/>
            <a:ext cx="3299582" cy="6245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078876" y="249238"/>
            <a:ext cx="2317662" cy="62817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charset="0"/>
                <a:cs typeface="Times New Roman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1826706" y="2898924"/>
            <a:ext cx="5002661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5B9BD5"/>
                </a:solidFill>
              </a:rPr>
              <a:t>ERP PEDIDO</a:t>
            </a:r>
            <a:endParaRPr lang="en-US" sz="7200" dirty="0">
              <a:solidFill>
                <a:srgbClr val="5B9BD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5340000">
            <a:off x="9408110" y="3043871"/>
            <a:ext cx="2739800" cy="120015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7200">
                <a:solidFill>
                  <a:srgbClr val="ED7D31"/>
                </a:solidFill>
              </a:rPr>
              <a:t>VTEX</a:t>
            </a:r>
          </a:p>
        </p:txBody>
      </p:sp>
      <p:sp>
        <p:nvSpPr>
          <p:cNvPr id="2" name="Left Arrow 1"/>
          <p:cNvSpPr/>
          <p:nvPr/>
        </p:nvSpPr>
        <p:spPr>
          <a:xfrm>
            <a:off x="4424363" y="236538"/>
            <a:ext cx="3562656" cy="12049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PRONTOS ERP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30706" y="347802"/>
            <a:ext cx="2939657" cy="120001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1330325" y="460375"/>
            <a:ext cx="656041" cy="4574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O1</a:t>
            </a:r>
          </a:p>
        </p:txBody>
      </p:sp>
      <p:sp>
        <p:nvSpPr>
          <p:cNvPr id="74" name="Cube 73"/>
          <p:cNvSpPr/>
          <p:nvPr/>
        </p:nvSpPr>
        <p:spPr>
          <a:xfrm>
            <a:off x="1677811" y="757871"/>
            <a:ext cx="656041" cy="4574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02</a:t>
            </a:r>
          </a:p>
        </p:txBody>
      </p:sp>
      <p:sp>
        <p:nvSpPr>
          <p:cNvPr id="75" name="Cube 74"/>
          <p:cNvSpPr/>
          <p:nvPr/>
        </p:nvSpPr>
        <p:spPr>
          <a:xfrm>
            <a:off x="2063083" y="1031197"/>
            <a:ext cx="656041" cy="4574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03</a:t>
            </a:r>
          </a:p>
        </p:txBody>
      </p:sp>
      <p:sp>
        <p:nvSpPr>
          <p:cNvPr id="76" name="Cube 75"/>
          <p:cNvSpPr/>
          <p:nvPr/>
        </p:nvSpPr>
        <p:spPr>
          <a:xfrm>
            <a:off x="2734202" y="422425"/>
            <a:ext cx="656041" cy="4574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04</a:t>
            </a:r>
          </a:p>
        </p:txBody>
      </p:sp>
      <p:sp>
        <p:nvSpPr>
          <p:cNvPr id="77" name="Cube 76"/>
          <p:cNvSpPr/>
          <p:nvPr/>
        </p:nvSpPr>
        <p:spPr>
          <a:xfrm>
            <a:off x="3032477" y="770295"/>
            <a:ext cx="656041" cy="4574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O6</a:t>
            </a:r>
          </a:p>
        </p:txBody>
      </p:sp>
      <p:sp>
        <p:nvSpPr>
          <p:cNvPr id="78" name="Cube 77"/>
          <p:cNvSpPr/>
          <p:nvPr/>
        </p:nvSpPr>
        <p:spPr>
          <a:xfrm>
            <a:off x="3392893" y="1031197"/>
            <a:ext cx="656041" cy="4574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07</a:t>
            </a:r>
          </a:p>
        </p:txBody>
      </p:sp>
      <p:sp>
        <p:nvSpPr>
          <p:cNvPr id="79" name="Left Arrow 78"/>
          <p:cNvSpPr/>
          <p:nvPr/>
        </p:nvSpPr>
        <p:spPr>
          <a:xfrm>
            <a:off x="4398963" y="1727200"/>
            <a:ext cx="3613956" cy="12049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PEDIDO PRONTO ERP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1268413" y="1900238"/>
            <a:ext cx="2938462" cy="157286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ube 80"/>
          <p:cNvSpPr/>
          <p:nvPr/>
        </p:nvSpPr>
        <p:spPr>
          <a:xfrm>
            <a:off x="2125223" y="2149349"/>
            <a:ext cx="1214903" cy="106597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/>
              <a:t>O1</a:t>
            </a:r>
          </a:p>
        </p:txBody>
      </p:sp>
      <p:sp>
        <p:nvSpPr>
          <p:cNvPr id="82" name="Left Arrow 81"/>
          <p:cNvSpPr/>
          <p:nvPr/>
        </p:nvSpPr>
        <p:spPr>
          <a:xfrm>
            <a:off x="4349750" y="4037013"/>
            <a:ext cx="3674510" cy="12049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PEDIDO PRONTO ERP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1292538" y="4248991"/>
            <a:ext cx="2938462" cy="174680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ube 83"/>
          <p:cNvSpPr/>
          <p:nvPr/>
        </p:nvSpPr>
        <p:spPr>
          <a:xfrm>
            <a:off x="1640526" y="4795643"/>
            <a:ext cx="2246637" cy="70643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/>
              <a:t>02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437063" y="2682875"/>
            <a:ext cx="3612325" cy="1093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MANUSEANDO</a:t>
            </a:r>
          </a:p>
        </p:txBody>
      </p:sp>
      <p:sp>
        <p:nvSpPr>
          <p:cNvPr id="85" name="Right Arrow 84"/>
          <p:cNvSpPr/>
          <p:nvPr/>
        </p:nvSpPr>
        <p:spPr>
          <a:xfrm>
            <a:off x="4411663" y="5106988"/>
            <a:ext cx="3624753" cy="1092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MANUSEANDO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8973126" y="2907208"/>
            <a:ext cx="517525" cy="659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190153" y="3019023"/>
            <a:ext cx="665162" cy="4272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01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9606960" y="2994175"/>
            <a:ext cx="666118" cy="4540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01</a:t>
            </a:r>
          </a:p>
        </p:txBody>
      </p:sp>
      <p:sp>
        <p:nvSpPr>
          <p:cNvPr id="91" name="Rectangle 90"/>
          <p:cNvSpPr/>
          <p:nvPr/>
        </p:nvSpPr>
        <p:spPr>
          <a:xfrm>
            <a:off x="8413750" y="522288"/>
            <a:ext cx="343084" cy="40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8177725" y="5454110"/>
            <a:ext cx="665162" cy="4272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02</a:t>
            </a:r>
          </a:p>
        </p:txBody>
      </p:sp>
      <p:sp>
        <p:nvSpPr>
          <p:cNvPr id="102" name="Right Arrow 101"/>
          <p:cNvSpPr/>
          <p:nvPr/>
        </p:nvSpPr>
        <p:spPr>
          <a:xfrm>
            <a:off x="8935841" y="5354719"/>
            <a:ext cx="517525" cy="659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9544820" y="5429262"/>
            <a:ext cx="666118" cy="4540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02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8584923" y="708163"/>
            <a:ext cx="343084" cy="40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771282" y="894521"/>
            <a:ext cx="343084" cy="40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9184404" y="496969"/>
            <a:ext cx="343084" cy="40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9367630" y="683315"/>
            <a:ext cx="343084" cy="40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9553989" y="869673"/>
            <a:ext cx="343084" cy="40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8302006" y="2112078"/>
            <a:ext cx="343084" cy="40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8202581" y="4460197"/>
            <a:ext cx="343084" cy="40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5318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9175" y="185738"/>
            <a:ext cx="3299582" cy="6245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66697" y="249238"/>
            <a:ext cx="2429841" cy="62817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charset="0"/>
                <a:cs typeface="Times New Roman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2336966" y="2734548"/>
            <a:ext cx="6017443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5B9BD5"/>
                </a:solidFill>
              </a:rPr>
              <a:t>ERP TRACKING</a:t>
            </a:r>
            <a:endParaRPr lang="en-US" sz="7200" dirty="0">
              <a:solidFill>
                <a:srgbClr val="5B9BD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5340000">
            <a:off x="9408110" y="3043871"/>
            <a:ext cx="2739800" cy="120015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7200">
                <a:solidFill>
                  <a:srgbClr val="ED7D31"/>
                </a:solidFill>
              </a:rPr>
              <a:t>VTEX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1217613" y="471488"/>
            <a:ext cx="2938462" cy="213215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ube 80"/>
          <p:cNvSpPr/>
          <p:nvPr/>
        </p:nvSpPr>
        <p:spPr>
          <a:xfrm>
            <a:off x="1950721" y="720725"/>
            <a:ext cx="1402079" cy="138961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/>
              <a:t>O1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1119188" y="3678169"/>
            <a:ext cx="2938462" cy="25289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ube 83"/>
          <p:cNvSpPr/>
          <p:nvPr/>
        </p:nvSpPr>
        <p:spPr>
          <a:xfrm>
            <a:off x="1317625" y="4186238"/>
            <a:ext cx="2531703" cy="148900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/>
              <a:t>02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424428" y="782719"/>
            <a:ext cx="3376191" cy="1093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NOTA FISCAL</a:t>
            </a:r>
          </a:p>
        </p:txBody>
      </p:sp>
      <p:sp>
        <p:nvSpPr>
          <p:cNvPr id="85" name="Right Arrow 84"/>
          <p:cNvSpPr/>
          <p:nvPr/>
        </p:nvSpPr>
        <p:spPr>
          <a:xfrm>
            <a:off x="4437063" y="4435475"/>
            <a:ext cx="3152484" cy="1093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CANCEL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9209088" y="632999"/>
            <a:ext cx="430212" cy="610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4399572" y="1403915"/>
            <a:ext cx="3363763" cy="1092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TRACKING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8289925" y="744677"/>
            <a:ext cx="728216" cy="380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01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805811" y="658480"/>
            <a:ext cx="477793" cy="4912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818239" y="1950567"/>
            <a:ext cx="477793" cy="4912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239866" y="2000262"/>
            <a:ext cx="728216" cy="380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01</a:t>
            </a:r>
          </a:p>
        </p:txBody>
      </p:sp>
      <p:sp>
        <p:nvSpPr>
          <p:cNvPr id="42" name="Right Arrow 41"/>
          <p:cNvSpPr/>
          <p:nvPr/>
        </p:nvSpPr>
        <p:spPr>
          <a:xfrm>
            <a:off x="9184404" y="1913295"/>
            <a:ext cx="430212" cy="610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202581" y="4770795"/>
            <a:ext cx="728216" cy="380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02</a:t>
            </a:r>
          </a:p>
        </p:txBody>
      </p:sp>
      <p:sp>
        <p:nvSpPr>
          <p:cNvPr id="45" name="Right Arrow 44"/>
          <p:cNvSpPr/>
          <p:nvPr/>
        </p:nvSpPr>
        <p:spPr>
          <a:xfrm>
            <a:off x="9171976" y="4696252"/>
            <a:ext cx="430212" cy="610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780954" y="4745947"/>
            <a:ext cx="477793" cy="4912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9905236" y="4895034"/>
            <a:ext cx="218425" cy="2062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9942520" y="2087230"/>
            <a:ext cx="218425" cy="2062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528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9175" y="186220"/>
            <a:ext cx="1882775" cy="6386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13795" y="204107"/>
            <a:ext cx="3449638" cy="63636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charset="0"/>
                <a:cs typeface="Times New Roman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964828" y="2692691"/>
            <a:ext cx="3271707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5B9BD5"/>
                </a:solidFill>
              </a:rPr>
              <a:t>ERP KIT</a:t>
            </a:r>
            <a:endParaRPr lang="en-US" sz="7200" dirty="0">
              <a:solidFill>
                <a:srgbClr val="5B9BD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5340000">
            <a:off x="9642778" y="3043871"/>
            <a:ext cx="2739800" cy="120015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7200" dirty="0">
                <a:solidFill>
                  <a:srgbClr val="ED7D31"/>
                </a:solidFill>
              </a:rPr>
              <a:t>VTEX</a:t>
            </a:r>
          </a:p>
        </p:txBody>
      </p:sp>
      <p:sp>
        <p:nvSpPr>
          <p:cNvPr id="16" name="Cube 15"/>
          <p:cNvSpPr/>
          <p:nvPr/>
        </p:nvSpPr>
        <p:spPr>
          <a:xfrm>
            <a:off x="8408353" y="239625"/>
            <a:ext cx="894481" cy="706645"/>
          </a:xfrm>
          <a:prstGeom prst="cub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7682059" y="4078219"/>
            <a:ext cx="710818" cy="501945"/>
          </a:xfrm>
          <a:prstGeom prst="cube">
            <a:avLst/>
          </a:prstGeom>
          <a:solidFill>
            <a:schemeClr val="accent6"/>
          </a:solidFill>
          <a:ln w="285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9525428" y="4065794"/>
            <a:ext cx="679929" cy="465385"/>
          </a:xfrm>
          <a:prstGeom prst="cub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719343" y="4314273"/>
            <a:ext cx="183452" cy="129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587570" y="4277001"/>
            <a:ext cx="175480" cy="119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/>
          <p:cNvSpPr/>
          <p:nvPr/>
        </p:nvSpPr>
        <p:spPr>
          <a:xfrm>
            <a:off x="8067330" y="4475785"/>
            <a:ext cx="252587" cy="17297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5-Point Star 28"/>
          <p:cNvSpPr/>
          <p:nvPr/>
        </p:nvSpPr>
        <p:spPr>
          <a:xfrm>
            <a:off x="9923129" y="4488207"/>
            <a:ext cx="241610" cy="160371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upo 137"/>
          <p:cNvGrpSpPr/>
          <p:nvPr/>
        </p:nvGrpSpPr>
        <p:grpSpPr>
          <a:xfrm>
            <a:off x="8030302" y="2940181"/>
            <a:ext cx="656475" cy="537804"/>
            <a:chOff x="7377182" y="2883032"/>
            <a:chExt cx="894481" cy="706645"/>
          </a:xfrm>
        </p:grpSpPr>
        <p:sp>
          <p:nvSpPr>
            <p:cNvPr id="17" name="Cube 16"/>
            <p:cNvSpPr/>
            <p:nvPr/>
          </p:nvSpPr>
          <p:spPr>
            <a:xfrm>
              <a:off x="7377182" y="2883032"/>
              <a:ext cx="894481" cy="706645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5-Point Star 40"/>
            <p:cNvSpPr/>
            <p:nvPr/>
          </p:nvSpPr>
          <p:spPr>
            <a:xfrm>
              <a:off x="7882373" y="3314357"/>
              <a:ext cx="317850" cy="243509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7530119" y="3091082"/>
              <a:ext cx="230853" cy="1821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 rot="1080000">
            <a:off x="7466273" y="3936927"/>
            <a:ext cx="366435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$</a:t>
            </a:r>
            <a:endParaRPr lang="en-US" sz="3600" dirty="0"/>
          </a:p>
        </p:txBody>
      </p:sp>
      <p:sp>
        <p:nvSpPr>
          <p:cNvPr id="44" name="Cube 43"/>
          <p:cNvSpPr/>
          <p:nvPr/>
        </p:nvSpPr>
        <p:spPr>
          <a:xfrm>
            <a:off x="7607489" y="4348076"/>
            <a:ext cx="246063" cy="192925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be 44"/>
          <p:cNvSpPr/>
          <p:nvPr/>
        </p:nvSpPr>
        <p:spPr>
          <a:xfrm>
            <a:off x="7652209" y="4500010"/>
            <a:ext cx="246063" cy="192925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be 45"/>
          <p:cNvSpPr/>
          <p:nvPr/>
        </p:nvSpPr>
        <p:spPr>
          <a:xfrm>
            <a:off x="8218182" y="4368308"/>
            <a:ext cx="246063" cy="192925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be 46"/>
          <p:cNvSpPr/>
          <p:nvPr/>
        </p:nvSpPr>
        <p:spPr>
          <a:xfrm>
            <a:off x="8315785" y="4500010"/>
            <a:ext cx="246063" cy="192925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 rot="1080000">
            <a:off x="7776976" y="3924503"/>
            <a:ext cx="366435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$</a:t>
            </a:r>
            <a:endParaRPr lang="en-US" sz="3600" dirty="0"/>
          </a:p>
        </p:txBody>
      </p:sp>
      <p:sp>
        <p:nvSpPr>
          <p:cNvPr id="51" name="TextBox 50"/>
          <p:cNvSpPr txBox="1"/>
          <p:nvPr/>
        </p:nvSpPr>
        <p:spPr>
          <a:xfrm rot="1080000">
            <a:off x="9898272" y="4016149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>
                <a:solidFill>
                  <a:srgbClr val="FF0000"/>
                </a:solidFill>
              </a:rPr>
              <a:t>$</a:t>
            </a:r>
            <a:endParaRPr lang="en-US" sz="3600"/>
          </a:p>
        </p:txBody>
      </p:sp>
      <p:sp>
        <p:nvSpPr>
          <p:cNvPr id="52" name="TextBox 51"/>
          <p:cNvSpPr txBox="1"/>
          <p:nvPr/>
        </p:nvSpPr>
        <p:spPr>
          <a:xfrm rot="1080000">
            <a:off x="9599997" y="4003725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>
                <a:solidFill>
                  <a:srgbClr val="FF0000"/>
                </a:solidFill>
              </a:rPr>
              <a:t>$</a:t>
            </a:r>
            <a:endParaRPr lang="en-US" sz="3600"/>
          </a:p>
        </p:txBody>
      </p:sp>
      <p:sp>
        <p:nvSpPr>
          <p:cNvPr id="61" name="Cube 60"/>
          <p:cNvSpPr/>
          <p:nvPr/>
        </p:nvSpPr>
        <p:spPr>
          <a:xfrm>
            <a:off x="9851260" y="4487576"/>
            <a:ext cx="293259" cy="178873"/>
          </a:xfrm>
          <a:prstGeom prst="cub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ube 61"/>
          <p:cNvSpPr/>
          <p:nvPr/>
        </p:nvSpPr>
        <p:spPr>
          <a:xfrm>
            <a:off x="9975213" y="4594061"/>
            <a:ext cx="293259" cy="178873"/>
          </a:xfrm>
          <a:prstGeom prst="cub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upo 138"/>
          <p:cNvGrpSpPr/>
          <p:nvPr/>
        </p:nvGrpSpPr>
        <p:grpSpPr>
          <a:xfrm>
            <a:off x="8454166" y="1168236"/>
            <a:ext cx="894481" cy="706645"/>
            <a:chOff x="8454166" y="2841856"/>
            <a:chExt cx="894481" cy="706645"/>
          </a:xfrm>
        </p:grpSpPr>
        <p:sp>
          <p:nvSpPr>
            <p:cNvPr id="18" name="Cube 17"/>
            <p:cNvSpPr/>
            <p:nvPr/>
          </p:nvSpPr>
          <p:spPr>
            <a:xfrm>
              <a:off x="8454166" y="2841856"/>
              <a:ext cx="894481" cy="706645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8607102" y="3054165"/>
              <a:ext cx="230853" cy="1821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5-Point Star 65"/>
            <p:cNvSpPr/>
            <p:nvPr/>
          </p:nvSpPr>
          <p:spPr>
            <a:xfrm>
              <a:off x="8991649" y="3281701"/>
              <a:ext cx="317850" cy="243509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upo 139"/>
          <p:cNvGrpSpPr/>
          <p:nvPr/>
        </p:nvGrpSpPr>
        <p:grpSpPr>
          <a:xfrm>
            <a:off x="9608891" y="2865993"/>
            <a:ext cx="612796" cy="579336"/>
            <a:chOff x="9608890" y="2849664"/>
            <a:chExt cx="894481" cy="706645"/>
          </a:xfrm>
        </p:grpSpPr>
        <p:sp>
          <p:nvSpPr>
            <p:cNvPr id="19" name="Cube 18"/>
            <p:cNvSpPr/>
            <p:nvPr/>
          </p:nvSpPr>
          <p:spPr>
            <a:xfrm>
              <a:off x="9608890" y="2849664"/>
              <a:ext cx="894481" cy="706645"/>
            </a:xfrm>
            <a:prstGeom prst="cube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9688713" y="3054165"/>
              <a:ext cx="230853" cy="1821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5-Point Star 66"/>
            <p:cNvSpPr/>
            <p:nvPr/>
          </p:nvSpPr>
          <p:spPr>
            <a:xfrm>
              <a:off x="9950795" y="3265372"/>
              <a:ext cx="317850" cy="243509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Cube 67"/>
          <p:cNvSpPr/>
          <p:nvPr/>
        </p:nvSpPr>
        <p:spPr>
          <a:xfrm>
            <a:off x="1416820" y="236077"/>
            <a:ext cx="894481" cy="706645"/>
          </a:xfrm>
          <a:prstGeom prst="cub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ube 68"/>
          <p:cNvSpPr/>
          <p:nvPr/>
        </p:nvSpPr>
        <p:spPr>
          <a:xfrm>
            <a:off x="1143401" y="2752052"/>
            <a:ext cx="522113" cy="383027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ube 70"/>
          <p:cNvSpPr/>
          <p:nvPr/>
        </p:nvSpPr>
        <p:spPr>
          <a:xfrm>
            <a:off x="1438505" y="1207643"/>
            <a:ext cx="657629" cy="457960"/>
          </a:xfrm>
          <a:prstGeom prst="cube">
            <a:avLst/>
          </a:prstGeom>
          <a:solidFill>
            <a:schemeClr val="bg1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ube 71"/>
          <p:cNvSpPr/>
          <p:nvPr/>
        </p:nvSpPr>
        <p:spPr>
          <a:xfrm>
            <a:off x="1876662" y="3072592"/>
            <a:ext cx="490981" cy="429883"/>
          </a:xfrm>
          <a:prstGeom prst="cube">
            <a:avLst/>
          </a:prstGeom>
          <a:solidFill>
            <a:srgbClr val="FFFF0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180685" y="3993224"/>
            <a:ext cx="1497347" cy="5118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 rot="-60000">
            <a:off x="1130973" y="3931460"/>
            <a:ext cx="1619324" cy="64611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$ $</a:t>
            </a:r>
            <a:endParaRPr lang="en-US" sz="3600" dirty="0"/>
          </a:p>
        </p:txBody>
      </p:sp>
      <p:sp>
        <p:nvSpPr>
          <p:cNvPr id="91" name="Right Arrow 13"/>
          <p:cNvSpPr/>
          <p:nvPr/>
        </p:nvSpPr>
        <p:spPr>
          <a:xfrm>
            <a:off x="3020069" y="361297"/>
            <a:ext cx="4107351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PRODUTO KIT</a:t>
            </a:r>
            <a:endParaRPr lang="en-US" sz="2000" dirty="0"/>
          </a:p>
        </p:txBody>
      </p:sp>
      <p:sp>
        <p:nvSpPr>
          <p:cNvPr id="93" name="Right Arrow 13"/>
          <p:cNvSpPr/>
          <p:nvPr/>
        </p:nvSpPr>
        <p:spPr>
          <a:xfrm>
            <a:off x="3020069" y="919208"/>
            <a:ext cx="4107351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SKU KIT</a:t>
            </a:r>
            <a:endParaRPr lang="en-US" sz="2000" dirty="0"/>
          </a:p>
        </p:txBody>
      </p:sp>
      <p:sp>
        <p:nvSpPr>
          <p:cNvPr id="96" name="Right Arrow 13"/>
          <p:cNvSpPr/>
          <p:nvPr/>
        </p:nvSpPr>
        <p:spPr>
          <a:xfrm>
            <a:off x="3020069" y="3923615"/>
            <a:ext cx="4107351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PREÇO KIT e SKUS</a:t>
            </a:r>
            <a:endParaRPr lang="en-US" sz="2000" dirty="0"/>
          </a:p>
        </p:txBody>
      </p:sp>
      <p:sp>
        <p:nvSpPr>
          <p:cNvPr id="97" name="Right Arrow 13"/>
          <p:cNvSpPr/>
          <p:nvPr/>
        </p:nvSpPr>
        <p:spPr>
          <a:xfrm>
            <a:off x="3020069" y="4361769"/>
            <a:ext cx="4107351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ESTOQUE KIT e SKUS</a:t>
            </a:r>
            <a:endParaRPr lang="en-US" sz="2000" dirty="0"/>
          </a:p>
        </p:txBody>
      </p:sp>
      <p:sp>
        <p:nvSpPr>
          <p:cNvPr id="102" name="Right Arrow 13"/>
          <p:cNvSpPr/>
          <p:nvPr/>
        </p:nvSpPr>
        <p:spPr>
          <a:xfrm>
            <a:off x="3020069" y="5755814"/>
            <a:ext cx="4107351" cy="800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ATIVA SKUS e KIT</a:t>
            </a:r>
            <a:endParaRPr lang="en-US" sz="2000" dirty="0"/>
          </a:p>
        </p:txBody>
      </p:sp>
      <p:grpSp>
        <p:nvGrpSpPr>
          <p:cNvPr id="13" name="Grupo 140"/>
          <p:cNvGrpSpPr/>
          <p:nvPr/>
        </p:nvGrpSpPr>
        <p:grpSpPr>
          <a:xfrm>
            <a:off x="7652042" y="5868340"/>
            <a:ext cx="618369" cy="507957"/>
            <a:chOff x="7377182" y="2883032"/>
            <a:chExt cx="894481" cy="706645"/>
          </a:xfrm>
          <a:effectLst>
            <a:innerShdw blurRad="63500" dist="50800" dir="18900000">
              <a:schemeClr val="accent3">
                <a:alpha val="50000"/>
              </a:schemeClr>
            </a:innerShdw>
          </a:effectLst>
        </p:grpSpPr>
        <p:sp>
          <p:nvSpPr>
            <p:cNvPr id="142" name="Cube 16"/>
            <p:cNvSpPr/>
            <p:nvPr/>
          </p:nvSpPr>
          <p:spPr>
            <a:xfrm>
              <a:off x="7377182" y="2883032"/>
              <a:ext cx="894481" cy="706645"/>
            </a:xfrm>
            <a:prstGeom prst="cube">
              <a:avLst/>
            </a:prstGeom>
            <a:solidFill>
              <a:schemeClr val="accent6"/>
            </a:solidFill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5-Point Star 40"/>
            <p:cNvSpPr/>
            <p:nvPr/>
          </p:nvSpPr>
          <p:spPr>
            <a:xfrm>
              <a:off x="7882373" y="3314357"/>
              <a:ext cx="317850" cy="243509"/>
            </a:xfrm>
            <a:prstGeom prst="star5">
              <a:avLst/>
            </a:prstGeom>
            <a:solidFill>
              <a:srgbClr val="FFFF00"/>
            </a:solidFill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41"/>
            <p:cNvSpPr/>
            <p:nvPr/>
          </p:nvSpPr>
          <p:spPr>
            <a:xfrm>
              <a:off x="7530119" y="3091082"/>
              <a:ext cx="230853" cy="182148"/>
            </a:xfrm>
            <a:prstGeom prst="ellipse">
              <a:avLst/>
            </a:prstGeom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upo 148"/>
          <p:cNvGrpSpPr/>
          <p:nvPr/>
        </p:nvGrpSpPr>
        <p:grpSpPr>
          <a:xfrm>
            <a:off x="8585674" y="5834972"/>
            <a:ext cx="607347" cy="500503"/>
            <a:chOff x="9608890" y="2849664"/>
            <a:chExt cx="894481" cy="706645"/>
          </a:xfrm>
          <a:effectLst>
            <a:innerShdw blurRad="63500" dist="50800" dir="18900000">
              <a:schemeClr val="accent3">
                <a:alpha val="50000"/>
              </a:schemeClr>
            </a:innerShdw>
          </a:effectLst>
        </p:grpSpPr>
        <p:sp>
          <p:nvSpPr>
            <p:cNvPr id="150" name="Cube 18"/>
            <p:cNvSpPr/>
            <p:nvPr/>
          </p:nvSpPr>
          <p:spPr>
            <a:xfrm>
              <a:off x="9608890" y="2849664"/>
              <a:ext cx="894481" cy="706645"/>
            </a:xfrm>
            <a:prstGeom prst="cube">
              <a:avLst/>
            </a:prstGeom>
            <a:solidFill>
              <a:srgbClr val="FFFF00"/>
            </a:solidFill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64"/>
            <p:cNvSpPr/>
            <p:nvPr/>
          </p:nvSpPr>
          <p:spPr>
            <a:xfrm>
              <a:off x="9688713" y="3054165"/>
              <a:ext cx="230853" cy="182148"/>
            </a:xfrm>
            <a:prstGeom prst="ellipse">
              <a:avLst/>
            </a:prstGeom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5-Point Star 66"/>
            <p:cNvSpPr/>
            <p:nvPr/>
          </p:nvSpPr>
          <p:spPr>
            <a:xfrm>
              <a:off x="9950795" y="3265372"/>
              <a:ext cx="317850" cy="243509"/>
            </a:xfrm>
            <a:prstGeom prst="star5">
              <a:avLst/>
            </a:prstGeom>
            <a:solidFill>
              <a:srgbClr val="FFFF00"/>
            </a:solidFill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Cube 74"/>
          <p:cNvSpPr/>
          <p:nvPr/>
        </p:nvSpPr>
        <p:spPr>
          <a:xfrm>
            <a:off x="1118545" y="4248329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ube 75"/>
          <p:cNvSpPr/>
          <p:nvPr/>
        </p:nvSpPr>
        <p:spPr>
          <a:xfrm>
            <a:off x="1304510" y="4285588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ube 76"/>
          <p:cNvSpPr/>
          <p:nvPr/>
        </p:nvSpPr>
        <p:spPr>
          <a:xfrm>
            <a:off x="1478960" y="4335296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ube 77"/>
          <p:cNvSpPr/>
          <p:nvPr/>
        </p:nvSpPr>
        <p:spPr>
          <a:xfrm>
            <a:off x="1665382" y="4384992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ube 81"/>
          <p:cNvSpPr/>
          <p:nvPr/>
        </p:nvSpPr>
        <p:spPr>
          <a:xfrm>
            <a:off x="2212220" y="4360144"/>
            <a:ext cx="385797" cy="271602"/>
          </a:xfrm>
          <a:prstGeom prst="cub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ube 82"/>
          <p:cNvSpPr/>
          <p:nvPr/>
        </p:nvSpPr>
        <p:spPr>
          <a:xfrm>
            <a:off x="2084511" y="4507818"/>
            <a:ext cx="385797" cy="271602"/>
          </a:xfrm>
          <a:prstGeom prst="cub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8" name="Grupo 177"/>
          <p:cNvGrpSpPr/>
          <p:nvPr/>
        </p:nvGrpSpPr>
        <p:grpSpPr>
          <a:xfrm>
            <a:off x="1690007" y="5878277"/>
            <a:ext cx="449036" cy="481692"/>
            <a:chOff x="1698171" y="5600701"/>
            <a:chExt cx="449036" cy="481692"/>
          </a:xfrm>
        </p:grpSpPr>
        <p:cxnSp>
          <p:nvCxnSpPr>
            <p:cNvPr id="170" name="Conector reto 169"/>
            <p:cNvCxnSpPr/>
            <p:nvPr/>
          </p:nvCxnSpPr>
          <p:spPr>
            <a:xfrm>
              <a:off x="1698171" y="5715000"/>
              <a:ext cx="195943" cy="351064"/>
            </a:xfrm>
            <a:prstGeom prst="line">
              <a:avLst/>
            </a:prstGeom>
            <a:ln w="1270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to 172"/>
            <p:cNvCxnSpPr/>
            <p:nvPr/>
          </p:nvCxnSpPr>
          <p:spPr>
            <a:xfrm flipV="1">
              <a:off x="1869621" y="5600701"/>
              <a:ext cx="277586" cy="481692"/>
            </a:xfrm>
            <a:prstGeom prst="line">
              <a:avLst/>
            </a:prstGeom>
            <a:ln w="1270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Right Arrow 13"/>
          <p:cNvSpPr/>
          <p:nvPr/>
        </p:nvSpPr>
        <p:spPr>
          <a:xfrm>
            <a:off x="3020069" y="1493446"/>
            <a:ext cx="4107351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IMAGEM SKU KIT</a:t>
            </a:r>
            <a:endParaRPr lang="en-US" sz="2000" dirty="0"/>
          </a:p>
        </p:txBody>
      </p:sp>
      <p:sp>
        <p:nvSpPr>
          <p:cNvPr id="121" name="Right Arrow 13"/>
          <p:cNvSpPr/>
          <p:nvPr/>
        </p:nvSpPr>
        <p:spPr>
          <a:xfrm>
            <a:off x="3020069" y="2162825"/>
            <a:ext cx="4107351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PRODUTOS DO KIT</a:t>
            </a:r>
            <a:endParaRPr lang="en-US" sz="2000" dirty="0"/>
          </a:p>
        </p:txBody>
      </p:sp>
      <p:sp>
        <p:nvSpPr>
          <p:cNvPr id="122" name="Right Arrow 13"/>
          <p:cNvSpPr/>
          <p:nvPr/>
        </p:nvSpPr>
        <p:spPr>
          <a:xfrm>
            <a:off x="3020069" y="2720736"/>
            <a:ext cx="4107351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SKUS DO KIT</a:t>
            </a:r>
            <a:endParaRPr lang="en-US" sz="2000" dirty="0"/>
          </a:p>
        </p:txBody>
      </p:sp>
      <p:sp>
        <p:nvSpPr>
          <p:cNvPr id="123" name="Right Arrow 13"/>
          <p:cNvSpPr/>
          <p:nvPr/>
        </p:nvSpPr>
        <p:spPr>
          <a:xfrm>
            <a:off x="3020069" y="3245990"/>
            <a:ext cx="4107351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IMAGEM SKUS DO KIT</a:t>
            </a:r>
            <a:endParaRPr lang="en-US" sz="2000" dirty="0"/>
          </a:p>
        </p:txBody>
      </p:sp>
      <p:sp>
        <p:nvSpPr>
          <p:cNvPr id="124" name="Cube 67"/>
          <p:cNvSpPr/>
          <p:nvPr/>
        </p:nvSpPr>
        <p:spPr>
          <a:xfrm>
            <a:off x="1234486" y="1980513"/>
            <a:ext cx="455522" cy="370801"/>
          </a:xfrm>
          <a:prstGeom prst="cub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Cube 67"/>
          <p:cNvSpPr/>
          <p:nvPr/>
        </p:nvSpPr>
        <p:spPr>
          <a:xfrm>
            <a:off x="1876743" y="2141077"/>
            <a:ext cx="455522" cy="370801"/>
          </a:xfrm>
          <a:prstGeom prst="cub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Cube 15"/>
          <p:cNvSpPr/>
          <p:nvPr/>
        </p:nvSpPr>
        <p:spPr>
          <a:xfrm>
            <a:off x="7564711" y="2171836"/>
            <a:ext cx="599576" cy="595853"/>
          </a:xfrm>
          <a:prstGeom prst="cub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Cube 15"/>
          <p:cNvSpPr/>
          <p:nvPr/>
        </p:nvSpPr>
        <p:spPr>
          <a:xfrm>
            <a:off x="9284654" y="2103804"/>
            <a:ext cx="599576" cy="595853"/>
          </a:xfrm>
          <a:prstGeom prst="cub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Cube 17"/>
          <p:cNvSpPr/>
          <p:nvPr/>
        </p:nvSpPr>
        <p:spPr>
          <a:xfrm>
            <a:off x="8394294" y="4929251"/>
            <a:ext cx="894481" cy="706645"/>
          </a:xfrm>
          <a:prstGeom prst="cub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upo 137"/>
          <p:cNvGrpSpPr/>
          <p:nvPr/>
        </p:nvGrpSpPr>
        <p:grpSpPr>
          <a:xfrm>
            <a:off x="8435764" y="5133646"/>
            <a:ext cx="324484" cy="230283"/>
            <a:chOff x="7377182" y="2883032"/>
            <a:chExt cx="894481" cy="706645"/>
          </a:xfrm>
        </p:grpSpPr>
        <p:sp>
          <p:nvSpPr>
            <p:cNvPr id="139" name="Cube 16"/>
            <p:cNvSpPr/>
            <p:nvPr/>
          </p:nvSpPr>
          <p:spPr>
            <a:xfrm>
              <a:off x="7377182" y="2883032"/>
              <a:ext cx="894481" cy="706645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5-Point Star 40"/>
            <p:cNvSpPr/>
            <p:nvPr/>
          </p:nvSpPr>
          <p:spPr>
            <a:xfrm>
              <a:off x="7882373" y="3314357"/>
              <a:ext cx="317850" cy="243509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41"/>
            <p:cNvSpPr/>
            <p:nvPr/>
          </p:nvSpPr>
          <p:spPr>
            <a:xfrm>
              <a:off x="7530119" y="3091082"/>
              <a:ext cx="230853" cy="1821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upo 139"/>
          <p:cNvGrpSpPr/>
          <p:nvPr/>
        </p:nvGrpSpPr>
        <p:grpSpPr>
          <a:xfrm>
            <a:off x="8765269" y="5328879"/>
            <a:ext cx="346085" cy="296307"/>
            <a:chOff x="9608890" y="2849664"/>
            <a:chExt cx="894481" cy="706645"/>
          </a:xfrm>
        </p:grpSpPr>
        <p:sp>
          <p:nvSpPr>
            <p:cNvPr id="149" name="Cube 18"/>
            <p:cNvSpPr/>
            <p:nvPr/>
          </p:nvSpPr>
          <p:spPr>
            <a:xfrm>
              <a:off x="9608890" y="2849664"/>
              <a:ext cx="894481" cy="706645"/>
            </a:xfrm>
            <a:prstGeom prst="cube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64"/>
            <p:cNvSpPr/>
            <p:nvPr/>
          </p:nvSpPr>
          <p:spPr>
            <a:xfrm>
              <a:off x="9688713" y="3054165"/>
              <a:ext cx="230853" cy="1821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5-Point Star 66"/>
            <p:cNvSpPr/>
            <p:nvPr/>
          </p:nvSpPr>
          <p:spPr>
            <a:xfrm>
              <a:off x="9950795" y="3265372"/>
              <a:ext cx="317850" cy="243509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Cube 17"/>
          <p:cNvSpPr/>
          <p:nvPr/>
        </p:nvSpPr>
        <p:spPr>
          <a:xfrm>
            <a:off x="9501916" y="5759288"/>
            <a:ext cx="695278" cy="617020"/>
          </a:xfrm>
          <a:prstGeom prst="cub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3" name="Grupo 162"/>
          <p:cNvGrpSpPr/>
          <p:nvPr/>
        </p:nvGrpSpPr>
        <p:grpSpPr>
          <a:xfrm>
            <a:off x="9608697" y="5939191"/>
            <a:ext cx="252221" cy="201076"/>
            <a:chOff x="7377182" y="2883032"/>
            <a:chExt cx="894481" cy="706645"/>
          </a:xfrm>
        </p:grpSpPr>
        <p:sp>
          <p:nvSpPr>
            <p:cNvPr id="169" name="Cube 16"/>
            <p:cNvSpPr/>
            <p:nvPr/>
          </p:nvSpPr>
          <p:spPr>
            <a:xfrm>
              <a:off x="7377182" y="2883032"/>
              <a:ext cx="894481" cy="706645"/>
            </a:xfrm>
            <a:prstGeom prst="cube">
              <a:avLst/>
            </a:prstGeom>
            <a:solidFill>
              <a:schemeClr val="accent6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5-Point Star 40"/>
            <p:cNvSpPr/>
            <p:nvPr/>
          </p:nvSpPr>
          <p:spPr>
            <a:xfrm>
              <a:off x="7882373" y="3314357"/>
              <a:ext cx="317850" cy="243509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41"/>
            <p:cNvSpPr/>
            <p:nvPr/>
          </p:nvSpPr>
          <p:spPr>
            <a:xfrm>
              <a:off x="7530119" y="3091082"/>
              <a:ext cx="230853" cy="182148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upo 139"/>
          <p:cNvGrpSpPr/>
          <p:nvPr/>
        </p:nvGrpSpPr>
        <p:grpSpPr>
          <a:xfrm>
            <a:off x="9823906" y="6085440"/>
            <a:ext cx="269011" cy="258726"/>
            <a:chOff x="9608890" y="2849664"/>
            <a:chExt cx="894481" cy="706645"/>
          </a:xfrm>
        </p:grpSpPr>
        <p:sp>
          <p:nvSpPr>
            <p:cNvPr id="175" name="Cube 18"/>
            <p:cNvSpPr/>
            <p:nvPr/>
          </p:nvSpPr>
          <p:spPr>
            <a:xfrm>
              <a:off x="9608890" y="2849664"/>
              <a:ext cx="894481" cy="706645"/>
            </a:xfrm>
            <a:prstGeom prst="cube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64"/>
            <p:cNvSpPr/>
            <p:nvPr/>
          </p:nvSpPr>
          <p:spPr>
            <a:xfrm>
              <a:off x="9688713" y="3054165"/>
              <a:ext cx="230853" cy="182148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5-Point Star 66"/>
            <p:cNvSpPr/>
            <p:nvPr/>
          </p:nvSpPr>
          <p:spPr>
            <a:xfrm>
              <a:off x="9950795" y="3265372"/>
              <a:ext cx="317850" cy="243509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9" name="Right Arrow 13"/>
          <p:cNvSpPr/>
          <p:nvPr/>
        </p:nvSpPr>
        <p:spPr>
          <a:xfrm>
            <a:off x="3020069" y="4977517"/>
            <a:ext cx="4107351" cy="770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ASSOCIA SKUs COM SKU KIT</a:t>
            </a:r>
            <a:endParaRPr lang="en-US" sz="2000" dirty="0"/>
          </a:p>
        </p:txBody>
      </p:sp>
      <p:sp>
        <p:nvSpPr>
          <p:cNvPr id="181" name="Cube 70"/>
          <p:cNvSpPr/>
          <p:nvPr/>
        </p:nvSpPr>
        <p:spPr>
          <a:xfrm>
            <a:off x="1378634" y="5099286"/>
            <a:ext cx="657629" cy="457960"/>
          </a:xfrm>
          <a:prstGeom prst="cube">
            <a:avLst/>
          </a:prstGeom>
          <a:solidFill>
            <a:schemeClr val="bg1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Cube 68"/>
          <p:cNvSpPr/>
          <p:nvPr/>
        </p:nvSpPr>
        <p:spPr>
          <a:xfrm>
            <a:off x="1769330" y="4953688"/>
            <a:ext cx="522113" cy="383027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Cube 71"/>
          <p:cNvSpPr/>
          <p:nvPr/>
        </p:nvSpPr>
        <p:spPr>
          <a:xfrm>
            <a:off x="1122827" y="5290557"/>
            <a:ext cx="490981" cy="429883"/>
          </a:xfrm>
          <a:prstGeom prst="cube">
            <a:avLst/>
          </a:prstGeom>
          <a:solidFill>
            <a:srgbClr val="FFFF0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5708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9175" y="185738"/>
            <a:ext cx="3299582" cy="6245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66697" y="249238"/>
            <a:ext cx="2429841" cy="62817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charset="0"/>
                <a:cs typeface="Times New Roman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2336966" y="2734548"/>
            <a:ext cx="6017443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5B9BD5"/>
                </a:solidFill>
              </a:rPr>
              <a:t>ERP</a:t>
            </a:r>
            <a:endParaRPr lang="en-US" sz="7200" dirty="0">
              <a:solidFill>
                <a:srgbClr val="5B9BD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5340000">
            <a:off x="9408110" y="3043871"/>
            <a:ext cx="2739800" cy="120015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7200">
                <a:solidFill>
                  <a:srgbClr val="ED7D31"/>
                </a:solidFill>
              </a:rPr>
              <a:t>VTEX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1217613" y="471488"/>
            <a:ext cx="2938462" cy="155325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4424428" y="375549"/>
            <a:ext cx="3376191" cy="172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Rounded Rectangle 79"/>
          <p:cNvSpPr/>
          <p:nvPr/>
        </p:nvSpPr>
        <p:spPr>
          <a:xfrm>
            <a:off x="1247549" y="2509838"/>
            <a:ext cx="2938462" cy="155325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79"/>
          <p:cNvSpPr/>
          <p:nvPr/>
        </p:nvSpPr>
        <p:spPr>
          <a:xfrm>
            <a:off x="1206728" y="4420281"/>
            <a:ext cx="2938462" cy="155325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10"/>
          <p:cNvSpPr/>
          <p:nvPr/>
        </p:nvSpPr>
        <p:spPr>
          <a:xfrm>
            <a:off x="4397214" y="2356751"/>
            <a:ext cx="3376191" cy="172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8" name="Right Arrow 10"/>
          <p:cNvSpPr/>
          <p:nvPr/>
        </p:nvSpPr>
        <p:spPr>
          <a:xfrm>
            <a:off x="4429871" y="4332508"/>
            <a:ext cx="3376191" cy="172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1" name="Pizza 30"/>
          <p:cNvSpPr/>
          <p:nvPr/>
        </p:nvSpPr>
        <p:spPr>
          <a:xfrm>
            <a:off x="5404758" y="89810"/>
            <a:ext cx="661304" cy="644978"/>
          </a:xfrm>
          <a:prstGeom prst="pi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3" name="Pizza 32"/>
          <p:cNvSpPr/>
          <p:nvPr/>
        </p:nvSpPr>
        <p:spPr>
          <a:xfrm rot="5400000">
            <a:off x="5475515" y="2046517"/>
            <a:ext cx="661304" cy="644978"/>
          </a:xfrm>
          <a:prstGeom prst="pi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4" name="Pizza 33"/>
          <p:cNvSpPr/>
          <p:nvPr/>
        </p:nvSpPr>
        <p:spPr>
          <a:xfrm rot="10800000">
            <a:off x="5500008" y="3989618"/>
            <a:ext cx="661304" cy="644978"/>
          </a:xfrm>
          <a:prstGeom prst="pi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20" name="Grupo 19"/>
          <p:cNvGrpSpPr/>
          <p:nvPr/>
        </p:nvGrpSpPr>
        <p:grpSpPr>
          <a:xfrm>
            <a:off x="4033146" y="440871"/>
            <a:ext cx="4163786" cy="5527222"/>
            <a:chOff x="3722914" y="440871"/>
            <a:chExt cx="4163786" cy="5527222"/>
          </a:xfrm>
        </p:grpSpPr>
        <p:cxnSp>
          <p:nvCxnSpPr>
            <p:cNvPr id="36" name="Conector reto 35"/>
            <p:cNvCxnSpPr/>
            <p:nvPr/>
          </p:nvCxnSpPr>
          <p:spPr>
            <a:xfrm>
              <a:off x="3722914" y="440871"/>
              <a:ext cx="4163786" cy="5478236"/>
            </a:xfrm>
            <a:prstGeom prst="line">
              <a:avLst/>
            </a:prstGeom>
            <a:ln w="254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/>
            <p:nvPr/>
          </p:nvCxnSpPr>
          <p:spPr>
            <a:xfrm flipH="1">
              <a:off x="3935186" y="440871"/>
              <a:ext cx="3837215" cy="5527222"/>
            </a:xfrm>
            <a:prstGeom prst="line">
              <a:avLst/>
            </a:prstGeom>
            <a:ln w="254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CaixaDeTexto 16"/>
          <p:cNvSpPr txBox="1"/>
          <p:nvPr/>
        </p:nvSpPr>
        <p:spPr>
          <a:xfrm>
            <a:off x="5649696" y="1061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15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5744947" y="23649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30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5459196" y="42753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45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9528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6661</TotalTime>
  <Words>171</Words>
  <Application>Microsoft Office PowerPoint</Application>
  <PresentationFormat>Personalizar</PresentationFormat>
  <Paragraphs>115</Paragraphs>
  <Slides>8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jonas</cp:lastModifiedBy>
  <cp:revision>201</cp:revision>
  <dcterms:created xsi:type="dcterms:W3CDTF">2012-07-27T01:16:44Z</dcterms:created>
  <dcterms:modified xsi:type="dcterms:W3CDTF">2014-11-14T10:33:04Z</dcterms:modified>
</cp:coreProperties>
</file>