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4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4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53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9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5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9817-78A5-4D8D-9D94-EFCA438A4AAC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2C61-860A-47DF-9520-E3DFCF464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6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07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606072"/>
            <a:ext cx="12192000" cy="251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2401" y="6544654"/>
            <a:ext cx="9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Pedro F. Carvalho Analista de Sistemas /DBA / Desenvolvedor – contato@pedrofcarvalho.com.br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" y="38363"/>
            <a:ext cx="1310952" cy="65547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379375" y="675177"/>
            <a:ext cx="107597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351308" y="-27171"/>
            <a:ext cx="8337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Treinamento focado para o exame 1Z0-071 Oracle </a:t>
            </a:r>
            <a:r>
              <a:rPr lang="pt-BR" sz="2400" b="1" dirty="0" err="1" smtClean="0">
                <a:solidFill>
                  <a:schemeClr val="bg1"/>
                </a:solidFill>
              </a:rPr>
              <a:t>Database</a:t>
            </a:r>
            <a:r>
              <a:rPr lang="pt-BR" sz="2400" b="1" dirty="0" smtClean="0">
                <a:solidFill>
                  <a:schemeClr val="bg1"/>
                </a:solidFill>
              </a:rPr>
              <a:t> SQL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368761" y="356585"/>
            <a:ext cx="286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www.pedrofcarvalho.com.br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" y="1305118"/>
            <a:ext cx="3933825" cy="16764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0" y="3836440"/>
            <a:ext cx="3895725" cy="174307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121587" y="1244344"/>
            <a:ext cx="667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Descontinuada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Pré-requisito </a:t>
            </a:r>
            <a:r>
              <a:rPr lang="pt-BR" dirty="0"/>
              <a:t>para poder fazer as provas de OCA em </a:t>
            </a:r>
            <a:r>
              <a:rPr lang="pt-BR" dirty="0" smtClean="0"/>
              <a:t>DBA </a:t>
            </a:r>
            <a:r>
              <a:rPr lang="pt-BR" dirty="0"/>
              <a:t>ou </a:t>
            </a:r>
            <a:r>
              <a:rPr lang="pt-BR" dirty="0" smtClean="0"/>
              <a:t>PL/SQ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Ela não te dá nenhuma </a:t>
            </a:r>
            <a:r>
              <a:rPr lang="pt-BR" dirty="0" smtClean="0"/>
              <a:t>certificação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11 Capítulos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21587" y="3792438"/>
            <a:ext cx="728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Certifica em OCA </a:t>
            </a:r>
            <a:r>
              <a:rPr lang="pt-BR" dirty="0"/>
              <a:t>em SQL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73 questões e você tem 100 minutos  para </a:t>
            </a:r>
            <a:r>
              <a:rPr lang="pt-BR" dirty="0" smtClean="0"/>
              <a:t>finaliza-la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Acertar </a:t>
            </a:r>
            <a:r>
              <a:rPr lang="pt-BR" dirty="0"/>
              <a:t>63% dessas questões ou seja 46 </a:t>
            </a:r>
            <a:r>
              <a:rPr lang="pt-BR" dirty="0" smtClean="0"/>
              <a:t>questões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OCA – Oracle Certified </a:t>
            </a:r>
            <a:r>
              <a:rPr lang="en-US" dirty="0" err="1"/>
              <a:t>Associeted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SQL </a:t>
            </a:r>
            <a:r>
              <a:rPr lang="en-US" dirty="0" smtClean="0"/>
              <a:t>12c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13 </a:t>
            </a:r>
            <a:r>
              <a:rPr lang="en-US" dirty="0" err="1" smtClean="0"/>
              <a:t>Capítulos</a:t>
            </a:r>
            <a:r>
              <a:rPr lang="en-US" dirty="0" smtClean="0"/>
              <a:t> é a </a:t>
            </a:r>
            <a:r>
              <a:rPr lang="en-US" dirty="0" err="1" smtClean="0"/>
              <a:t>junção</a:t>
            </a:r>
            <a:r>
              <a:rPr lang="en-US" dirty="0" smtClean="0"/>
              <a:t> da 1z0-061 com a </a:t>
            </a:r>
            <a:r>
              <a:rPr lang="en-US" dirty="0" err="1" smtClean="0"/>
              <a:t>antiga</a:t>
            </a:r>
            <a:r>
              <a:rPr lang="en-US" dirty="0" smtClean="0"/>
              <a:t> 1z0-047 </a:t>
            </a:r>
            <a:r>
              <a:rPr lang="en-US" dirty="0" err="1" smtClean="0"/>
              <a:t>Sql</a:t>
            </a:r>
            <a:r>
              <a:rPr lang="en-US" dirty="0" smtClean="0"/>
              <a:t> Expert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6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07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606072"/>
            <a:ext cx="12192000" cy="251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2401" y="6544654"/>
            <a:ext cx="9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Pedro F. Carvalho Analista de Sistemas /DBA / Desenvolvedor – contato@pedrofcarvalho.com.br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" y="38363"/>
            <a:ext cx="1310952" cy="65547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379375" y="675177"/>
            <a:ext cx="107597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351308" y="-27171"/>
            <a:ext cx="8337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Treinamento focado para o exame 1Z0-071 Oracle </a:t>
            </a:r>
            <a:r>
              <a:rPr lang="pt-BR" sz="2400" b="1" dirty="0" err="1" smtClean="0">
                <a:solidFill>
                  <a:schemeClr val="bg1"/>
                </a:solidFill>
              </a:rPr>
              <a:t>Database</a:t>
            </a:r>
            <a:r>
              <a:rPr lang="pt-BR" sz="2400" b="1" dirty="0" smtClean="0">
                <a:solidFill>
                  <a:schemeClr val="bg1"/>
                </a:solidFill>
              </a:rPr>
              <a:t> SQL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368761" y="356585"/>
            <a:ext cx="286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www.pedrofcarvalho.com.br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22514" y="1091681"/>
            <a:ext cx="96323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</a:t>
            </a:r>
            <a:r>
              <a:rPr lang="pt-BR" dirty="0" err="1" smtClean="0"/>
              <a:t>scritps</a:t>
            </a:r>
            <a:r>
              <a:rPr lang="pt-BR" dirty="0" smtClean="0"/>
              <a:t> deste treinamento são referenciados para a prova 1z0-061.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conteúdo é praticamente o mesmo ou seja </a:t>
            </a:r>
            <a:r>
              <a:rPr lang="pt-BR" dirty="0" smtClean="0"/>
              <a:t>1z0-</a:t>
            </a:r>
            <a:r>
              <a:rPr lang="pt-BR" dirty="0" smtClean="0"/>
              <a:t>071 = </a:t>
            </a:r>
            <a:r>
              <a:rPr lang="pt-BR" dirty="0" smtClean="0"/>
              <a:t>1z0-</a:t>
            </a:r>
            <a:r>
              <a:rPr lang="pt-BR" dirty="0" smtClean="0"/>
              <a:t>061 + </a:t>
            </a:r>
            <a:r>
              <a:rPr lang="pt-BR" dirty="0" smtClean="0"/>
              <a:t>1z0-</a:t>
            </a:r>
            <a:r>
              <a:rPr lang="pt-BR" dirty="0" smtClean="0"/>
              <a:t>047.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Quem já comprou o meu treinamento da </a:t>
            </a:r>
            <a:r>
              <a:rPr lang="pt-BR" dirty="0" smtClean="0"/>
              <a:t>1z0-061 Fundamentals </a:t>
            </a:r>
            <a:r>
              <a:rPr lang="pt-BR" dirty="0" err="1" smtClean="0"/>
              <a:t>Sql</a:t>
            </a:r>
            <a:r>
              <a:rPr lang="pt-BR" dirty="0" smtClean="0"/>
              <a:t> compre o 1z0-047 </a:t>
            </a:r>
            <a:r>
              <a:rPr lang="pt-BR" dirty="0" err="1" smtClean="0"/>
              <a:t>Sql</a:t>
            </a:r>
            <a:r>
              <a:rPr lang="pt-BR" dirty="0" smtClean="0"/>
              <a:t> Expert.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de 60 alunos certificados em treinamentos presencial.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Mais de 15 no </a:t>
            </a:r>
            <a:r>
              <a:rPr lang="pt-BR" dirty="0" err="1" smtClean="0"/>
              <a:t>Udemy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Boa Sorte !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05" y="2301366"/>
            <a:ext cx="5396837" cy="42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pedro.carvalho</dc:creator>
  <cp:lastModifiedBy>pedro.carvalho</cp:lastModifiedBy>
  <cp:revision>5</cp:revision>
  <dcterms:created xsi:type="dcterms:W3CDTF">2019-06-12T07:09:16Z</dcterms:created>
  <dcterms:modified xsi:type="dcterms:W3CDTF">2019-06-12T07:49:50Z</dcterms:modified>
</cp:coreProperties>
</file>