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  <p:sldMasterId id="2147483721" r:id="rId2"/>
  </p:sldMasterIdLst>
  <p:notesMasterIdLst>
    <p:notesMasterId r:id="rId20"/>
  </p:notesMasterIdLst>
  <p:handoutMasterIdLst>
    <p:handoutMasterId r:id="rId21"/>
  </p:handoutMasterIdLst>
  <p:sldIdLst>
    <p:sldId id="4672" r:id="rId3"/>
    <p:sldId id="4813" r:id="rId4"/>
    <p:sldId id="4519" r:id="rId5"/>
    <p:sldId id="4814" r:id="rId6"/>
    <p:sldId id="4825" r:id="rId7"/>
    <p:sldId id="4826" r:id="rId8"/>
    <p:sldId id="4557" r:id="rId9"/>
    <p:sldId id="4815" r:id="rId10"/>
    <p:sldId id="4817" r:id="rId11"/>
    <p:sldId id="4819" r:id="rId12"/>
    <p:sldId id="4828" r:id="rId13"/>
    <p:sldId id="4820" r:id="rId14"/>
    <p:sldId id="4827" r:id="rId15"/>
    <p:sldId id="4822" r:id="rId16"/>
    <p:sldId id="4821" r:id="rId17"/>
    <p:sldId id="4823" r:id="rId18"/>
    <p:sldId id="482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46B"/>
    <a:srgbClr val="A340C4"/>
    <a:srgbClr val="00DEAA"/>
    <a:srgbClr val="F17E72"/>
    <a:srgbClr val="2B8CE8"/>
    <a:srgbClr val="FFEE4F"/>
    <a:srgbClr val="72F576"/>
    <a:srgbClr val="262626"/>
    <a:srgbClr val="1C273A"/>
    <a:srgbClr val="6A7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5827" autoAdjust="0"/>
  </p:normalViewPr>
  <p:slideViewPr>
    <p:cSldViewPr snapToGrid="0" snapToObjects="1" showGuides="1">
      <p:cViewPr varScale="1">
        <p:scale>
          <a:sx n="157" d="100"/>
          <a:sy n="157" d="100"/>
        </p:scale>
        <p:origin x="10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4056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03059E5-6A6C-7142-AFF8-41BD030E5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0D19D4-E5E6-B24C-9204-55E8A9BEA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7473-0A2E-C342-9F71-EB5161B67928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C84936-3C02-4947-960C-C24CAB63E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6AF33C-5411-184C-B4E3-09367C00C0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9190E-13AB-CA4B-96C1-20E5E5E131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69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0DD22-D88C-E446-B9C4-26E72FE50448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F6947-91D6-484C-81FF-004325C34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F6947-91D6-484C-81FF-004325C349E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33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F6947-91D6-484C-81FF-004325C349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703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F6947-91D6-484C-81FF-004325C349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47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F6947-91D6-484C-81FF-004325C349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18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F6947-91D6-484C-81FF-004325C349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48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F6947-91D6-484C-81FF-004325C349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819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F6947-91D6-484C-81FF-004325C349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67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267EA-8BDD-FC45-8C10-872B8D34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2E20BB-9F40-504B-B452-9504BD105724}"/>
              </a:ext>
            </a:extLst>
          </p:cNvPr>
          <p:cNvSpPr/>
          <p:nvPr userDrawn="1"/>
        </p:nvSpPr>
        <p:spPr>
          <a:xfrm>
            <a:off x="8763000" y="6311900"/>
            <a:ext cx="3429000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6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5CFC0-9A5B-5446-8DCF-5A752830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2DFC5-B25E-D24C-8E54-C9363210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D9A37-5E95-6842-A340-34C41A22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C68613-3A00-F34F-B2FD-371AF6C4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24D930-80EA-5042-8077-91E92BA3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980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F520A-A209-0E4A-997F-303D75E3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A65D02-0157-8B48-B068-98A8A6D23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DAD4D6-A1F7-CE41-B582-F46B7050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E0EF59-0C8A-104B-9363-7817EDCD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672AD0-FB6D-0D48-A179-98A3F793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7316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107C1-CB60-E84B-903E-194B4872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73DEE5-9062-954D-A799-9FE9351A6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472E24-A038-6E4E-8B8C-BA82279B6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96150F-04CB-9048-A06B-1B76CC7A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80FF9F-3DE3-E143-81F0-9C561F7B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5CE9D-1896-FF41-AC09-CCD7380E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583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41DC5-BE49-0F49-AA39-D64078E7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2B4420-7946-064F-B127-359504B16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88DCDF-B295-8146-A569-01DCE9A89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B5276A-7D80-5B40-8633-4B34B5B3E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580ACB-F8F8-0A44-B088-A6126734E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6C3481-CC90-944C-BA1F-14DB5BBE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597E93-D5F5-1948-918B-8A52E85C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66FB83-0992-664C-8244-8DCD1EA4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6438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803C1-8C26-C246-A163-8CB61965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33A56B-B268-3649-8B76-208C983F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8A4209-3853-2C49-9815-F6B45990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453593-7D5A-6D4B-9AB8-F669ED57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4664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C90249-4775-9040-B028-96D77A1E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5F741C-D2FA-FB47-B057-3081D645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FFA3B9-A3C0-B94B-AAEA-B84EF3E8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0448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32C8E-1473-964E-99FE-CEB8363D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4825C-0132-2F42-8618-1FB99619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465FEC-DB9D-C540-B619-282CBEEF6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52FA43-7571-824C-8026-582A248B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2F0BC2-D916-3D4F-ACBF-32ED4EC7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30777F-8678-F745-BC3F-890134C0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747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6A2C3-D34D-434F-BED2-6D949B19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46F7E9-CFFA-EA46-8FCA-C233E483D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66E87C-A7FE-9D45-ADF5-D758B2DA7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312890-6CBA-FD4C-997B-E49A0CEF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AAD3A5-28F2-FC4D-B046-0524EDAF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83591B-2B22-9944-B6B3-289C34BA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990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02155-AE64-0F44-81B1-9992B184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F97C34-9752-1741-A0EB-7AFDB18C8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15FCDB-09AE-2549-9D29-6478E02E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19DCD5-5C51-4547-AFDF-8B9F70D5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916CE1-BCC1-BC44-8BA1-65763153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657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CB7F05-1C10-2A43-9134-ED8A36020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37C7A5-3850-A34A-832E-FB0C2400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25D90F-6BD9-344F-A7D9-F8494923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7CA1A8-23BE-194B-BB1B-DBFA0AC4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38BF5D-211A-E043-9FE8-B775F363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8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D45C89-3086-2540-BDE0-ED423D46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04" y="6453144"/>
            <a:ext cx="725557" cy="365125"/>
          </a:xfrm>
        </p:spPr>
        <p:txBody>
          <a:bodyPr rIns="0"/>
          <a:lstStyle>
            <a:lvl1pPr>
              <a:defRPr b="0" i="0" spc="30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43ABC42C-2EE6-A647-BECA-2B7F4F43FDA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7" name="Título 16">
            <a:extLst>
              <a:ext uri="{FF2B5EF4-FFF2-40B4-BE49-F238E27FC236}">
                <a16:creationId xmlns:a16="http://schemas.microsoft.com/office/drawing/2014/main" id="{1A60E819-11A2-3547-A0FE-EF4BD515D5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294" y="353768"/>
            <a:ext cx="11261420" cy="424732"/>
          </a:xfrm>
        </p:spPr>
        <p:txBody>
          <a:bodyPr lIns="0" anchor="t">
            <a:spAutoFit/>
          </a:bodyPr>
          <a:lstStyle>
            <a:lvl1pPr>
              <a:defRPr sz="2400" b="1" i="0" spc="3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TÍTULO SLIDE PADRÃO 1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F134C9B0-4AD3-BD4C-9CDF-395BAA82C1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295" y="797406"/>
            <a:ext cx="11261420" cy="373115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800" b="0" i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 dirty="0"/>
              <a:t>Insira aqui um subtítulo para este slide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DBBC69-8A28-AC42-A60D-FEEB25F381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8788" y="1416795"/>
            <a:ext cx="11261725" cy="310726"/>
          </a:xfrm>
        </p:spPr>
        <p:txBody>
          <a:bodyPr>
            <a:spAutoFit/>
          </a:bodyPr>
          <a:lstStyle>
            <a:lvl1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 dirty="0"/>
              <a:t>Corpo de texto  - teste 2435</a:t>
            </a:r>
          </a:p>
        </p:txBody>
      </p:sp>
    </p:spTree>
    <p:extLst>
      <p:ext uri="{BB962C8B-B14F-4D97-AF65-F5344CB8AC3E}">
        <p14:creationId xmlns:p14="http://schemas.microsoft.com/office/powerpoint/2010/main" val="3485398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267EA-8BDD-FC45-8C10-872B8D34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2E20BB-9F40-504B-B452-9504BD105724}"/>
              </a:ext>
            </a:extLst>
          </p:cNvPr>
          <p:cNvSpPr/>
          <p:nvPr userDrawn="1"/>
        </p:nvSpPr>
        <p:spPr>
          <a:xfrm>
            <a:off x="8763000" y="6311900"/>
            <a:ext cx="3429000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4651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ão us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84BB6-7885-CF43-A19F-BF65EB0F03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260" y="373063"/>
            <a:ext cx="11273638" cy="365125"/>
          </a:xfrm>
        </p:spPr>
        <p:txBody>
          <a:bodyPr anchor="t" anchorCtr="0">
            <a:noAutofit/>
          </a:bodyPr>
          <a:lstStyle>
            <a:lvl1pPr algn="l">
              <a:defRPr sz="2600" b="1" i="0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TÍTULO DO SLIDE PADRÃO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9176C1-81E8-9D43-AD11-FA4E76C629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181" y="1595438"/>
            <a:ext cx="11273638" cy="165576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kern="1200" spc="10" baseline="0"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Corpo de texto em tamanho 15 </a:t>
            </a:r>
            <a:r>
              <a:rPr lang="pt-BR" dirty="0" err="1"/>
              <a:t>pt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37FB60-BFAE-884A-9868-CDABAB2B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260" y="809625"/>
            <a:ext cx="11281559" cy="365125"/>
          </a:xfrm>
        </p:spPr>
        <p:txBody>
          <a:bodyPr>
            <a:noAutofit/>
          </a:bodyPr>
          <a:lstStyle>
            <a:lvl1pPr algn="l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Insira aqui o subtítulo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64479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ush from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310AB28-2E9B-4BC5-8597-AA24DC9DC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5438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890827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B905CE3-A0B5-4EEA-98F0-20D8D254424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48200" y="0"/>
            <a:ext cx="75438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10300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ão us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84BB6-7885-CF43-A19F-BF65EB0F03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260" y="373063"/>
            <a:ext cx="11273638" cy="365125"/>
          </a:xfrm>
        </p:spPr>
        <p:txBody>
          <a:bodyPr anchor="t" anchorCtr="0">
            <a:noAutofit/>
          </a:bodyPr>
          <a:lstStyle>
            <a:lvl1pPr algn="l">
              <a:defRPr sz="2600" b="1" i="0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TÍTULO DO SLIDE PADRÃO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9176C1-81E8-9D43-AD11-FA4E76C629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181" y="1595438"/>
            <a:ext cx="11273638" cy="165576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kern="1200" spc="10" baseline="0"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Corpo de texto em tamanho 15 </a:t>
            </a:r>
            <a:r>
              <a:rPr lang="pt-BR" dirty="0" err="1"/>
              <a:t>pt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37FB60-BFAE-884A-9868-CDABAB2B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260" y="809625"/>
            <a:ext cx="11281559" cy="365125"/>
          </a:xfrm>
        </p:spPr>
        <p:txBody>
          <a:bodyPr>
            <a:noAutofit/>
          </a:bodyPr>
          <a:lstStyle>
            <a:lvl1pPr algn="l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Insira aqui o subtítulo do slide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267EA-8BDD-FC45-8C10-872B8D34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48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11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EE859-CE17-524A-BC57-6798576373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TÍTULO SLIDE MODELO 1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4EB914-DE5B-3E44-AE29-3C0415E2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25" y="6419850"/>
            <a:ext cx="508000" cy="365125"/>
          </a:xfrm>
        </p:spPr>
        <p:txBody>
          <a:bodyPr/>
          <a:lstStyle/>
          <a:p>
            <a:fld id="{0A34A745-D583-6F4C-AC3E-0EAB5B7AC7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29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3F25049-3582-B740-BBB5-1B301D48F31A}"/>
              </a:ext>
            </a:extLst>
          </p:cNvPr>
          <p:cNvSpPr/>
          <p:nvPr userDrawn="1"/>
        </p:nvSpPr>
        <p:spPr>
          <a:xfrm>
            <a:off x="11576050" y="6775451"/>
            <a:ext cx="615950" cy="825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DB7320CC-F200-4C45-BBCF-3FAEAC51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980" y="6452155"/>
            <a:ext cx="800783" cy="365125"/>
          </a:xfrm>
        </p:spPr>
        <p:txBody>
          <a:bodyPr/>
          <a:lstStyle>
            <a:lvl1pPr algn="l">
              <a:defRPr spc="30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43ABC42C-2EE6-A647-BECA-2B7F4F43FDA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70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EB0ED-8DD6-6346-85B4-60F141A52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0809CA-9808-E444-A5BB-6182A938D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092915-5A36-8147-A8C3-6D317FAA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5D6CEE-F05A-C542-B940-0CC86BCF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9E5D0-CB05-2546-8400-620E3061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52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B5D2F6-38B1-5E4C-8849-54CACC44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61" y="365125"/>
            <a:ext cx="11281559" cy="460375"/>
          </a:xfrm>
          <a:prstGeom prst="rect">
            <a:avLst/>
          </a:prstGeom>
        </p:spPr>
        <p:txBody>
          <a:bodyPr vert="horz" lIns="0" tIns="45720" rIns="0" bIns="45720" rtlCol="0" anchor="t" anchorCtr="0">
            <a:spAutoFit/>
          </a:bodyPr>
          <a:lstStyle/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D60FAF-7DBB-144F-B2D6-777AC68A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261" y="1485901"/>
            <a:ext cx="11281559" cy="1625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Corpo de texto em tamanho 14 </a:t>
            </a:r>
            <a:r>
              <a:rPr lang="pt-BR" dirty="0" err="1"/>
              <a:t>pt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B13F73-60C9-154B-905F-83CC141F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260" y="860425"/>
            <a:ext cx="11281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2000" b="0" i="1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Insira aqui o subtítulo para seu slide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4CD4B2-B093-1943-A775-992936196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010" y="6427787"/>
            <a:ext cx="54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5D4992-2A96-2547-9701-1D98E1E607BD}"/>
              </a:ext>
            </a:extLst>
          </p:cNvPr>
          <p:cNvSpPr/>
          <p:nvPr userDrawn="1"/>
        </p:nvSpPr>
        <p:spPr>
          <a:xfrm>
            <a:off x="0" y="6438900"/>
            <a:ext cx="63500" cy="4206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19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7" r:id="rId2"/>
    <p:sldLayoutId id="2147483680" r:id="rId3"/>
    <p:sldLayoutId id="2147483681" r:id="rId4"/>
    <p:sldLayoutId id="2147483683" r:id="rId5"/>
    <p:sldLayoutId id="2147483672" r:id="rId6"/>
    <p:sldLayoutId id="2147483685" r:id="rId7"/>
    <p:sldLayoutId id="2147483686" r:id="rId8"/>
  </p:sldLayoutIdLst>
  <p:txStyles>
    <p:titleStyle>
      <a:lvl1pPr marL="11113" indent="0" algn="l" defTabSz="914400" rtl="0" eaLnBrk="1" latinLnBrk="0" hangingPunct="1">
        <a:lnSpc>
          <a:spcPct val="90000"/>
        </a:lnSpc>
        <a:spcBef>
          <a:spcPct val="0"/>
        </a:spcBef>
        <a:buNone/>
        <a:tabLst/>
        <a:defRPr sz="2600" b="1" i="0" kern="1200" spc="300">
          <a:solidFill>
            <a:schemeClr val="tx1"/>
          </a:solidFill>
          <a:latin typeface="Segoe UI" panose="020B0502040204020203" pitchFamily="34" charset="0"/>
          <a:ea typeface="Segoe UI Symbol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400" kern="1300" spc="10" baseline="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604C6D-23B2-6C46-B9F4-7CF59251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A65295-9A2F-5E4D-97EA-BB9732A20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5D7BA0-34A0-4043-927B-449303D52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D406C-4404-9D40-9F59-08F1A843D566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3727D9-15D1-7C4B-865F-74191D4FE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Insira aqui o subtítulo para seu slide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5B9522-9BD7-8241-B48A-E4C8C65F8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F791D-5E0C-AD46-BA4D-A082B555A634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07E392A-0ECE-EB44-97D7-5189E89C32C9}"/>
              </a:ext>
            </a:extLst>
          </p:cNvPr>
          <p:cNvSpPr/>
          <p:nvPr userDrawn="1"/>
        </p:nvSpPr>
        <p:spPr>
          <a:xfrm>
            <a:off x="0" y="6438900"/>
            <a:ext cx="63500" cy="4206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30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8CA696-0E20-634F-A2B4-256FCFF7325C}"/>
              </a:ext>
            </a:extLst>
          </p:cNvPr>
          <p:cNvSpPr txBox="1"/>
          <p:nvPr/>
        </p:nvSpPr>
        <p:spPr>
          <a:xfrm>
            <a:off x="6118167" y="4752498"/>
            <a:ext cx="19027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spc="53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JANEIRO/2020</a:t>
            </a:r>
          </a:p>
        </p:txBody>
      </p:sp>
      <p:pic>
        <p:nvPicPr>
          <p:cNvPr id="5" name="Imagem 4" descr="Uma imagem contendo pessoa, homem, mulher, jovem&#10;&#10;Descrição gerada automaticamente">
            <a:extLst>
              <a:ext uri="{FF2B5EF4-FFF2-40B4-BE49-F238E27FC236}">
                <a16:creationId xmlns:a16="http://schemas.microsoft.com/office/drawing/2014/main" id="{A165CE01-8D22-5C46-8C68-F6289D95AB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CF72C70B-3AE1-AF4E-AD97-7CE5301641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273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 b="1" i="1" dirty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7B34006C-5504-9C44-A8D8-FE0571C95ECD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sp>
        <p:nvSpPr>
          <p:cNvPr id="13" name="TextBox 46">
            <a:extLst>
              <a:ext uri="{FF2B5EF4-FFF2-40B4-BE49-F238E27FC236}">
                <a16:creationId xmlns:a16="http://schemas.microsoft.com/office/drawing/2014/main" id="{426ECC53-DCD7-404C-84BC-740DD0A728DF}"/>
              </a:ext>
            </a:extLst>
          </p:cNvPr>
          <p:cNvSpPr txBox="1"/>
          <p:nvPr/>
        </p:nvSpPr>
        <p:spPr>
          <a:xfrm>
            <a:off x="2341546" y="1586841"/>
            <a:ext cx="7508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1" dirty="0">
                <a:solidFill>
                  <a:schemeClr val="bg1"/>
                </a:solidFill>
              </a:rPr>
              <a:t>Análise da Utilização da Plataforma BB no ano de 2020</a:t>
            </a:r>
          </a:p>
        </p:txBody>
      </p:sp>
    </p:spTree>
    <p:extLst>
      <p:ext uri="{BB962C8B-B14F-4D97-AF65-F5344CB8AC3E}">
        <p14:creationId xmlns:p14="http://schemas.microsoft.com/office/powerpoint/2010/main" val="112098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59" y="-8813"/>
            <a:ext cx="12199059" cy="112298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1707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214903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DF3413-CF83-B145-8836-351EB570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80" y="1211453"/>
            <a:ext cx="9386761" cy="564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99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59" y="-8813"/>
            <a:ext cx="12199059" cy="112298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1707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214903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ACB6D1A-CC7E-EE4E-9632-A5328BB2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67" y="1675051"/>
            <a:ext cx="9759828" cy="46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28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59" y="-8813"/>
            <a:ext cx="12199059" cy="112298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1707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214903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2C6F71-F131-1F43-A20D-8A1AABA67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27" y="1480210"/>
            <a:ext cx="10709691" cy="49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5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59" y="-8813"/>
            <a:ext cx="12199059" cy="112298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1707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214903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sp>
        <p:nvSpPr>
          <p:cNvPr id="7" name="Text Placeholder 33">
            <a:extLst>
              <a:ext uri="{FF2B5EF4-FFF2-40B4-BE49-F238E27FC236}">
                <a16:creationId xmlns:a16="http://schemas.microsoft.com/office/drawing/2014/main" id="{1F24AAC7-2AC4-0A4D-93F7-2A0C5833CC60}"/>
              </a:ext>
            </a:extLst>
          </p:cNvPr>
          <p:cNvSpPr txBox="1">
            <a:spLocks/>
          </p:cNvSpPr>
          <p:nvPr/>
        </p:nvSpPr>
        <p:spPr>
          <a:xfrm>
            <a:off x="2058105" y="6222775"/>
            <a:ext cx="7574034" cy="547946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4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* OBS: </a:t>
            </a:r>
            <a:r>
              <a:rPr lang="pt-BR" sz="1200" i="1" spc="4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TimeOut</a:t>
            </a: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 30 Segundos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CC75770-E9F6-CA4D-80EB-FB2DDD73D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6" y="1363604"/>
            <a:ext cx="10471094" cy="460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02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59" y="-8813"/>
            <a:ext cx="12199059" cy="112298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1707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214903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FB0FAA-4EF5-5444-A327-ED56A994F166}"/>
              </a:ext>
            </a:extLst>
          </p:cNvPr>
          <p:cNvSpPr txBox="1"/>
          <p:nvPr/>
        </p:nvSpPr>
        <p:spPr>
          <a:xfrm>
            <a:off x="427070" y="633171"/>
            <a:ext cx="265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chemeClr val="bg1"/>
                </a:solidFill>
              </a:rPr>
              <a:t>Cluster’s</a:t>
            </a:r>
            <a:r>
              <a:rPr lang="pt-BR" sz="2000" b="1" dirty="0">
                <a:solidFill>
                  <a:schemeClr val="bg1"/>
                </a:solidFill>
              </a:rPr>
              <a:t> Identificados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8A858E-CC39-2246-BD99-7C1486EDA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28" y="2052118"/>
            <a:ext cx="50927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837280B-06F2-D040-AD8D-6603E07B3B2A}"/>
              </a:ext>
            </a:extLst>
          </p:cNvPr>
          <p:cNvSpPr txBox="1"/>
          <p:nvPr/>
        </p:nvSpPr>
        <p:spPr>
          <a:xfrm>
            <a:off x="6697048" y="3228945"/>
            <a:ext cx="265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Cluster’s</a:t>
            </a:r>
            <a:r>
              <a:rPr lang="pt-BR" sz="2000" b="1" dirty="0"/>
              <a:t>: 8</a:t>
            </a:r>
          </a:p>
        </p:txBody>
      </p:sp>
    </p:spTree>
    <p:extLst>
      <p:ext uri="{BB962C8B-B14F-4D97-AF65-F5344CB8AC3E}">
        <p14:creationId xmlns:p14="http://schemas.microsoft.com/office/powerpoint/2010/main" val="1210719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59" y="-8813"/>
            <a:ext cx="12199059" cy="112298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1707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214903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FB0FAA-4EF5-5444-A327-ED56A994F166}"/>
              </a:ext>
            </a:extLst>
          </p:cNvPr>
          <p:cNvSpPr txBox="1"/>
          <p:nvPr/>
        </p:nvSpPr>
        <p:spPr>
          <a:xfrm>
            <a:off x="427070" y="633171"/>
            <a:ext cx="265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chemeClr val="bg1"/>
                </a:solidFill>
              </a:rPr>
              <a:t>Cluster’s</a:t>
            </a:r>
            <a:r>
              <a:rPr lang="pt-BR" sz="2000" b="1" dirty="0">
                <a:solidFill>
                  <a:schemeClr val="bg1"/>
                </a:solidFill>
              </a:rPr>
              <a:t> Identificados</a:t>
            </a: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BFBFC0DA-BB18-5F45-964B-C61D539A6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62988"/>
              </p:ext>
            </p:extLst>
          </p:nvPr>
        </p:nvGraphicFramePr>
        <p:xfrm>
          <a:off x="2273861" y="2071036"/>
          <a:ext cx="685395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978">
                  <a:extLst>
                    <a:ext uri="{9D8B030D-6E8A-4147-A177-3AD203B41FA5}">
                      <a16:colId xmlns:a16="http://schemas.microsoft.com/office/drawing/2014/main" val="1032883787"/>
                    </a:ext>
                  </a:extLst>
                </a:gridCol>
                <a:gridCol w="3426978">
                  <a:extLst>
                    <a:ext uri="{9D8B030D-6E8A-4147-A177-3AD203B41FA5}">
                      <a16:colId xmlns:a16="http://schemas.microsoft.com/office/drawing/2014/main" val="30945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59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Até 0.15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Super</a:t>
                      </a:r>
                      <a:r>
                        <a:rPr lang="pt-BR" dirty="0"/>
                        <a:t> Baixo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3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0.15 - 0.38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Muito Baixo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0.38 - 0.58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53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0.58 - 0.91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18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0.91 - 1.4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1.4 - 2.06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2.06 - 3.24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Muito Alto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69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3.24 - 30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Super</a:t>
                      </a:r>
                      <a:r>
                        <a:rPr lang="pt-BR" dirty="0"/>
                        <a:t> Alto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0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 30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TimeOut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97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97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59" y="-8813"/>
            <a:ext cx="12199059" cy="112298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1707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214903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5F2CF9-05D4-6040-9C94-520F2218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4" y="1740279"/>
            <a:ext cx="11830556" cy="37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24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59" y="-8813"/>
            <a:ext cx="12199059" cy="112298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1707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214903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A2B147-0049-674E-BF9B-EEBF0D7F7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0" y="2233401"/>
            <a:ext cx="4392346" cy="366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B22112-7B6B-7C4B-B652-810CC60B4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087" y="2233401"/>
            <a:ext cx="6429740" cy="356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21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8CA696-0E20-634F-A2B4-256FCFF7325C}"/>
              </a:ext>
            </a:extLst>
          </p:cNvPr>
          <p:cNvSpPr txBox="1"/>
          <p:nvPr/>
        </p:nvSpPr>
        <p:spPr>
          <a:xfrm>
            <a:off x="6118167" y="4752498"/>
            <a:ext cx="19027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spc="53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JANEIRO/2020</a:t>
            </a:r>
          </a:p>
        </p:txBody>
      </p:sp>
      <p:pic>
        <p:nvPicPr>
          <p:cNvPr id="5" name="Imagem 4" descr="Uma imagem contendo pessoa, homem, mulher, jovem&#10;&#10;Descrição gerada automaticamente">
            <a:extLst>
              <a:ext uri="{FF2B5EF4-FFF2-40B4-BE49-F238E27FC236}">
                <a16:creationId xmlns:a16="http://schemas.microsoft.com/office/drawing/2014/main" id="{A165CE01-8D22-5C46-8C68-F6289D95AB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CF72C70B-3AE1-AF4E-AD97-7CE5301641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273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46">
            <a:extLst>
              <a:ext uri="{FF2B5EF4-FFF2-40B4-BE49-F238E27FC236}">
                <a16:creationId xmlns:a16="http://schemas.microsoft.com/office/drawing/2014/main" id="{7B903A96-65AD-6B4B-B6B1-7AE57C280FDC}"/>
              </a:ext>
            </a:extLst>
          </p:cNvPr>
          <p:cNvSpPr txBox="1"/>
          <p:nvPr/>
        </p:nvSpPr>
        <p:spPr>
          <a:xfrm>
            <a:off x="2192877" y="2105502"/>
            <a:ext cx="561593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34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i="1" spc="300" dirty="0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Informações extraídas do </a:t>
            </a:r>
            <a:r>
              <a:rPr lang="pt-BR" i="1" spc="300" dirty="0" err="1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Matomo</a:t>
            </a:r>
            <a:endParaRPr lang="pt-BR" i="1" spc="300" dirty="0">
              <a:solidFill>
                <a:schemeClr val="bg1"/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1434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i="1" spc="300" dirty="0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Junho de 2020</a:t>
            </a:r>
          </a:p>
          <a:p>
            <a:pPr marL="285750" indent="-285750" defTabSz="91434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i="1" spc="300" dirty="0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Tempo de </a:t>
            </a:r>
            <a:r>
              <a:rPr lang="pt-BR" i="1" spc="300" dirty="0" err="1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TimeOut</a:t>
            </a:r>
            <a:r>
              <a:rPr lang="pt-BR" i="1" spc="300" dirty="0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 em 30 segundos* </a:t>
            </a:r>
          </a:p>
          <a:p>
            <a:pPr defTabSz="914340">
              <a:lnSpc>
                <a:spcPct val="110000"/>
              </a:lnSpc>
            </a:pPr>
            <a:endParaRPr lang="pt-BR" i="1" spc="300" dirty="0">
              <a:solidFill>
                <a:schemeClr val="bg1"/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2525EDD-B272-F845-9264-9883071509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9901971" y="6284431"/>
            <a:ext cx="1897250" cy="304800"/>
          </a:xfrm>
          <a:prstGeom prst="rect">
            <a:avLst/>
          </a:prstGeom>
        </p:spPr>
      </p:pic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7B34006C-5504-9C44-A8D8-FE0571C95ECD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</p:spTree>
    <p:extLst>
      <p:ext uri="{BB962C8B-B14F-4D97-AF65-F5344CB8AC3E}">
        <p14:creationId xmlns:p14="http://schemas.microsoft.com/office/powerpoint/2010/main" val="44307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069CF7FE-60A0-1643-83F2-B743B6518ECD}"/>
              </a:ext>
            </a:extLst>
          </p:cNvPr>
          <p:cNvSpPr/>
          <p:nvPr/>
        </p:nvSpPr>
        <p:spPr>
          <a:xfrm>
            <a:off x="0" y="0"/>
            <a:ext cx="3506885" cy="6860126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34" name="Título 11">
            <a:extLst>
              <a:ext uri="{FF2B5EF4-FFF2-40B4-BE49-F238E27FC236}">
                <a16:creationId xmlns:a16="http://schemas.microsoft.com/office/drawing/2014/main" id="{34BBC239-5707-A14F-B162-687A64067A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0392" y="367295"/>
            <a:ext cx="3086100" cy="911225"/>
          </a:xfrm>
        </p:spPr>
        <p:txBody>
          <a:bodyPr>
            <a:no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Evolução da Utilização da Plataforma em 2020</a:t>
            </a:r>
          </a:p>
        </p:txBody>
      </p:sp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E39C35EC-D13E-564A-AEE9-0D18826AECA2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2F95902-1F6B-CB4B-8883-E1BD2FF4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361" y="735148"/>
            <a:ext cx="858926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C01A7AF7-330D-5540-8216-F048701C333B}"/>
              </a:ext>
            </a:extLst>
          </p:cNvPr>
          <p:cNvSpPr txBox="1">
            <a:spLocks/>
          </p:cNvSpPr>
          <p:nvPr/>
        </p:nvSpPr>
        <p:spPr>
          <a:xfrm>
            <a:off x="3985358" y="2947154"/>
            <a:ext cx="7574034" cy="547946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4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* OBS: Quantidade de execuções de </a:t>
            </a:r>
            <a:r>
              <a:rPr lang="pt-BR" sz="1200" i="1" spc="4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APPs</a:t>
            </a:r>
            <a:endParaRPr lang="pt-BR" sz="1200" i="1" spc="4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  <a:sym typeface="Helvetica Neue Light" charset="0"/>
            </a:endParaRP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4A8E58E2-D51F-7642-AE6D-3F255735A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47106"/>
              </p:ext>
            </p:extLst>
          </p:nvPr>
        </p:nvGraphicFramePr>
        <p:xfrm>
          <a:off x="4543709" y="3673125"/>
          <a:ext cx="6032581" cy="2818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237">
                  <a:extLst>
                    <a:ext uri="{9D8B030D-6E8A-4147-A177-3AD203B41FA5}">
                      <a16:colId xmlns:a16="http://schemas.microsoft.com/office/drawing/2014/main" val="3772438395"/>
                    </a:ext>
                  </a:extLst>
                </a:gridCol>
                <a:gridCol w="1222983">
                  <a:extLst>
                    <a:ext uri="{9D8B030D-6E8A-4147-A177-3AD203B41FA5}">
                      <a16:colId xmlns:a16="http://schemas.microsoft.com/office/drawing/2014/main" val="2763726331"/>
                    </a:ext>
                  </a:extLst>
                </a:gridCol>
                <a:gridCol w="1990641">
                  <a:extLst>
                    <a:ext uri="{9D8B030D-6E8A-4147-A177-3AD203B41FA5}">
                      <a16:colId xmlns:a16="http://schemas.microsoft.com/office/drawing/2014/main" val="1844457328"/>
                    </a:ext>
                  </a:extLst>
                </a:gridCol>
                <a:gridCol w="1909720">
                  <a:extLst>
                    <a:ext uri="{9D8B030D-6E8A-4147-A177-3AD203B41FA5}">
                      <a16:colId xmlns:a16="http://schemas.microsoft.com/office/drawing/2014/main" val="1692790630"/>
                    </a:ext>
                  </a:extLst>
                </a:gridCol>
              </a:tblGrid>
              <a:tr h="1998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Mês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Variação Mês Anterior (%)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Variação – Janeiro (%)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245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Janeiro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132.546.218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031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Fevereiro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109.128.660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-17,67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-17,67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470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115.875.109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-12,58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552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102.858.846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-11,23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-22,40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77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102.445.135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-22,71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627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Junho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117.169.291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-11,60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318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Julho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136.514.044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4223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79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069CF7FE-60A0-1643-83F2-B743B6518ECD}"/>
              </a:ext>
            </a:extLst>
          </p:cNvPr>
          <p:cNvSpPr/>
          <p:nvPr/>
        </p:nvSpPr>
        <p:spPr>
          <a:xfrm>
            <a:off x="0" y="3497"/>
            <a:ext cx="12192000" cy="131567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34" name="Título 11">
            <a:extLst>
              <a:ext uri="{FF2B5EF4-FFF2-40B4-BE49-F238E27FC236}">
                <a16:creationId xmlns:a16="http://schemas.microsoft.com/office/drawing/2014/main" id="{34BBC239-5707-A14F-B162-687A64067A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30101"/>
            <a:ext cx="7630789" cy="911225"/>
          </a:xfrm>
        </p:spPr>
        <p:txBody>
          <a:bodyPr>
            <a:no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Evolução da Utilização da Plataforma em Junho /2020</a:t>
            </a:r>
          </a:p>
        </p:txBody>
      </p:sp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E39C35EC-D13E-564A-AEE9-0D18826AECA2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C01A7AF7-330D-5540-8216-F048701C333B}"/>
              </a:ext>
            </a:extLst>
          </p:cNvPr>
          <p:cNvSpPr txBox="1">
            <a:spLocks/>
          </p:cNvSpPr>
          <p:nvPr/>
        </p:nvSpPr>
        <p:spPr>
          <a:xfrm>
            <a:off x="3985358" y="2947154"/>
            <a:ext cx="7574034" cy="547946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4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* OBS: Quantidade de execuções de </a:t>
            </a:r>
            <a:r>
              <a:rPr lang="pt-BR" sz="1200" i="1" spc="4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APPs</a:t>
            </a:r>
            <a:endParaRPr lang="pt-BR" sz="1200" i="1" spc="4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  <a:sym typeface="Helvetica Neue Light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2E8B658-1560-DB43-A109-5226926F0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57" y="1442407"/>
            <a:ext cx="11308883" cy="231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D6AA327B-9DD6-CB49-B288-EE423E42EE4D}"/>
              </a:ext>
            </a:extLst>
          </p:cNvPr>
          <p:cNvSpPr txBox="1">
            <a:spLocks/>
          </p:cNvSpPr>
          <p:nvPr/>
        </p:nvSpPr>
        <p:spPr>
          <a:xfrm>
            <a:off x="1564491" y="3604659"/>
            <a:ext cx="7574034" cy="547946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4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* OBS: Quantidade de execuções de </a:t>
            </a:r>
            <a:r>
              <a:rPr lang="pt-BR" sz="1200" i="1" spc="4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APPs</a:t>
            </a:r>
            <a:endParaRPr lang="pt-BR" sz="1200" i="1" spc="4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  <a:sym typeface="Helvetica Neue Light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CB4904-3AD9-4D43-BD8D-5DB318F2B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1" y="3946307"/>
            <a:ext cx="11038341" cy="23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3ADD310B-F722-9744-9192-FCA9B4F06350}"/>
              </a:ext>
            </a:extLst>
          </p:cNvPr>
          <p:cNvSpPr txBox="1">
            <a:spLocks/>
          </p:cNvSpPr>
          <p:nvPr/>
        </p:nvSpPr>
        <p:spPr>
          <a:xfrm>
            <a:off x="1564491" y="6231797"/>
            <a:ext cx="7574034" cy="547946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4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* OBS: </a:t>
            </a:r>
            <a:r>
              <a:rPr lang="pt-BR" sz="1200" i="1" spc="4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TimeOut</a:t>
            </a: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 30 Segundos</a:t>
            </a:r>
          </a:p>
        </p:txBody>
      </p:sp>
    </p:spTree>
    <p:extLst>
      <p:ext uri="{BB962C8B-B14F-4D97-AF65-F5344CB8AC3E}">
        <p14:creationId xmlns:p14="http://schemas.microsoft.com/office/powerpoint/2010/main" val="153517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069CF7FE-60A0-1643-83F2-B743B6518ECD}"/>
              </a:ext>
            </a:extLst>
          </p:cNvPr>
          <p:cNvSpPr/>
          <p:nvPr/>
        </p:nvSpPr>
        <p:spPr>
          <a:xfrm>
            <a:off x="0" y="3497"/>
            <a:ext cx="12192000" cy="131567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34" name="Título 11">
            <a:extLst>
              <a:ext uri="{FF2B5EF4-FFF2-40B4-BE49-F238E27FC236}">
                <a16:creationId xmlns:a16="http://schemas.microsoft.com/office/drawing/2014/main" id="{34BBC239-5707-A14F-B162-687A64067A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30101"/>
            <a:ext cx="7630789" cy="911225"/>
          </a:xfrm>
        </p:spPr>
        <p:txBody>
          <a:bodyPr>
            <a:no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Evolução da Utilização da Plataforma em Junho /2020</a:t>
            </a:r>
          </a:p>
        </p:txBody>
      </p:sp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E39C35EC-D13E-564A-AEE9-0D18826AECA2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C01A7AF7-330D-5540-8216-F048701C333B}"/>
              </a:ext>
            </a:extLst>
          </p:cNvPr>
          <p:cNvSpPr txBox="1">
            <a:spLocks/>
          </p:cNvSpPr>
          <p:nvPr/>
        </p:nvSpPr>
        <p:spPr>
          <a:xfrm>
            <a:off x="3985358" y="2947154"/>
            <a:ext cx="7574034" cy="547946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4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* OBS: Quantidade de execuções de </a:t>
            </a:r>
            <a:r>
              <a:rPr lang="pt-BR" sz="1200" i="1" spc="4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APPs</a:t>
            </a:r>
            <a:endParaRPr lang="pt-BR" sz="1200" i="1" spc="4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  <a:sym typeface="Helvetica Neue Light" charset="0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D6AA327B-9DD6-CB49-B288-EE423E42EE4D}"/>
              </a:ext>
            </a:extLst>
          </p:cNvPr>
          <p:cNvSpPr txBox="1">
            <a:spLocks/>
          </p:cNvSpPr>
          <p:nvPr/>
        </p:nvSpPr>
        <p:spPr>
          <a:xfrm>
            <a:off x="1403732" y="3667448"/>
            <a:ext cx="7574034" cy="547946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4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* OBS: Quantidade de execuções de </a:t>
            </a:r>
            <a:r>
              <a:rPr lang="pt-BR" sz="1200" i="1" spc="4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APPs</a:t>
            </a: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 em Milhões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9EB8E4-E1E9-1B4A-A5E3-D42010F92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42" y="1319169"/>
            <a:ext cx="11005973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20955C1-4471-374E-9B5C-6C4B3CE32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42" y="4188772"/>
            <a:ext cx="11005973" cy="23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30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069CF7FE-60A0-1643-83F2-B743B6518ECD}"/>
              </a:ext>
            </a:extLst>
          </p:cNvPr>
          <p:cNvSpPr/>
          <p:nvPr/>
        </p:nvSpPr>
        <p:spPr>
          <a:xfrm>
            <a:off x="0" y="3497"/>
            <a:ext cx="12192000" cy="131567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34" name="Título 11">
            <a:extLst>
              <a:ext uri="{FF2B5EF4-FFF2-40B4-BE49-F238E27FC236}">
                <a16:creationId xmlns:a16="http://schemas.microsoft.com/office/drawing/2014/main" id="{34BBC239-5707-A14F-B162-687A64067A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30101"/>
            <a:ext cx="7630789" cy="911225"/>
          </a:xfrm>
        </p:spPr>
        <p:txBody>
          <a:bodyPr>
            <a:no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Evolução da Utilização da Plataforma em Junho /2020</a:t>
            </a:r>
          </a:p>
        </p:txBody>
      </p:sp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E39C35EC-D13E-564A-AEE9-0D18826AECA2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96493EA-3783-014E-95D4-D4D64BFE6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394" y="2071561"/>
            <a:ext cx="44323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9C3C4C74-EC9A-F344-8911-786243DA6643}"/>
              </a:ext>
            </a:extLst>
          </p:cNvPr>
          <p:cNvSpPr txBox="1">
            <a:spLocks/>
          </p:cNvSpPr>
          <p:nvPr/>
        </p:nvSpPr>
        <p:spPr>
          <a:xfrm>
            <a:off x="2915861" y="6024353"/>
            <a:ext cx="7574034" cy="547946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4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* OBS: </a:t>
            </a:r>
            <a:r>
              <a:rPr lang="pt-BR" sz="1200" i="1" spc="4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TimeOut</a:t>
            </a:r>
            <a:r>
              <a:rPr lang="pt-BR" sz="1200" i="1" spc="4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Helvetica Neue Light" charset="0"/>
              </a:rPr>
              <a:t> 30 Segundos</a:t>
            </a:r>
          </a:p>
        </p:txBody>
      </p:sp>
    </p:spTree>
    <p:extLst>
      <p:ext uri="{BB962C8B-B14F-4D97-AF65-F5344CB8AC3E}">
        <p14:creationId xmlns:p14="http://schemas.microsoft.com/office/powerpoint/2010/main" val="53059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60" y="0"/>
            <a:ext cx="12199059" cy="1035781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3730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392927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7CB1D2B-0CE5-F94F-9672-9373D3C31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04" y="1181645"/>
            <a:ext cx="5559602" cy="199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374B619-BA6D-C347-9BEC-9434AEFBF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0155"/>
              </p:ext>
            </p:extLst>
          </p:nvPr>
        </p:nvGraphicFramePr>
        <p:xfrm>
          <a:off x="962123" y="3258536"/>
          <a:ext cx="1026069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1">
                  <a:extLst>
                    <a:ext uri="{9D8B030D-6E8A-4147-A177-3AD203B41FA5}">
                      <a16:colId xmlns:a16="http://schemas.microsoft.com/office/drawing/2014/main" val="1286040652"/>
                    </a:ext>
                  </a:extLst>
                </a:gridCol>
                <a:gridCol w="760651">
                  <a:extLst>
                    <a:ext uri="{9D8B030D-6E8A-4147-A177-3AD203B41FA5}">
                      <a16:colId xmlns:a16="http://schemas.microsoft.com/office/drawing/2014/main" val="35583366"/>
                    </a:ext>
                  </a:extLst>
                </a:gridCol>
                <a:gridCol w="671639">
                  <a:extLst>
                    <a:ext uri="{9D8B030D-6E8A-4147-A177-3AD203B41FA5}">
                      <a16:colId xmlns:a16="http://schemas.microsoft.com/office/drawing/2014/main" val="492595262"/>
                    </a:ext>
                  </a:extLst>
                </a:gridCol>
                <a:gridCol w="680975">
                  <a:extLst>
                    <a:ext uri="{9D8B030D-6E8A-4147-A177-3AD203B41FA5}">
                      <a16:colId xmlns:a16="http://schemas.microsoft.com/office/drawing/2014/main" val="1399639363"/>
                    </a:ext>
                  </a:extLst>
                </a:gridCol>
                <a:gridCol w="789284">
                  <a:extLst>
                    <a:ext uri="{9D8B030D-6E8A-4147-A177-3AD203B41FA5}">
                      <a16:colId xmlns:a16="http://schemas.microsoft.com/office/drawing/2014/main" val="2776202712"/>
                    </a:ext>
                  </a:extLst>
                </a:gridCol>
                <a:gridCol w="789284">
                  <a:extLst>
                    <a:ext uri="{9D8B030D-6E8A-4147-A177-3AD203B41FA5}">
                      <a16:colId xmlns:a16="http://schemas.microsoft.com/office/drawing/2014/main" val="1126312295"/>
                    </a:ext>
                  </a:extLst>
                </a:gridCol>
                <a:gridCol w="789284">
                  <a:extLst>
                    <a:ext uri="{9D8B030D-6E8A-4147-A177-3AD203B41FA5}">
                      <a16:colId xmlns:a16="http://schemas.microsoft.com/office/drawing/2014/main" val="1724066381"/>
                    </a:ext>
                  </a:extLst>
                </a:gridCol>
                <a:gridCol w="789284">
                  <a:extLst>
                    <a:ext uri="{9D8B030D-6E8A-4147-A177-3AD203B41FA5}">
                      <a16:colId xmlns:a16="http://schemas.microsoft.com/office/drawing/2014/main" val="3797925204"/>
                    </a:ext>
                  </a:extLst>
                </a:gridCol>
                <a:gridCol w="789284">
                  <a:extLst>
                    <a:ext uri="{9D8B030D-6E8A-4147-A177-3AD203B41FA5}">
                      <a16:colId xmlns:a16="http://schemas.microsoft.com/office/drawing/2014/main" val="1389066153"/>
                    </a:ext>
                  </a:extLst>
                </a:gridCol>
                <a:gridCol w="789284">
                  <a:extLst>
                    <a:ext uri="{9D8B030D-6E8A-4147-A177-3AD203B41FA5}">
                      <a16:colId xmlns:a16="http://schemas.microsoft.com/office/drawing/2014/main" val="1280744938"/>
                    </a:ext>
                  </a:extLst>
                </a:gridCol>
                <a:gridCol w="789284">
                  <a:extLst>
                    <a:ext uri="{9D8B030D-6E8A-4147-A177-3AD203B41FA5}">
                      <a16:colId xmlns:a16="http://schemas.microsoft.com/office/drawing/2014/main" val="4078475721"/>
                    </a:ext>
                  </a:extLst>
                </a:gridCol>
                <a:gridCol w="789284">
                  <a:extLst>
                    <a:ext uri="{9D8B030D-6E8A-4147-A177-3AD203B41FA5}">
                      <a16:colId xmlns:a16="http://schemas.microsoft.com/office/drawing/2014/main" val="3438785131"/>
                    </a:ext>
                  </a:extLst>
                </a:gridCol>
                <a:gridCol w="789284">
                  <a:extLst>
                    <a:ext uri="{9D8B030D-6E8A-4147-A177-3AD203B41FA5}">
                      <a16:colId xmlns:a16="http://schemas.microsoft.com/office/drawing/2014/main" val="3405188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BROWSER/SO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FM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52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ANDROID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10.54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61.15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28.25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4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100.00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56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100.00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29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LINUX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99.99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22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13.07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72.29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14.64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24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UBUNTU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99.76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31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WINDOWS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10.83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88.19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897793"/>
                  </a:ext>
                </a:extLst>
              </a:tr>
            </a:tbl>
          </a:graphicData>
        </a:graphic>
      </p:graphicFrame>
      <p:sp>
        <p:nvSpPr>
          <p:cNvPr id="8" name="Forma Livre 7">
            <a:extLst>
              <a:ext uri="{FF2B5EF4-FFF2-40B4-BE49-F238E27FC236}">
                <a16:creationId xmlns:a16="http://schemas.microsoft.com/office/drawing/2014/main" id="{FB2C6BA1-F4C6-2148-BEC9-250314F5C2AD}"/>
              </a:ext>
            </a:extLst>
          </p:cNvPr>
          <p:cNvSpPr/>
          <p:nvPr/>
        </p:nvSpPr>
        <p:spPr>
          <a:xfrm>
            <a:off x="3916545" y="4741933"/>
            <a:ext cx="1051965" cy="1844984"/>
          </a:xfrm>
          <a:custGeom>
            <a:avLst/>
            <a:gdLst>
              <a:gd name="connsiteX0" fmla="*/ 517890 w 1051965"/>
              <a:gd name="connsiteY0" fmla="*/ 24276 h 1844984"/>
              <a:gd name="connsiteX1" fmla="*/ 477430 w 1051965"/>
              <a:gd name="connsiteY1" fmla="*/ 40460 h 1844984"/>
              <a:gd name="connsiteX2" fmla="*/ 436970 w 1051965"/>
              <a:gd name="connsiteY2" fmla="*/ 48552 h 1844984"/>
              <a:gd name="connsiteX3" fmla="*/ 356050 w 1051965"/>
              <a:gd name="connsiteY3" fmla="*/ 72828 h 1844984"/>
              <a:gd name="connsiteX4" fmla="*/ 331774 w 1051965"/>
              <a:gd name="connsiteY4" fmla="*/ 80920 h 1844984"/>
              <a:gd name="connsiteX5" fmla="*/ 307497 w 1051965"/>
              <a:gd name="connsiteY5" fmla="*/ 97104 h 1844984"/>
              <a:gd name="connsiteX6" fmla="*/ 258945 w 1051965"/>
              <a:gd name="connsiteY6" fmla="*/ 137564 h 1844984"/>
              <a:gd name="connsiteX7" fmla="*/ 242761 w 1051965"/>
              <a:gd name="connsiteY7" fmla="*/ 161840 h 1844984"/>
              <a:gd name="connsiteX8" fmla="*/ 226577 w 1051965"/>
              <a:gd name="connsiteY8" fmla="*/ 178025 h 1844984"/>
              <a:gd name="connsiteX9" fmla="*/ 194209 w 1051965"/>
              <a:gd name="connsiteY9" fmla="*/ 226577 h 1844984"/>
              <a:gd name="connsiteX10" fmla="*/ 178025 w 1051965"/>
              <a:gd name="connsiteY10" fmla="*/ 250853 h 1844984"/>
              <a:gd name="connsiteX11" fmla="*/ 161841 w 1051965"/>
              <a:gd name="connsiteY11" fmla="*/ 275129 h 1844984"/>
              <a:gd name="connsiteX12" fmla="*/ 137565 w 1051965"/>
              <a:gd name="connsiteY12" fmla="*/ 323681 h 1844984"/>
              <a:gd name="connsiteX13" fmla="*/ 129473 w 1051965"/>
              <a:gd name="connsiteY13" fmla="*/ 356049 h 1844984"/>
              <a:gd name="connsiteX14" fmla="*/ 113289 w 1051965"/>
              <a:gd name="connsiteY14" fmla="*/ 380325 h 1844984"/>
              <a:gd name="connsiteX15" fmla="*/ 97105 w 1051965"/>
              <a:gd name="connsiteY15" fmla="*/ 412694 h 1844984"/>
              <a:gd name="connsiteX16" fmla="*/ 72828 w 1051965"/>
              <a:gd name="connsiteY16" fmla="*/ 485522 h 1844984"/>
              <a:gd name="connsiteX17" fmla="*/ 64736 w 1051965"/>
              <a:gd name="connsiteY17" fmla="*/ 509798 h 1844984"/>
              <a:gd name="connsiteX18" fmla="*/ 40460 w 1051965"/>
              <a:gd name="connsiteY18" fmla="*/ 566442 h 1844984"/>
              <a:gd name="connsiteX19" fmla="*/ 16184 w 1051965"/>
              <a:gd name="connsiteY19" fmla="*/ 655455 h 1844984"/>
              <a:gd name="connsiteX20" fmla="*/ 8092 w 1051965"/>
              <a:gd name="connsiteY20" fmla="*/ 679731 h 1844984"/>
              <a:gd name="connsiteX21" fmla="*/ 0 w 1051965"/>
              <a:gd name="connsiteY21" fmla="*/ 704007 h 1844984"/>
              <a:gd name="connsiteX22" fmla="*/ 16184 w 1051965"/>
              <a:gd name="connsiteY22" fmla="*/ 946768 h 1844984"/>
              <a:gd name="connsiteX23" fmla="*/ 24276 w 1051965"/>
              <a:gd name="connsiteY23" fmla="*/ 979136 h 1844984"/>
              <a:gd name="connsiteX24" fmla="*/ 40460 w 1051965"/>
              <a:gd name="connsiteY24" fmla="*/ 1027688 h 1844984"/>
              <a:gd name="connsiteX25" fmla="*/ 48552 w 1051965"/>
              <a:gd name="connsiteY25" fmla="*/ 1060056 h 1844984"/>
              <a:gd name="connsiteX26" fmla="*/ 72828 w 1051965"/>
              <a:gd name="connsiteY26" fmla="*/ 1132885 h 1844984"/>
              <a:gd name="connsiteX27" fmla="*/ 89013 w 1051965"/>
              <a:gd name="connsiteY27" fmla="*/ 1181437 h 1844984"/>
              <a:gd name="connsiteX28" fmla="*/ 97105 w 1051965"/>
              <a:gd name="connsiteY28" fmla="*/ 1205713 h 1844984"/>
              <a:gd name="connsiteX29" fmla="*/ 113289 w 1051965"/>
              <a:gd name="connsiteY29" fmla="*/ 1229989 h 1844984"/>
              <a:gd name="connsiteX30" fmla="*/ 129473 w 1051965"/>
              <a:gd name="connsiteY30" fmla="*/ 1278541 h 1844984"/>
              <a:gd name="connsiteX31" fmla="*/ 137565 w 1051965"/>
              <a:gd name="connsiteY31" fmla="*/ 1302817 h 1844984"/>
              <a:gd name="connsiteX32" fmla="*/ 145657 w 1051965"/>
              <a:gd name="connsiteY32" fmla="*/ 1327094 h 1844984"/>
              <a:gd name="connsiteX33" fmla="*/ 161841 w 1051965"/>
              <a:gd name="connsiteY33" fmla="*/ 1351370 h 1844984"/>
              <a:gd name="connsiteX34" fmla="*/ 178025 w 1051965"/>
              <a:gd name="connsiteY34" fmla="*/ 1399922 h 1844984"/>
              <a:gd name="connsiteX35" fmla="*/ 194209 w 1051965"/>
              <a:gd name="connsiteY35" fmla="*/ 1448474 h 1844984"/>
              <a:gd name="connsiteX36" fmla="*/ 202301 w 1051965"/>
              <a:gd name="connsiteY36" fmla="*/ 1472750 h 1844984"/>
              <a:gd name="connsiteX37" fmla="*/ 234669 w 1051965"/>
              <a:gd name="connsiteY37" fmla="*/ 1529394 h 1844984"/>
              <a:gd name="connsiteX38" fmla="*/ 242761 w 1051965"/>
              <a:gd name="connsiteY38" fmla="*/ 1553671 h 1844984"/>
              <a:gd name="connsiteX39" fmla="*/ 258945 w 1051965"/>
              <a:gd name="connsiteY39" fmla="*/ 1577947 h 1844984"/>
              <a:gd name="connsiteX40" fmla="*/ 299405 w 1051965"/>
              <a:gd name="connsiteY40" fmla="*/ 1634591 h 1844984"/>
              <a:gd name="connsiteX41" fmla="*/ 307497 w 1051965"/>
              <a:gd name="connsiteY41" fmla="*/ 1658867 h 1844984"/>
              <a:gd name="connsiteX42" fmla="*/ 339866 w 1051965"/>
              <a:gd name="connsiteY42" fmla="*/ 1707419 h 1844984"/>
              <a:gd name="connsiteX43" fmla="*/ 404602 w 1051965"/>
              <a:gd name="connsiteY43" fmla="*/ 1780248 h 1844984"/>
              <a:gd name="connsiteX44" fmla="*/ 453154 w 1051965"/>
              <a:gd name="connsiteY44" fmla="*/ 1812616 h 1844984"/>
              <a:gd name="connsiteX45" fmla="*/ 534074 w 1051965"/>
              <a:gd name="connsiteY45" fmla="*/ 1836892 h 1844984"/>
              <a:gd name="connsiteX46" fmla="*/ 582627 w 1051965"/>
              <a:gd name="connsiteY46" fmla="*/ 1844984 h 1844984"/>
              <a:gd name="connsiteX47" fmla="*/ 687823 w 1051965"/>
              <a:gd name="connsiteY47" fmla="*/ 1828800 h 1844984"/>
              <a:gd name="connsiteX48" fmla="*/ 784928 w 1051965"/>
              <a:gd name="connsiteY48" fmla="*/ 1796432 h 1844984"/>
              <a:gd name="connsiteX49" fmla="*/ 833480 w 1051965"/>
              <a:gd name="connsiteY49" fmla="*/ 1764063 h 1844984"/>
              <a:gd name="connsiteX50" fmla="*/ 857756 w 1051965"/>
              <a:gd name="connsiteY50" fmla="*/ 1747879 h 1844984"/>
              <a:gd name="connsiteX51" fmla="*/ 882032 w 1051965"/>
              <a:gd name="connsiteY51" fmla="*/ 1731695 h 1844984"/>
              <a:gd name="connsiteX52" fmla="*/ 906308 w 1051965"/>
              <a:gd name="connsiteY52" fmla="*/ 1683143 h 1844984"/>
              <a:gd name="connsiteX53" fmla="*/ 922492 w 1051965"/>
              <a:gd name="connsiteY53" fmla="*/ 1634591 h 1844984"/>
              <a:gd name="connsiteX54" fmla="*/ 930584 w 1051965"/>
              <a:gd name="connsiteY54" fmla="*/ 1610315 h 1844984"/>
              <a:gd name="connsiteX55" fmla="*/ 938676 w 1051965"/>
              <a:gd name="connsiteY55" fmla="*/ 1586039 h 1844984"/>
              <a:gd name="connsiteX56" fmla="*/ 954860 w 1051965"/>
              <a:gd name="connsiteY56" fmla="*/ 1505118 h 1844984"/>
              <a:gd name="connsiteX57" fmla="*/ 962952 w 1051965"/>
              <a:gd name="connsiteY57" fmla="*/ 1480842 h 1844984"/>
              <a:gd name="connsiteX58" fmla="*/ 979136 w 1051965"/>
              <a:gd name="connsiteY58" fmla="*/ 1408014 h 1844984"/>
              <a:gd name="connsiteX59" fmla="*/ 995320 w 1051965"/>
              <a:gd name="connsiteY59" fmla="*/ 1359462 h 1844984"/>
              <a:gd name="connsiteX60" fmla="*/ 1019597 w 1051965"/>
              <a:gd name="connsiteY60" fmla="*/ 1286633 h 1844984"/>
              <a:gd name="connsiteX61" fmla="*/ 1027689 w 1051965"/>
              <a:gd name="connsiteY61" fmla="*/ 1262357 h 1844984"/>
              <a:gd name="connsiteX62" fmla="*/ 1035781 w 1051965"/>
              <a:gd name="connsiteY62" fmla="*/ 1238081 h 1844984"/>
              <a:gd name="connsiteX63" fmla="*/ 1043873 w 1051965"/>
              <a:gd name="connsiteY63" fmla="*/ 1157161 h 1844984"/>
              <a:gd name="connsiteX64" fmla="*/ 1051965 w 1051965"/>
              <a:gd name="connsiteY64" fmla="*/ 1092425 h 1844984"/>
              <a:gd name="connsiteX65" fmla="*/ 1043873 w 1051965"/>
              <a:gd name="connsiteY65" fmla="*/ 833479 h 1844984"/>
              <a:gd name="connsiteX66" fmla="*/ 1027689 w 1051965"/>
              <a:gd name="connsiteY66" fmla="*/ 704007 h 1844984"/>
              <a:gd name="connsiteX67" fmla="*/ 1011505 w 1051965"/>
              <a:gd name="connsiteY67" fmla="*/ 639271 h 1844984"/>
              <a:gd name="connsiteX68" fmla="*/ 1003413 w 1051965"/>
              <a:gd name="connsiteY68" fmla="*/ 606902 h 1844984"/>
              <a:gd name="connsiteX69" fmla="*/ 987228 w 1051965"/>
              <a:gd name="connsiteY69" fmla="*/ 574534 h 1844984"/>
              <a:gd name="connsiteX70" fmla="*/ 962952 w 1051965"/>
              <a:gd name="connsiteY70" fmla="*/ 501706 h 1844984"/>
              <a:gd name="connsiteX71" fmla="*/ 946768 w 1051965"/>
              <a:gd name="connsiteY71" fmla="*/ 469338 h 1844984"/>
              <a:gd name="connsiteX72" fmla="*/ 938676 w 1051965"/>
              <a:gd name="connsiteY72" fmla="*/ 445062 h 1844984"/>
              <a:gd name="connsiteX73" fmla="*/ 922492 w 1051965"/>
              <a:gd name="connsiteY73" fmla="*/ 420786 h 1844984"/>
              <a:gd name="connsiteX74" fmla="*/ 898216 w 1051965"/>
              <a:gd name="connsiteY74" fmla="*/ 380325 h 1844984"/>
              <a:gd name="connsiteX75" fmla="*/ 873940 w 1051965"/>
              <a:gd name="connsiteY75" fmla="*/ 356049 h 1844984"/>
              <a:gd name="connsiteX76" fmla="*/ 857756 w 1051965"/>
              <a:gd name="connsiteY76" fmla="*/ 331773 h 1844984"/>
              <a:gd name="connsiteX77" fmla="*/ 809204 w 1051965"/>
              <a:gd name="connsiteY77" fmla="*/ 291313 h 1844984"/>
              <a:gd name="connsiteX78" fmla="*/ 768743 w 1051965"/>
              <a:gd name="connsiteY78" fmla="*/ 258945 h 1844984"/>
              <a:gd name="connsiteX79" fmla="*/ 744467 w 1051965"/>
              <a:gd name="connsiteY79" fmla="*/ 234669 h 1844984"/>
              <a:gd name="connsiteX80" fmla="*/ 663547 w 1051965"/>
              <a:gd name="connsiteY80" fmla="*/ 178025 h 1844984"/>
              <a:gd name="connsiteX81" fmla="*/ 639271 w 1051965"/>
              <a:gd name="connsiteY81" fmla="*/ 169932 h 1844984"/>
              <a:gd name="connsiteX82" fmla="*/ 582627 w 1051965"/>
              <a:gd name="connsiteY82" fmla="*/ 129472 h 1844984"/>
              <a:gd name="connsiteX83" fmla="*/ 525982 w 1051965"/>
              <a:gd name="connsiteY83" fmla="*/ 105196 h 1844984"/>
              <a:gd name="connsiteX84" fmla="*/ 477430 w 1051965"/>
              <a:gd name="connsiteY84" fmla="*/ 80920 h 1844984"/>
              <a:gd name="connsiteX85" fmla="*/ 453154 w 1051965"/>
              <a:gd name="connsiteY85" fmla="*/ 64736 h 1844984"/>
              <a:gd name="connsiteX86" fmla="*/ 428878 w 1051965"/>
              <a:gd name="connsiteY86" fmla="*/ 56644 h 1844984"/>
              <a:gd name="connsiteX87" fmla="*/ 404602 w 1051965"/>
              <a:gd name="connsiteY87" fmla="*/ 40460 h 1844984"/>
              <a:gd name="connsiteX88" fmla="*/ 356050 w 1051965"/>
              <a:gd name="connsiteY88" fmla="*/ 24276 h 1844984"/>
              <a:gd name="connsiteX89" fmla="*/ 331774 w 1051965"/>
              <a:gd name="connsiteY89" fmla="*/ 16184 h 1844984"/>
              <a:gd name="connsiteX90" fmla="*/ 299405 w 1051965"/>
              <a:gd name="connsiteY90" fmla="*/ 0 h 184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051965" h="1844984">
                <a:moveTo>
                  <a:pt x="517890" y="24276"/>
                </a:moveTo>
                <a:cubicBezTo>
                  <a:pt x="504403" y="29671"/>
                  <a:pt x="491343" y="36286"/>
                  <a:pt x="477430" y="40460"/>
                </a:cubicBezTo>
                <a:cubicBezTo>
                  <a:pt x="464256" y="44412"/>
                  <a:pt x="450396" y="45568"/>
                  <a:pt x="436970" y="48552"/>
                </a:cubicBezTo>
                <a:cubicBezTo>
                  <a:pt x="400281" y="56705"/>
                  <a:pt x="396393" y="59380"/>
                  <a:pt x="356050" y="72828"/>
                </a:cubicBezTo>
                <a:cubicBezTo>
                  <a:pt x="347958" y="75525"/>
                  <a:pt x="338871" y="76189"/>
                  <a:pt x="331774" y="80920"/>
                </a:cubicBezTo>
                <a:cubicBezTo>
                  <a:pt x="323682" y="86315"/>
                  <a:pt x="314969" y="90878"/>
                  <a:pt x="307497" y="97104"/>
                </a:cubicBezTo>
                <a:cubicBezTo>
                  <a:pt x="245185" y="149030"/>
                  <a:pt x="319223" y="97379"/>
                  <a:pt x="258945" y="137564"/>
                </a:cubicBezTo>
                <a:cubicBezTo>
                  <a:pt x="253550" y="145656"/>
                  <a:pt x="248836" y="154246"/>
                  <a:pt x="242761" y="161840"/>
                </a:cubicBezTo>
                <a:cubicBezTo>
                  <a:pt x="237995" y="167798"/>
                  <a:pt x="231155" y="171921"/>
                  <a:pt x="226577" y="178025"/>
                </a:cubicBezTo>
                <a:cubicBezTo>
                  <a:pt x="214907" y="193586"/>
                  <a:pt x="204998" y="210393"/>
                  <a:pt x="194209" y="226577"/>
                </a:cubicBezTo>
                <a:lnTo>
                  <a:pt x="178025" y="250853"/>
                </a:lnTo>
                <a:cubicBezTo>
                  <a:pt x="172630" y="258945"/>
                  <a:pt x="164916" y="265903"/>
                  <a:pt x="161841" y="275129"/>
                </a:cubicBezTo>
                <a:cubicBezTo>
                  <a:pt x="150674" y="308631"/>
                  <a:pt x="158480" y="292308"/>
                  <a:pt x="137565" y="323681"/>
                </a:cubicBezTo>
                <a:cubicBezTo>
                  <a:pt x="134868" y="334470"/>
                  <a:pt x="133854" y="345827"/>
                  <a:pt x="129473" y="356049"/>
                </a:cubicBezTo>
                <a:cubicBezTo>
                  <a:pt x="125642" y="364988"/>
                  <a:pt x="118114" y="371881"/>
                  <a:pt x="113289" y="380325"/>
                </a:cubicBezTo>
                <a:cubicBezTo>
                  <a:pt x="107304" y="390799"/>
                  <a:pt x="101585" y="401494"/>
                  <a:pt x="97105" y="412694"/>
                </a:cubicBezTo>
                <a:cubicBezTo>
                  <a:pt x="97098" y="412711"/>
                  <a:pt x="76877" y="473375"/>
                  <a:pt x="72828" y="485522"/>
                </a:cubicBezTo>
                <a:cubicBezTo>
                  <a:pt x="70131" y="493614"/>
                  <a:pt x="68551" y="502169"/>
                  <a:pt x="64736" y="509798"/>
                </a:cubicBezTo>
                <a:cubicBezTo>
                  <a:pt x="53157" y="532957"/>
                  <a:pt x="46413" y="542629"/>
                  <a:pt x="40460" y="566442"/>
                </a:cubicBezTo>
                <a:cubicBezTo>
                  <a:pt x="17584" y="657944"/>
                  <a:pt x="50904" y="551292"/>
                  <a:pt x="16184" y="655455"/>
                </a:cubicBezTo>
                <a:lnTo>
                  <a:pt x="8092" y="679731"/>
                </a:lnTo>
                <a:lnTo>
                  <a:pt x="0" y="704007"/>
                </a:lnTo>
                <a:cubicBezTo>
                  <a:pt x="6089" y="856240"/>
                  <a:pt x="-4623" y="853135"/>
                  <a:pt x="16184" y="946768"/>
                </a:cubicBezTo>
                <a:cubicBezTo>
                  <a:pt x="18597" y="957625"/>
                  <a:pt x="21080" y="968484"/>
                  <a:pt x="24276" y="979136"/>
                </a:cubicBezTo>
                <a:cubicBezTo>
                  <a:pt x="29178" y="995476"/>
                  <a:pt x="36322" y="1011138"/>
                  <a:pt x="40460" y="1027688"/>
                </a:cubicBezTo>
                <a:cubicBezTo>
                  <a:pt x="43157" y="1038477"/>
                  <a:pt x="45356" y="1049404"/>
                  <a:pt x="48552" y="1060056"/>
                </a:cubicBezTo>
                <a:cubicBezTo>
                  <a:pt x="48555" y="1060068"/>
                  <a:pt x="68780" y="1120741"/>
                  <a:pt x="72828" y="1132885"/>
                </a:cubicBezTo>
                <a:lnTo>
                  <a:pt x="89013" y="1181437"/>
                </a:lnTo>
                <a:cubicBezTo>
                  <a:pt x="91710" y="1189529"/>
                  <a:pt x="92374" y="1198616"/>
                  <a:pt x="97105" y="1205713"/>
                </a:cubicBezTo>
                <a:cubicBezTo>
                  <a:pt x="102500" y="1213805"/>
                  <a:pt x="109339" y="1221102"/>
                  <a:pt x="113289" y="1229989"/>
                </a:cubicBezTo>
                <a:cubicBezTo>
                  <a:pt x="120217" y="1245578"/>
                  <a:pt x="124078" y="1262357"/>
                  <a:pt x="129473" y="1278541"/>
                </a:cubicBezTo>
                <a:lnTo>
                  <a:pt x="137565" y="1302817"/>
                </a:lnTo>
                <a:cubicBezTo>
                  <a:pt x="140262" y="1310909"/>
                  <a:pt x="140925" y="1319997"/>
                  <a:pt x="145657" y="1327094"/>
                </a:cubicBezTo>
                <a:cubicBezTo>
                  <a:pt x="151052" y="1335186"/>
                  <a:pt x="157891" y="1342483"/>
                  <a:pt x="161841" y="1351370"/>
                </a:cubicBezTo>
                <a:cubicBezTo>
                  <a:pt x="168769" y="1366959"/>
                  <a:pt x="172630" y="1383738"/>
                  <a:pt x="178025" y="1399922"/>
                </a:cubicBezTo>
                <a:lnTo>
                  <a:pt x="194209" y="1448474"/>
                </a:lnTo>
                <a:cubicBezTo>
                  <a:pt x="196906" y="1456566"/>
                  <a:pt x="197570" y="1465653"/>
                  <a:pt x="202301" y="1472750"/>
                </a:cubicBezTo>
                <a:cubicBezTo>
                  <a:pt x="218554" y="1497129"/>
                  <a:pt x="222350" y="1500648"/>
                  <a:pt x="234669" y="1529394"/>
                </a:cubicBezTo>
                <a:cubicBezTo>
                  <a:pt x="238029" y="1537234"/>
                  <a:pt x="238946" y="1546041"/>
                  <a:pt x="242761" y="1553671"/>
                </a:cubicBezTo>
                <a:cubicBezTo>
                  <a:pt x="247110" y="1562370"/>
                  <a:pt x="253292" y="1570033"/>
                  <a:pt x="258945" y="1577947"/>
                </a:cubicBezTo>
                <a:cubicBezTo>
                  <a:pt x="265054" y="1586500"/>
                  <a:pt x="293048" y="1621877"/>
                  <a:pt x="299405" y="1634591"/>
                </a:cubicBezTo>
                <a:cubicBezTo>
                  <a:pt x="303220" y="1642220"/>
                  <a:pt x="303355" y="1651411"/>
                  <a:pt x="307497" y="1658867"/>
                </a:cubicBezTo>
                <a:cubicBezTo>
                  <a:pt x="316943" y="1675870"/>
                  <a:pt x="329076" y="1691235"/>
                  <a:pt x="339866" y="1707419"/>
                </a:cubicBezTo>
                <a:cubicBezTo>
                  <a:pt x="359325" y="1736607"/>
                  <a:pt x="371344" y="1758076"/>
                  <a:pt x="404602" y="1780248"/>
                </a:cubicBezTo>
                <a:cubicBezTo>
                  <a:pt x="420786" y="1791037"/>
                  <a:pt x="434701" y="1806465"/>
                  <a:pt x="453154" y="1812616"/>
                </a:cubicBezTo>
                <a:cubicBezTo>
                  <a:pt x="484117" y="1822937"/>
                  <a:pt x="503501" y="1830777"/>
                  <a:pt x="534074" y="1836892"/>
                </a:cubicBezTo>
                <a:cubicBezTo>
                  <a:pt x="550163" y="1840110"/>
                  <a:pt x="566443" y="1842287"/>
                  <a:pt x="582627" y="1844984"/>
                </a:cubicBezTo>
                <a:cubicBezTo>
                  <a:pt x="632592" y="1838738"/>
                  <a:pt x="644012" y="1838910"/>
                  <a:pt x="687823" y="1828800"/>
                </a:cubicBezTo>
                <a:cubicBezTo>
                  <a:pt x="734176" y="1818103"/>
                  <a:pt x="748981" y="1818000"/>
                  <a:pt x="784928" y="1796432"/>
                </a:cubicBezTo>
                <a:cubicBezTo>
                  <a:pt x="801607" y="1786425"/>
                  <a:pt x="817296" y="1774853"/>
                  <a:pt x="833480" y="1764063"/>
                </a:cubicBezTo>
                <a:lnTo>
                  <a:pt x="857756" y="1747879"/>
                </a:lnTo>
                <a:lnTo>
                  <a:pt x="882032" y="1731695"/>
                </a:lnTo>
                <a:cubicBezTo>
                  <a:pt x="911543" y="1643161"/>
                  <a:pt x="864477" y="1777262"/>
                  <a:pt x="906308" y="1683143"/>
                </a:cubicBezTo>
                <a:cubicBezTo>
                  <a:pt x="913236" y="1667554"/>
                  <a:pt x="917097" y="1650775"/>
                  <a:pt x="922492" y="1634591"/>
                </a:cubicBezTo>
                <a:lnTo>
                  <a:pt x="930584" y="1610315"/>
                </a:lnTo>
                <a:cubicBezTo>
                  <a:pt x="933281" y="1602223"/>
                  <a:pt x="937003" y="1594403"/>
                  <a:pt x="938676" y="1586039"/>
                </a:cubicBezTo>
                <a:cubicBezTo>
                  <a:pt x="944071" y="1559065"/>
                  <a:pt x="946161" y="1531214"/>
                  <a:pt x="954860" y="1505118"/>
                </a:cubicBezTo>
                <a:cubicBezTo>
                  <a:pt x="957557" y="1497026"/>
                  <a:pt x="960883" y="1489117"/>
                  <a:pt x="962952" y="1480842"/>
                </a:cubicBezTo>
                <a:cubicBezTo>
                  <a:pt x="974502" y="1434642"/>
                  <a:pt x="966676" y="1449548"/>
                  <a:pt x="979136" y="1408014"/>
                </a:cubicBezTo>
                <a:cubicBezTo>
                  <a:pt x="984038" y="1391674"/>
                  <a:pt x="989925" y="1375646"/>
                  <a:pt x="995320" y="1359462"/>
                </a:cubicBezTo>
                <a:lnTo>
                  <a:pt x="1019597" y="1286633"/>
                </a:lnTo>
                <a:lnTo>
                  <a:pt x="1027689" y="1262357"/>
                </a:lnTo>
                <a:lnTo>
                  <a:pt x="1035781" y="1238081"/>
                </a:lnTo>
                <a:cubicBezTo>
                  <a:pt x="1038478" y="1211108"/>
                  <a:pt x="1040879" y="1184103"/>
                  <a:pt x="1043873" y="1157161"/>
                </a:cubicBezTo>
                <a:cubicBezTo>
                  <a:pt x="1046275" y="1135547"/>
                  <a:pt x="1051965" y="1114172"/>
                  <a:pt x="1051965" y="1092425"/>
                </a:cubicBezTo>
                <a:cubicBezTo>
                  <a:pt x="1051965" y="1006068"/>
                  <a:pt x="1048081" y="919734"/>
                  <a:pt x="1043873" y="833479"/>
                </a:cubicBezTo>
                <a:cubicBezTo>
                  <a:pt x="1043149" y="818639"/>
                  <a:pt x="1031837" y="724747"/>
                  <a:pt x="1027689" y="704007"/>
                </a:cubicBezTo>
                <a:cubicBezTo>
                  <a:pt x="1023327" y="682196"/>
                  <a:pt x="1016900" y="660850"/>
                  <a:pt x="1011505" y="639271"/>
                </a:cubicBezTo>
                <a:cubicBezTo>
                  <a:pt x="1008808" y="628481"/>
                  <a:pt x="1008387" y="616849"/>
                  <a:pt x="1003413" y="606902"/>
                </a:cubicBezTo>
                <a:cubicBezTo>
                  <a:pt x="998018" y="596113"/>
                  <a:pt x="991558" y="585793"/>
                  <a:pt x="987228" y="574534"/>
                </a:cubicBezTo>
                <a:cubicBezTo>
                  <a:pt x="978042" y="550651"/>
                  <a:pt x="974396" y="524594"/>
                  <a:pt x="962952" y="501706"/>
                </a:cubicBezTo>
                <a:cubicBezTo>
                  <a:pt x="957557" y="490917"/>
                  <a:pt x="951520" y="480426"/>
                  <a:pt x="946768" y="469338"/>
                </a:cubicBezTo>
                <a:cubicBezTo>
                  <a:pt x="943408" y="461498"/>
                  <a:pt x="942491" y="452691"/>
                  <a:pt x="938676" y="445062"/>
                </a:cubicBezTo>
                <a:cubicBezTo>
                  <a:pt x="934327" y="436363"/>
                  <a:pt x="927646" y="429033"/>
                  <a:pt x="922492" y="420786"/>
                </a:cubicBezTo>
                <a:cubicBezTo>
                  <a:pt x="914156" y="407448"/>
                  <a:pt x="907653" y="392908"/>
                  <a:pt x="898216" y="380325"/>
                </a:cubicBezTo>
                <a:cubicBezTo>
                  <a:pt x="891350" y="371170"/>
                  <a:pt x="881266" y="364840"/>
                  <a:pt x="873940" y="356049"/>
                </a:cubicBezTo>
                <a:cubicBezTo>
                  <a:pt x="867714" y="348578"/>
                  <a:pt x="863982" y="339244"/>
                  <a:pt x="857756" y="331773"/>
                </a:cubicBezTo>
                <a:cubicBezTo>
                  <a:pt x="838285" y="308408"/>
                  <a:pt x="833074" y="307226"/>
                  <a:pt x="809204" y="291313"/>
                </a:cubicBezTo>
                <a:cubicBezTo>
                  <a:pt x="773009" y="237021"/>
                  <a:pt x="815647" y="290214"/>
                  <a:pt x="768743" y="258945"/>
                </a:cubicBezTo>
                <a:cubicBezTo>
                  <a:pt x="759221" y="252597"/>
                  <a:pt x="753156" y="242117"/>
                  <a:pt x="744467" y="234669"/>
                </a:cubicBezTo>
                <a:cubicBezTo>
                  <a:pt x="732716" y="224597"/>
                  <a:pt x="671145" y="180558"/>
                  <a:pt x="663547" y="178025"/>
                </a:cubicBezTo>
                <a:lnTo>
                  <a:pt x="639271" y="169932"/>
                </a:lnTo>
                <a:cubicBezTo>
                  <a:pt x="625377" y="159511"/>
                  <a:pt x="599193" y="138938"/>
                  <a:pt x="582627" y="129472"/>
                </a:cubicBezTo>
                <a:cubicBezTo>
                  <a:pt x="554628" y="113473"/>
                  <a:pt x="553218" y="114274"/>
                  <a:pt x="525982" y="105196"/>
                </a:cubicBezTo>
                <a:cubicBezTo>
                  <a:pt x="456410" y="58815"/>
                  <a:pt x="544435" y="114422"/>
                  <a:pt x="477430" y="80920"/>
                </a:cubicBezTo>
                <a:cubicBezTo>
                  <a:pt x="468731" y="76571"/>
                  <a:pt x="461853" y="69085"/>
                  <a:pt x="453154" y="64736"/>
                </a:cubicBezTo>
                <a:cubicBezTo>
                  <a:pt x="445525" y="60921"/>
                  <a:pt x="436507" y="60459"/>
                  <a:pt x="428878" y="56644"/>
                </a:cubicBezTo>
                <a:cubicBezTo>
                  <a:pt x="420179" y="52295"/>
                  <a:pt x="413489" y="44410"/>
                  <a:pt x="404602" y="40460"/>
                </a:cubicBezTo>
                <a:cubicBezTo>
                  <a:pt x="389013" y="33532"/>
                  <a:pt x="372234" y="29671"/>
                  <a:pt x="356050" y="24276"/>
                </a:cubicBezTo>
                <a:lnTo>
                  <a:pt x="331774" y="16184"/>
                </a:lnTo>
                <a:cubicBezTo>
                  <a:pt x="303878" y="6885"/>
                  <a:pt x="313529" y="14124"/>
                  <a:pt x="29940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>
            <a:extLst>
              <a:ext uri="{FF2B5EF4-FFF2-40B4-BE49-F238E27FC236}">
                <a16:creationId xmlns:a16="http://schemas.microsoft.com/office/drawing/2014/main" id="{DACBDB15-D729-924D-A85D-18AF5FB0381D}"/>
              </a:ext>
            </a:extLst>
          </p:cNvPr>
          <p:cNvSpPr/>
          <p:nvPr/>
        </p:nvSpPr>
        <p:spPr>
          <a:xfrm>
            <a:off x="7201912" y="4304963"/>
            <a:ext cx="721003" cy="857756"/>
          </a:xfrm>
          <a:custGeom>
            <a:avLst/>
            <a:gdLst>
              <a:gd name="connsiteX0" fmla="*/ 331773 w 721003"/>
              <a:gd name="connsiteY0" fmla="*/ 0 h 857756"/>
              <a:gd name="connsiteX1" fmla="*/ 258945 w 721003"/>
              <a:gd name="connsiteY1" fmla="*/ 16184 h 857756"/>
              <a:gd name="connsiteX2" fmla="*/ 210392 w 721003"/>
              <a:gd name="connsiteY2" fmla="*/ 32368 h 857756"/>
              <a:gd name="connsiteX3" fmla="*/ 186116 w 721003"/>
              <a:gd name="connsiteY3" fmla="*/ 40460 h 857756"/>
              <a:gd name="connsiteX4" fmla="*/ 153748 w 721003"/>
              <a:gd name="connsiteY4" fmla="*/ 89012 h 857756"/>
              <a:gd name="connsiteX5" fmla="*/ 137564 w 721003"/>
              <a:gd name="connsiteY5" fmla="*/ 137564 h 857756"/>
              <a:gd name="connsiteX6" fmla="*/ 129472 w 721003"/>
              <a:gd name="connsiteY6" fmla="*/ 202301 h 857756"/>
              <a:gd name="connsiteX7" fmla="*/ 137564 w 721003"/>
              <a:gd name="connsiteY7" fmla="*/ 307497 h 857756"/>
              <a:gd name="connsiteX8" fmla="*/ 153748 w 721003"/>
              <a:gd name="connsiteY8" fmla="*/ 412694 h 857756"/>
              <a:gd name="connsiteX9" fmla="*/ 178024 w 721003"/>
              <a:gd name="connsiteY9" fmla="*/ 517890 h 857756"/>
              <a:gd name="connsiteX10" fmla="*/ 194208 w 721003"/>
              <a:gd name="connsiteY10" fmla="*/ 558350 h 857756"/>
              <a:gd name="connsiteX11" fmla="*/ 202300 w 721003"/>
              <a:gd name="connsiteY11" fmla="*/ 598810 h 857756"/>
              <a:gd name="connsiteX12" fmla="*/ 218484 w 721003"/>
              <a:gd name="connsiteY12" fmla="*/ 631179 h 857756"/>
              <a:gd name="connsiteX13" fmla="*/ 234669 w 721003"/>
              <a:gd name="connsiteY13" fmla="*/ 679731 h 857756"/>
              <a:gd name="connsiteX14" fmla="*/ 283221 w 721003"/>
              <a:gd name="connsiteY14" fmla="*/ 744467 h 857756"/>
              <a:gd name="connsiteX15" fmla="*/ 307497 w 721003"/>
              <a:gd name="connsiteY15" fmla="*/ 776835 h 857756"/>
              <a:gd name="connsiteX16" fmla="*/ 331773 w 721003"/>
              <a:gd name="connsiteY16" fmla="*/ 801111 h 857756"/>
              <a:gd name="connsiteX17" fmla="*/ 347957 w 721003"/>
              <a:gd name="connsiteY17" fmla="*/ 825387 h 857756"/>
              <a:gd name="connsiteX18" fmla="*/ 372233 w 721003"/>
              <a:gd name="connsiteY18" fmla="*/ 841572 h 857756"/>
              <a:gd name="connsiteX19" fmla="*/ 420785 w 721003"/>
              <a:gd name="connsiteY19" fmla="*/ 857756 h 857756"/>
              <a:gd name="connsiteX20" fmla="*/ 493614 w 721003"/>
              <a:gd name="connsiteY20" fmla="*/ 841572 h 857756"/>
              <a:gd name="connsiteX21" fmla="*/ 517890 w 721003"/>
              <a:gd name="connsiteY21" fmla="*/ 825387 h 857756"/>
              <a:gd name="connsiteX22" fmla="*/ 542166 w 721003"/>
              <a:gd name="connsiteY22" fmla="*/ 817295 h 857756"/>
              <a:gd name="connsiteX23" fmla="*/ 590718 w 721003"/>
              <a:gd name="connsiteY23" fmla="*/ 784927 h 857756"/>
              <a:gd name="connsiteX24" fmla="*/ 614994 w 721003"/>
              <a:gd name="connsiteY24" fmla="*/ 768743 h 857756"/>
              <a:gd name="connsiteX25" fmla="*/ 631178 w 721003"/>
              <a:gd name="connsiteY25" fmla="*/ 744467 h 857756"/>
              <a:gd name="connsiteX26" fmla="*/ 671638 w 721003"/>
              <a:gd name="connsiteY26" fmla="*/ 704007 h 857756"/>
              <a:gd name="connsiteX27" fmla="*/ 704007 w 721003"/>
              <a:gd name="connsiteY27" fmla="*/ 631179 h 857756"/>
              <a:gd name="connsiteX28" fmla="*/ 712099 w 721003"/>
              <a:gd name="connsiteY28" fmla="*/ 606902 h 857756"/>
              <a:gd name="connsiteX29" fmla="*/ 712099 w 721003"/>
              <a:gd name="connsiteY29" fmla="*/ 445062 h 857756"/>
              <a:gd name="connsiteX30" fmla="*/ 704007 w 721003"/>
              <a:gd name="connsiteY30" fmla="*/ 412694 h 857756"/>
              <a:gd name="connsiteX31" fmla="*/ 679730 w 721003"/>
              <a:gd name="connsiteY31" fmla="*/ 356049 h 857756"/>
              <a:gd name="connsiteX32" fmla="*/ 655454 w 721003"/>
              <a:gd name="connsiteY32" fmla="*/ 331773 h 857756"/>
              <a:gd name="connsiteX33" fmla="*/ 598810 w 721003"/>
              <a:gd name="connsiteY33" fmla="*/ 258945 h 857756"/>
              <a:gd name="connsiteX34" fmla="*/ 574534 w 721003"/>
              <a:gd name="connsiteY34" fmla="*/ 242761 h 857756"/>
              <a:gd name="connsiteX35" fmla="*/ 525982 w 721003"/>
              <a:gd name="connsiteY35" fmla="*/ 202301 h 857756"/>
              <a:gd name="connsiteX36" fmla="*/ 501706 w 721003"/>
              <a:gd name="connsiteY36" fmla="*/ 194209 h 857756"/>
              <a:gd name="connsiteX37" fmla="*/ 469338 w 721003"/>
              <a:gd name="connsiteY37" fmla="*/ 178025 h 857756"/>
              <a:gd name="connsiteX38" fmla="*/ 404601 w 721003"/>
              <a:gd name="connsiteY38" fmla="*/ 161841 h 857756"/>
              <a:gd name="connsiteX39" fmla="*/ 356049 w 721003"/>
              <a:gd name="connsiteY39" fmla="*/ 145656 h 857756"/>
              <a:gd name="connsiteX40" fmla="*/ 234669 w 721003"/>
              <a:gd name="connsiteY40" fmla="*/ 129472 h 857756"/>
              <a:gd name="connsiteX41" fmla="*/ 169932 w 721003"/>
              <a:gd name="connsiteY41" fmla="*/ 121380 h 857756"/>
              <a:gd name="connsiteX42" fmla="*/ 89012 w 721003"/>
              <a:gd name="connsiteY42" fmla="*/ 113288 h 857756"/>
              <a:gd name="connsiteX43" fmla="*/ 0 w 721003"/>
              <a:gd name="connsiteY43" fmla="*/ 105196 h 8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21003" h="857756">
                <a:moveTo>
                  <a:pt x="331773" y="0"/>
                </a:moveTo>
                <a:cubicBezTo>
                  <a:pt x="308672" y="4620"/>
                  <a:pt x="281801" y="9327"/>
                  <a:pt x="258945" y="16184"/>
                </a:cubicBezTo>
                <a:cubicBezTo>
                  <a:pt x="242605" y="21086"/>
                  <a:pt x="226576" y="26973"/>
                  <a:pt x="210392" y="32368"/>
                </a:cubicBezTo>
                <a:lnTo>
                  <a:pt x="186116" y="40460"/>
                </a:lnTo>
                <a:cubicBezTo>
                  <a:pt x="175327" y="56644"/>
                  <a:pt x="159899" y="70559"/>
                  <a:pt x="153748" y="89012"/>
                </a:cubicBezTo>
                <a:lnTo>
                  <a:pt x="137564" y="137564"/>
                </a:lnTo>
                <a:cubicBezTo>
                  <a:pt x="134867" y="159143"/>
                  <a:pt x="129472" y="180554"/>
                  <a:pt x="129472" y="202301"/>
                </a:cubicBezTo>
                <a:cubicBezTo>
                  <a:pt x="129472" y="237470"/>
                  <a:pt x="134065" y="272503"/>
                  <a:pt x="137564" y="307497"/>
                </a:cubicBezTo>
                <a:cubicBezTo>
                  <a:pt x="139584" y="327700"/>
                  <a:pt x="149740" y="390648"/>
                  <a:pt x="153748" y="412694"/>
                </a:cubicBezTo>
                <a:cubicBezTo>
                  <a:pt x="158091" y="436583"/>
                  <a:pt x="171621" y="501883"/>
                  <a:pt x="178024" y="517890"/>
                </a:cubicBezTo>
                <a:cubicBezTo>
                  <a:pt x="183419" y="531377"/>
                  <a:pt x="190034" y="544437"/>
                  <a:pt x="194208" y="558350"/>
                </a:cubicBezTo>
                <a:cubicBezTo>
                  <a:pt x="198160" y="571524"/>
                  <a:pt x="197951" y="585762"/>
                  <a:pt x="202300" y="598810"/>
                </a:cubicBezTo>
                <a:cubicBezTo>
                  <a:pt x="206115" y="610254"/>
                  <a:pt x="214004" y="619979"/>
                  <a:pt x="218484" y="631179"/>
                </a:cubicBezTo>
                <a:cubicBezTo>
                  <a:pt x="224820" y="647018"/>
                  <a:pt x="224433" y="666083"/>
                  <a:pt x="234669" y="679731"/>
                </a:cubicBezTo>
                <a:lnTo>
                  <a:pt x="283221" y="744467"/>
                </a:lnTo>
                <a:cubicBezTo>
                  <a:pt x="291313" y="755256"/>
                  <a:pt x="297960" y="767298"/>
                  <a:pt x="307497" y="776835"/>
                </a:cubicBezTo>
                <a:cubicBezTo>
                  <a:pt x="315589" y="784927"/>
                  <a:pt x="324447" y="792320"/>
                  <a:pt x="331773" y="801111"/>
                </a:cubicBezTo>
                <a:cubicBezTo>
                  <a:pt x="337999" y="808582"/>
                  <a:pt x="341080" y="818510"/>
                  <a:pt x="347957" y="825387"/>
                </a:cubicBezTo>
                <a:cubicBezTo>
                  <a:pt x="354834" y="832264"/>
                  <a:pt x="363346" y="837622"/>
                  <a:pt x="372233" y="841572"/>
                </a:cubicBezTo>
                <a:cubicBezTo>
                  <a:pt x="387822" y="848501"/>
                  <a:pt x="420785" y="857756"/>
                  <a:pt x="420785" y="857756"/>
                </a:cubicBezTo>
                <a:cubicBezTo>
                  <a:pt x="427986" y="856316"/>
                  <a:pt x="483615" y="845858"/>
                  <a:pt x="493614" y="841572"/>
                </a:cubicBezTo>
                <a:cubicBezTo>
                  <a:pt x="502553" y="837741"/>
                  <a:pt x="509191" y="829737"/>
                  <a:pt x="517890" y="825387"/>
                </a:cubicBezTo>
                <a:cubicBezTo>
                  <a:pt x="525519" y="821572"/>
                  <a:pt x="534710" y="821437"/>
                  <a:pt x="542166" y="817295"/>
                </a:cubicBezTo>
                <a:cubicBezTo>
                  <a:pt x="559169" y="807849"/>
                  <a:pt x="574534" y="795716"/>
                  <a:pt x="590718" y="784927"/>
                </a:cubicBezTo>
                <a:lnTo>
                  <a:pt x="614994" y="768743"/>
                </a:lnTo>
                <a:cubicBezTo>
                  <a:pt x="620389" y="760651"/>
                  <a:pt x="624301" y="751344"/>
                  <a:pt x="631178" y="744467"/>
                </a:cubicBezTo>
                <a:cubicBezTo>
                  <a:pt x="659231" y="716414"/>
                  <a:pt x="654374" y="742850"/>
                  <a:pt x="671638" y="704007"/>
                </a:cubicBezTo>
                <a:cubicBezTo>
                  <a:pt x="710158" y="617340"/>
                  <a:pt x="667381" y="686119"/>
                  <a:pt x="704007" y="631179"/>
                </a:cubicBezTo>
                <a:cubicBezTo>
                  <a:pt x="706704" y="623087"/>
                  <a:pt x="710249" y="615229"/>
                  <a:pt x="712099" y="606902"/>
                </a:cubicBezTo>
                <a:cubicBezTo>
                  <a:pt x="726519" y="542011"/>
                  <a:pt x="721120" y="526249"/>
                  <a:pt x="712099" y="445062"/>
                </a:cubicBezTo>
                <a:cubicBezTo>
                  <a:pt x="710871" y="434009"/>
                  <a:pt x="707062" y="423387"/>
                  <a:pt x="704007" y="412694"/>
                </a:cubicBezTo>
                <a:cubicBezTo>
                  <a:pt x="698975" y="395083"/>
                  <a:pt x="690007" y="370436"/>
                  <a:pt x="679730" y="356049"/>
                </a:cubicBezTo>
                <a:cubicBezTo>
                  <a:pt x="673078" y="346737"/>
                  <a:pt x="662480" y="340806"/>
                  <a:pt x="655454" y="331773"/>
                </a:cubicBezTo>
                <a:cubicBezTo>
                  <a:pt x="622213" y="289035"/>
                  <a:pt x="633619" y="287952"/>
                  <a:pt x="598810" y="258945"/>
                </a:cubicBezTo>
                <a:cubicBezTo>
                  <a:pt x="591339" y="252719"/>
                  <a:pt x="582005" y="248987"/>
                  <a:pt x="574534" y="242761"/>
                </a:cubicBezTo>
                <a:cubicBezTo>
                  <a:pt x="547690" y="220391"/>
                  <a:pt x="556118" y="217369"/>
                  <a:pt x="525982" y="202301"/>
                </a:cubicBezTo>
                <a:cubicBezTo>
                  <a:pt x="518353" y="198486"/>
                  <a:pt x="509546" y="197569"/>
                  <a:pt x="501706" y="194209"/>
                </a:cubicBezTo>
                <a:cubicBezTo>
                  <a:pt x="490618" y="189457"/>
                  <a:pt x="480782" y="181840"/>
                  <a:pt x="469338" y="178025"/>
                </a:cubicBezTo>
                <a:cubicBezTo>
                  <a:pt x="448236" y="170991"/>
                  <a:pt x="425703" y="168875"/>
                  <a:pt x="404601" y="161841"/>
                </a:cubicBezTo>
                <a:cubicBezTo>
                  <a:pt x="388417" y="156446"/>
                  <a:pt x="372876" y="148461"/>
                  <a:pt x="356049" y="145656"/>
                </a:cubicBezTo>
                <a:cubicBezTo>
                  <a:pt x="275422" y="132218"/>
                  <a:pt x="335687" y="141356"/>
                  <a:pt x="234669" y="129472"/>
                </a:cubicBezTo>
                <a:lnTo>
                  <a:pt x="169932" y="121380"/>
                </a:lnTo>
                <a:cubicBezTo>
                  <a:pt x="142990" y="118386"/>
                  <a:pt x="115954" y="116282"/>
                  <a:pt x="89012" y="113288"/>
                </a:cubicBezTo>
                <a:cubicBezTo>
                  <a:pt x="7151" y="104192"/>
                  <a:pt x="49407" y="105196"/>
                  <a:pt x="0" y="1051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79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BBECE2-B491-484D-BF2B-939AC5F2EAC0}"/>
              </a:ext>
            </a:extLst>
          </p:cNvPr>
          <p:cNvSpPr/>
          <p:nvPr/>
        </p:nvSpPr>
        <p:spPr>
          <a:xfrm>
            <a:off x="-7059" y="-8813"/>
            <a:ext cx="12199059" cy="1122982"/>
          </a:xfrm>
          <a:prstGeom prst="rect">
            <a:avLst/>
          </a:prstGeom>
          <a:solidFill>
            <a:srgbClr val="1C27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48E714C-BDEE-CE4F-B207-ED298CB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4" y="170762"/>
            <a:ext cx="11273638" cy="365125"/>
          </a:xfrm>
        </p:spPr>
        <p:txBody>
          <a:bodyPr lIns="0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Plataforma                              em Grandes Números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F321FA8-8362-E84C-A8B1-9CB6450C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1866579" y="214903"/>
            <a:ext cx="1897250" cy="304800"/>
          </a:xfrm>
          <a:prstGeom prst="rect">
            <a:avLst/>
          </a:prstGeom>
        </p:spPr>
      </p:pic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E450E41B-21FF-EA46-9F51-3A43AA93CA05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FB0FAA-4EF5-5444-A327-ED56A994F166}"/>
              </a:ext>
            </a:extLst>
          </p:cNvPr>
          <p:cNvSpPr txBox="1"/>
          <p:nvPr/>
        </p:nvSpPr>
        <p:spPr>
          <a:xfrm>
            <a:off x="388418" y="607210"/>
            <a:ext cx="407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Médias do APP </a:t>
            </a:r>
            <a:r>
              <a:rPr lang="pt-BR" dirty="0" err="1">
                <a:solidFill>
                  <a:schemeClr val="bg1"/>
                </a:solidFill>
              </a:rPr>
              <a:t>perfil_cliente.app.html</a:t>
            </a:r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4F27619E-B1D8-A04C-815B-9F5F01778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49879"/>
              </p:ext>
            </p:extLst>
          </p:nvPr>
        </p:nvGraphicFramePr>
        <p:xfrm>
          <a:off x="1194113" y="1520853"/>
          <a:ext cx="285815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721">
                  <a:extLst>
                    <a:ext uri="{9D8B030D-6E8A-4147-A177-3AD203B41FA5}">
                      <a16:colId xmlns:a16="http://schemas.microsoft.com/office/drawing/2014/main" val="3629231552"/>
                    </a:ext>
                  </a:extLst>
                </a:gridCol>
                <a:gridCol w="946769">
                  <a:extLst>
                    <a:ext uri="{9D8B030D-6E8A-4147-A177-3AD203B41FA5}">
                      <a16:colId xmlns:a16="http://schemas.microsoft.com/office/drawing/2014/main" val="2760392406"/>
                    </a:ext>
                  </a:extLst>
                </a:gridCol>
                <a:gridCol w="849663">
                  <a:extLst>
                    <a:ext uri="{9D8B030D-6E8A-4147-A177-3AD203B41FA5}">
                      <a16:colId xmlns:a16="http://schemas.microsoft.com/office/drawing/2014/main" val="2289433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BROWSER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2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LINUX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4.03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51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LINUX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3.41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0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WINDOWS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3.36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28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WIN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836897"/>
                  </a:ext>
                </a:extLst>
              </a:tr>
            </a:tbl>
          </a:graphicData>
        </a:graphic>
      </p:graphicFrame>
      <p:pic>
        <p:nvPicPr>
          <p:cNvPr id="8196" name="Picture 4">
            <a:extLst>
              <a:ext uri="{FF2B5EF4-FFF2-40B4-BE49-F238E27FC236}">
                <a16:creationId xmlns:a16="http://schemas.microsoft.com/office/drawing/2014/main" id="{E5E1A5C0-D4A4-DC43-A02F-C2D1CAA30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550" y="1327192"/>
            <a:ext cx="3853550" cy="263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061AB29-8F6E-394D-9561-A9CA64D9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57" y="4383164"/>
            <a:ext cx="3444466" cy="235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1F90F86-BC23-334A-A9B1-24A8C4AA98DF}"/>
              </a:ext>
            </a:extLst>
          </p:cNvPr>
          <p:cNvSpPr txBox="1"/>
          <p:nvPr/>
        </p:nvSpPr>
        <p:spPr>
          <a:xfrm>
            <a:off x="784071" y="3940821"/>
            <a:ext cx="120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Linux: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86FF8CB-7772-3249-B22F-6E4BE6AD73B1}"/>
              </a:ext>
            </a:extLst>
          </p:cNvPr>
          <p:cNvSpPr txBox="1"/>
          <p:nvPr/>
        </p:nvSpPr>
        <p:spPr>
          <a:xfrm>
            <a:off x="4807363" y="4708216"/>
            <a:ext cx="6335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Teste de Hipótese: as médias das amostras dos </a:t>
            </a:r>
            <a:r>
              <a:rPr lang="pt-BR" dirty="0" err="1"/>
              <a:t>Browser’s</a:t>
            </a:r>
            <a:r>
              <a:rPr lang="pt-BR" dirty="0"/>
              <a:t> CH e FF </a:t>
            </a:r>
          </a:p>
          <a:p>
            <a:r>
              <a:rPr lang="pt-BR" dirty="0"/>
              <a:t>são compatíveis?</a:t>
            </a:r>
          </a:p>
          <a:p>
            <a:endParaRPr lang="pt-BR" dirty="0"/>
          </a:p>
          <a:p>
            <a:r>
              <a:rPr lang="pt-BR" i="1" dirty="0"/>
              <a:t>p-valor</a:t>
            </a:r>
            <a:r>
              <a:rPr lang="pt-BR" dirty="0"/>
              <a:t> = 0,00006:  não, as médias são diferentes</a:t>
            </a:r>
          </a:p>
        </p:txBody>
      </p:sp>
    </p:spTree>
    <p:extLst>
      <p:ext uri="{BB962C8B-B14F-4D97-AF65-F5344CB8AC3E}">
        <p14:creationId xmlns:p14="http://schemas.microsoft.com/office/powerpoint/2010/main" val="250675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8CA696-0E20-634F-A2B4-256FCFF7325C}"/>
              </a:ext>
            </a:extLst>
          </p:cNvPr>
          <p:cNvSpPr txBox="1"/>
          <p:nvPr/>
        </p:nvSpPr>
        <p:spPr>
          <a:xfrm>
            <a:off x="6118167" y="4752498"/>
            <a:ext cx="19027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spc="53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JANEIRO/2020</a:t>
            </a:r>
          </a:p>
        </p:txBody>
      </p:sp>
      <p:pic>
        <p:nvPicPr>
          <p:cNvPr id="5" name="Imagem 4" descr="Uma imagem contendo pessoa, homem, mulher, jovem&#10;&#10;Descrição gerada automaticamente">
            <a:extLst>
              <a:ext uri="{FF2B5EF4-FFF2-40B4-BE49-F238E27FC236}">
                <a16:creationId xmlns:a16="http://schemas.microsoft.com/office/drawing/2014/main" id="{A165CE01-8D22-5C46-8C68-F6289D95AB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CF72C70B-3AE1-AF4E-AD97-7CE5301641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273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46">
            <a:extLst>
              <a:ext uri="{FF2B5EF4-FFF2-40B4-BE49-F238E27FC236}">
                <a16:creationId xmlns:a16="http://schemas.microsoft.com/office/drawing/2014/main" id="{7B903A96-65AD-6B4B-B6B1-7AE57C280FDC}"/>
              </a:ext>
            </a:extLst>
          </p:cNvPr>
          <p:cNvSpPr txBox="1"/>
          <p:nvPr/>
        </p:nvSpPr>
        <p:spPr>
          <a:xfrm>
            <a:off x="1537422" y="1092841"/>
            <a:ext cx="465597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40">
              <a:lnSpc>
                <a:spcPct val="110000"/>
              </a:lnSpc>
            </a:pPr>
            <a:r>
              <a:rPr lang="pt-BR" sz="2400" i="1" spc="300" dirty="0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Vamos falar dos </a:t>
            </a:r>
            <a:r>
              <a:rPr lang="pt-BR" sz="2400" i="1" spc="300" dirty="0" err="1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APP’s</a:t>
            </a:r>
            <a:r>
              <a:rPr lang="pt-BR" sz="2400" i="1" spc="300" dirty="0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...</a:t>
            </a:r>
          </a:p>
          <a:p>
            <a:pPr defTabSz="914340">
              <a:lnSpc>
                <a:spcPct val="110000"/>
              </a:lnSpc>
            </a:pPr>
            <a:endParaRPr lang="pt-BR" sz="2400" i="1" spc="300" dirty="0">
              <a:solidFill>
                <a:schemeClr val="bg1"/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  <a:p>
            <a:pPr defTabSz="914340">
              <a:lnSpc>
                <a:spcPct val="110000"/>
              </a:lnSpc>
            </a:pPr>
            <a:r>
              <a:rPr lang="pt-BR" sz="2400" i="1" spc="300" dirty="0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2.572 </a:t>
            </a:r>
            <a:r>
              <a:rPr lang="pt-BR" sz="2400" i="1" spc="300" dirty="0" err="1">
                <a:solidFill>
                  <a:schemeClr val="bg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APP’s</a:t>
            </a:r>
            <a:endParaRPr lang="pt-BR" sz="2400" i="1" spc="300" dirty="0">
              <a:solidFill>
                <a:schemeClr val="bg1"/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  <a:p>
            <a:pPr defTabSz="914340">
              <a:lnSpc>
                <a:spcPct val="110000"/>
              </a:lnSpc>
            </a:pPr>
            <a:endParaRPr lang="pt-BR" sz="2400" i="1" spc="300" dirty="0">
              <a:solidFill>
                <a:schemeClr val="bg1"/>
              </a:solidFill>
              <a:latin typeface="Segoe UI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2525EDD-B272-F845-9264-9883071509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2"/>
          <a:stretch/>
        </p:blipFill>
        <p:spPr>
          <a:xfrm>
            <a:off x="9901971" y="6284431"/>
            <a:ext cx="1897250" cy="304800"/>
          </a:xfrm>
          <a:prstGeom prst="rect">
            <a:avLst/>
          </a:prstGeom>
        </p:spPr>
      </p:pic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7B34006C-5504-9C44-A8D8-FE0571C95ECD}"/>
              </a:ext>
            </a:extLst>
          </p:cNvPr>
          <p:cNvSpPr txBox="1">
            <a:spLocks/>
          </p:cNvSpPr>
          <p:nvPr/>
        </p:nvSpPr>
        <p:spPr>
          <a:xfrm>
            <a:off x="11130544" y="73478"/>
            <a:ext cx="857696" cy="26391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300" spc="10" baseline="0">
                <a:solidFill>
                  <a:schemeClr val="tx1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800"/>
              </a:spcBef>
            </a:pPr>
            <a:r>
              <a:rPr lang="pt-BR" sz="1100" spc="4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#interna</a:t>
            </a:r>
          </a:p>
        </p:txBody>
      </p:sp>
    </p:spTree>
    <p:extLst>
      <p:ext uri="{BB962C8B-B14F-4D97-AF65-F5344CB8AC3E}">
        <p14:creationId xmlns:p14="http://schemas.microsoft.com/office/powerpoint/2010/main" val="69488093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31639</TotalTime>
  <Words>487</Words>
  <Application>Microsoft Macintosh PowerPoint</Application>
  <PresentationFormat>Widescreen</PresentationFormat>
  <Paragraphs>236</Paragraphs>
  <Slides>17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Raleway</vt:lpstr>
      <vt:lpstr>Segoe UI</vt:lpstr>
      <vt:lpstr>Segoe UI Symbol</vt:lpstr>
      <vt:lpstr>Personalizar design</vt:lpstr>
      <vt:lpstr>Tema do Office</vt:lpstr>
      <vt:lpstr>Apresentação do PowerPoint</vt:lpstr>
      <vt:lpstr>Apresentação do PowerPoint</vt:lpstr>
      <vt:lpstr>Evolução da Utilização da Plataforma em 2020</vt:lpstr>
      <vt:lpstr>Evolução da Utilização da Plataforma em Junho /2020</vt:lpstr>
      <vt:lpstr>Evolução da Utilização da Plataforma em Junho /2020</vt:lpstr>
      <vt:lpstr>Evolução da Utilização da Plataforma em Junho /2020</vt:lpstr>
      <vt:lpstr>A Plataforma                              em Grandes Números</vt:lpstr>
      <vt:lpstr>A Plataforma                              em Grandes Números</vt:lpstr>
      <vt:lpstr>Apresentação do PowerPoint</vt:lpstr>
      <vt:lpstr>A Plataforma                              em Grandes Números</vt:lpstr>
      <vt:lpstr>A Plataforma                              em Grandes Números</vt:lpstr>
      <vt:lpstr>A Plataforma                              em Grandes Números</vt:lpstr>
      <vt:lpstr>A Plataforma                              em Grandes Números</vt:lpstr>
      <vt:lpstr>A Plataforma                              em Grandes Números</vt:lpstr>
      <vt:lpstr>A Plataforma                              em Grandes Números</vt:lpstr>
      <vt:lpstr>A Plataforma                              em Grandes Números</vt:lpstr>
      <vt:lpstr>A Plataforma                              em Grandes Números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Flavia Lage</dc:creator>
  <cp:lastModifiedBy>Luis Adriano Castanho Vieira</cp:lastModifiedBy>
  <cp:revision>1490</cp:revision>
  <dcterms:created xsi:type="dcterms:W3CDTF">2020-02-04T17:04:04Z</dcterms:created>
  <dcterms:modified xsi:type="dcterms:W3CDTF">2020-08-13T14:48:33Z</dcterms:modified>
</cp:coreProperties>
</file>