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72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81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24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1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72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95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72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68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2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2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87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62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5B48-EE79-402C-BE0C-D4534F321AB1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4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tos\livro\clipart14888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860484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69922" y="2151726"/>
            <a:ext cx="61120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0" dirty="0" err="1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r>
              <a:rPr lang="pt-BR" sz="8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pt-BR" sz="8000" dirty="0" smtClean="0">
                <a:solidFill>
                  <a:schemeClr val="tx2">
                    <a:lumMod val="75000"/>
                  </a:schemeClr>
                </a:solidFill>
              </a:rPr>
              <a:t>Clube do Livro</a:t>
            </a:r>
            <a:endParaRPr lang="pt-BR" sz="8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25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BNDES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Fagundes Gomes</dc:creator>
  <cp:lastModifiedBy>Adriano Fagundes Gomes</cp:lastModifiedBy>
  <cp:revision>2</cp:revision>
  <dcterms:created xsi:type="dcterms:W3CDTF">2019-04-08T16:38:33Z</dcterms:created>
  <dcterms:modified xsi:type="dcterms:W3CDTF">2019-04-08T16:48:46Z</dcterms:modified>
</cp:coreProperties>
</file>