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81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24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1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72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95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72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68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2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92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87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5B48-EE79-402C-BE0C-D4534F321AB1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6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5B48-EE79-402C-BE0C-D4534F321AB1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9760-2B7E-42A8-9207-BD49C36BF7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4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tos\livro\clipart14888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60484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04233" y="-99392"/>
            <a:ext cx="764343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0" b="1" dirty="0">
                <a:solidFill>
                  <a:schemeClr val="tx2">
                    <a:lumMod val="75000"/>
                  </a:schemeClr>
                </a:solidFill>
              </a:rPr>
              <a:t>App </a:t>
            </a:r>
          </a:p>
          <a:p>
            <a:pPr algn="ctr"/>
            <a:r>
              <a:rPr lang="pt-BR" sz="15000" b="1" dirty="0">
                <a:solidFill>
                  <a:schemeClr val="tx2">
                    <a:lumMod val="75000"/>
                  </a:schemeClr>
                </a:solidFill>
              </a:rPr>
              <a:t>Clube do </a:t>
            </a:r>
          </a:p>
          <a:p>
            <a:pPr algn="ctr"/>
            <a:r>
              <a:rPr lang="pt-BR" sz="15000" b="1" dirty="0">
                <a:solidFill>
                  <a:schemeClr val="tx2">
                    <a:lumMod val="75000"/>
                  </a:schemeClr>
                </a:solidFill>
              </a:rPr>
              <a:t>Livro</a:t>
            </a:r>
          </a:p>
        </p:txBody>
      </p:sp>
    </p:spTree>
    <p:extLst>
      <p:ext uri="{BB962C8B-B14F-4D97-AF65-F5344CB8AC3E}">
        <p14:creationId xmlns:p14="http://schemas.microsoft.com/office/powerpoint/2010/main" val="4199925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Company>BNDES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Fagundes Gomes</dc:creator>
  <cp:lastModifiedBy>Adriano Gomes</cp:lastModifiedBy>
  <cp:revision>3</cp:revision>
  <dcterms:created xsi:type="dcterms:W3CDTF">2019-04-08T16:38:33Z</dcterms:created>
  <dcterms:modified xsi:type="dcterms:W3CDTF">2019-06-27T22:41:27Z</dcterms:modified>
</cp:coreProperties>
</file>