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Cormorant Garamond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Fira Sans Extra Condensed Medium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  <p:embeddedFont>
      <p:font typeface="Rajdhani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morantGaramond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CormorantGaramond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FiraSansExtraCondensedMedium-italic.fntdata"/><Relationship Id="rId27" Type="http://schemas.openxmlformats.org/officeDocument/2006/relationships/font" Target="fonts/FiraSansExtraCondensed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7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6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9.xml"/><Relationship Id="rId35" Type="http://schemas.openxmlformats.org/officeDocument/2006/relationships/font" Target="fonts/Rajdhani-bold.fntdata"/><Relationship Id="rId12" Type="http://schemas.openxmlformats.org/officeDocument/2006/relationships/slide" Target="slides/slide8.xml"/><Relationship Id="rId34" Type="http://schemas.openxmlformats.org/officeDocument/2006/relationships/font" Target="fonts/Rajdhani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bold.fntdata"/><Relationship Id="rId14" Type="http://schemas.openxmlformats.org/officeDocument/2006/relationships/slide" Target="slides/slide10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italic.fntdata"/><Relationship Id="rId19" Type="http://schemas.openxmlformats.org/officeDocument/2006/relationships/font" Target="fonts/CormorantGaramond-bold.fntdata"/><Relationship Id="rId18" Type="http://schemas.openxmlformats.org/officeDocument/2006/relationships/font" Target="fonts/CormorantGaramo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3f803b1f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53f803b1f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621298c31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25621298c3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5621298c31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25621298c3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5621298c31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25621298c3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5621298c31_0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25621298c3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621298c3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5621298c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621298c31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5621298c3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5621298c31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5621298c3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621298c31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5621298c3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621298c31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25621298c3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621298c31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25621298c3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621298c31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25621298c3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621298c31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25621298c3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www.freepik.com/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511850" y="683100"/>
            <a:ext cx="808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713225" y="1544300"/>
            <a:ext cx="4305000" cy="15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 flipH="1">
            <a:off x="723600" y="3470952"/>
            <a:ext cx="25278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1"/>
          <p:cNvGrpSpPr/>
          <p:nvPr/>
        </p:nvGrpSpPr>
        <p:grpSpPr>
          <a:xfrm>
            <a:off x="181800" y="172650"/>
            <a:ext cx="8781250" cy="4798200"/>
            <a:chOff x="181800" y="172650"/>
            <a:chExt cx="8781250" cy="4798200"/>
          </a:xfrm>
        </p:grpSpPr>
        <p:sp>
          <p:nvSpPr>
            <p:cNvPr id="66" name="Google Shape;66;p11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fmla="val 5555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" name="Google Shape;67;p11"/>
            <p:cNvCxnSpPr/>
            <p:nvPr/>
          </p:nvCxnSpPr>
          <p:spPr>
            <a:xfrm>
              <a:off x="194350" y="683100"/>
              <a:ext cx="8768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" name="Google Shape;68;p11"/>
          <p:cNvGrpSpPr/>
          <p:nvPr/>
        </p:nvGrpSpPr>
        <p:grpSpPr>
          <a:xfrm>
            <a:off x="1528625" y="1090775"/>
            <a:ext cx="6086700" cy="3326400"/>
            <a:chOff x="1528625" y="1090775"/>
            <a:chExt cx="6086700" cy="3326400"/>
          </a:xfrm>
        </p:grpSpPr>
        <p:sp>
          <p:nvSpPr>
            <p:cNvPr id="69" name="Google Shape;69;p11"/>
            <p:cNvSpPr/>
            <p:nvPr/>
          </p:nvSpPr>
          <p:spPr>
            <a:xfrm>
              <a:off x="1528625" y="1090775"/>
              <a:ext cx="6086700" cy="3326400"/>
            </a:xfrm>
            <a:prstGeom prst="roundRect">
              <a:avLst>
                <a:gd fmla="val 5555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" name="Google Shape;70;p11"/>
            <p:cNvCxnSpPr/>
            <p:nvPr/>
          </p:nvCxnSpPr>
          <p:spPr>
            <a:xfrm>
              <a:off x="1539175" y="1579250"/>
              <a:ext cx="6075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1757975" y="1689650"/>
            <a:ext cx="5628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758075" y="3244200"/>
            <a:ext cx="5628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6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">
  <p:cSld name="CUSTOM_1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3"/>
          <p:cNvGrpSpPr/>
          <p:nvPr/>
        </p:nvGrpSpPr>
        <p:grpSpPr>
          <a:xfrm>
            <a:off x="181800" y="172650"/>
            <a:ext cx="8781250" cy="4798200"/>
            <a:chOff x="181800" y="172650"/>
            <a:chExt cx="8781250" cy="4798200"/>
          </a:xfrm>
        </p:grpSpPr>
        <p:sp>
          <p:nvSpPr>
            <p:cNvPr id="76" name="Google Shape;76;p13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fmla="val 5555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" name="Google Shape;77;p13"/>
            <p:cNvCxnSpPr/>
            <p:nvPr/>
          </p:nvCxnSpPr>
          <p:spPr>
            <a:xfrm>
              <a:off x="194350" y="683100"/>
              <a:ext cx="8768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" name="Google Shape;78;p13"/>
          <p:cNvGrpSpPr/>
          <p:nvPr/>
        </p:nvGrpSpPr>
        <p:grpSpPr>
          <a:xfrm>
            <a:off x="713200" y="1354900"/>
            <a:ext cx="7717500" cy="3253800"/>
            <a:chOff x="713200" y="1354900"/>
            <a:chExt cx="7717500" cy="3253800"/>
          </a:xfrm>
        </p:grpSpPr>
        <p:sp>
          <p:nvSpPr>
            <p:cNvPr id="79" name="Google Shape;79;p13"/>
            <p:cNvSpPr/>
            <p:nvPr/>
          </p:nvSpPr>
          <p:spPr>
            <a:xfrm>
              <a:off x="713200" y="1354900"/>
              <a:ext cx="7717500" cy="3253800"/>
            </a:xfrm>
            <a:prstGeom prst="roundRect">
              <a:avLst>
                <a:gd fmla="val 5555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" name="Google Shape;80;p13"/>
            <p:cNvCxnSpPr/>
            <p:nvPr/>
          </p:nvCxnSpPr>
          <p:spPr>
            <a:xfrm>
              <a:off x="726577" y="1832695"/>
              <a:ext cx="770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" name="Google Shape;81;p13"/>
          <p:cNvSpPr txBox="1"/>
          <p:nvPr>
            <p:ph type="ctrTitle"/>
          </p:nvPr>
        </p:nvSpPr>
        <p:spPr>
          <a:xfrm>
            <a:off x="858950" y="2993814"/>
            <a:ext cx="1753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858950" y="3403050"/>
            <a:ext cx="17538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b="0"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2" type="title"/>
          </p:nvPr>
        </p:nvSpPr>
        <p:spPr>
          <a:xfrm>
            <a:off x="858950" y="2126750"/>
            <a:ext cx="1753800" cy="73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b="0"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3" type="ctrTitle"/>
          </p:nvPr>
        </p:nvSpPr>
        <p:spPr>
          <a:xfrm>
            <a:off x="2735758" y="2993814"/>
            <a:ext cx="17556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4" type="title"/>
          </p:nvPr>
        </p:nvSpPr>
        <p:spPr>
          <a:xfrm>
            <a:off x="4615267" y="2127372"/>
            <a:ext cx="1753800" cy="73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b="0"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5" type="ctrTitle"/>
          </p:nvPr>
        </p:nvSpPr>
        <p:spPr>
          <a:xfrm>
            <a:off x="6492975" y="2993814"/>
            <a:ext cx="17556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6" type="title"/>
          </p:nvPr>
        </p:nvSpPr>
        <p:spPr>
          <a:xfrm>
            <a:off x="6493875" y="2127372"/>
            <a:ext cx="1753800" cy="73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b="0"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7" type="ctrTitle"/>
          </p:nvPr>
        </p:nvSpPr>
        <p:spPr>
          <a:xfrm>
            <a:off x="4614367" y="2993814"/>
            <a:ext cx="17556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8" type="title"/>
          </p:nvPr>
        </p:nvSpPr>
        <p:spPr>
          <a:xfrm>
            <a:off x="2736658" y="2127372"/>
            <a:ext cx="1753800" cy="73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b="0"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9" type="subTitle"/>
          </p:nvPr>
        </p:nvSpPr>
        <p:spPr>
          <a:xfrm>
            <a:off x="2736658" y="3403050"/>
            <a:ext cx="17538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b="0"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3" type="subTitle"/>
          </p:nvPr>
        </p:nvSpPr>
        <p:spPr>
          <a:xfrm>
            <a:off x="4615267" y="3403050"/>
            <a:ext cx="17538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b="0"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4" type="subTitle"/>
          </p:nvPr>
        </p:nvSpPr>
        <p:spPr>
          <a:xfrm>
            <a:off x="6493875" y="3403050"/>
            <a:ext cx="17538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b="0"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5" type="title"/>
          </p:nvPr>
        </p:nvSpPr>
        <p:spPr>
          <a:xfrm>
            <a:off x="713225" y="788650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1614575" y="1934250"/>
            <a:ext cx="6584100" cy="12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rmorant Garamond"/>
              <a:buNone/>
              <a:defRPr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4956100" y="3159013"/>
            <a:ext cx="32208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97" name="Google Shape;97;p14"/>
          <p:cNvCxnSpPr/>
          <p:nvPr/>
        </p:nvCxnSpPr>
        <p:spPr>
          <a:xfrm>
            <a:off x="511850" y="715825"/>
            <a:ext cx="808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/>
          <p:nvPr/>
        </p:nvCxnSpPr>
        <p:spPr>
          <a:xfrm>
            <a:off x="511850" y="4427675"/>
            <a:ext cx="808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_1_1_1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1260720" y="1859293"/>
            <a:ext cx="2868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928620" y="2262495"/>
            <a:ext cx="3532800" cy="22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2" type="ctrTitle"/>
          </p:nvPr>
        </p:nvSpPr>
        <p:spPr>
          <a:xfrm>
            <a:off x="5016330" y="1859293"/>
            <a:ext cx="2868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3" type="subTitle"/>
          </p:nvPr>
        </p:nvSpPr>
        <p:spPr>
          <a:xfrm>
            <a:off x="4685880" y="2261595"/>
            <a:ext cx="3529500" cy="22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hlink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4"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7_1_1_1_2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type="ctrTitle"/>
          </p:nvPr>
        </p:nvSpPr>
        <p:spPr>
          <a:xfrm>
            <a:off x="3137670" y="2083918"/>
            <a:ext cx="2868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766375" y="2812808"/>
            <a:ext cx="3690000" cy="13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2" type="subTitle"/>
          </p:nvPr>
        </p:nvSpPr>
        <p:spPr>
          <a:xfrm>
            <a:off x="4690949" y="2812275"/>
            <a:ext cx="3686700" cy="1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hlink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3"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cxnSp>
        <p:nvCxnSpPr>
          <p:cNvPr id="115" name="Google Shape;115;p17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_1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cxnSp>
        <p:nvCxnSpPr>
          <p:cNvPr id="120" name="Google Shape;120;p18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19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883425" y="2961150"/>
            <a:ext cx="39195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883425" y="1794940"/>
            <a:ext cx="3919500" cy="7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3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7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720000" y="2484763"/>
            <a:ext cx="2876700" cy="8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720000" y="1805838"/>
            <a:ext cx="28767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3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30" name="Google Shape;130;p20"/>
          <p:cNvCxnSpPr/>
          <p:nvPr/>
        </p:nvCxnSpPr>
        <p:spPr>
          <a:xfrm>
            <a:off x="713250" y="71582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713250" y="442767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7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181800" y="172650"/>
            <a:ext cx="8781250" cy="4798200"/>
            <a:chOff x="181800" y="172650"/>
            <a:chExt cx="8781250" cy="4798200"/>
          </a:xfrm>
        </p:grpSpPr>
        <p:sp>
          <p:nvSpPr>
            <p:cNvPr id="16" name="Google Shape;16;p3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fmla="val 5555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" name="Google Shape;17;p3"/>
            <p:cNvCxnSpPr/>
            <p:nvPr/>
          </p:nvCxnSpPr>
          <p:spPr>
            <a:xfrm>
              <a:off x="194350" y="683100"/>
              <a:ext cx="8768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" name="Google Shape;18;p3"/>
          <p:cNvGrpSpPr/>
          <p:nvPr/>
        </p:nvGrpSpPr>
        <p:grpSpPr>
          <a:xfrm>
            <a:off x="1528625" y="1090775"/>
            <a:ext cx="6086700" cy="3326400"/>
            <a:chOff x="1528625" y="1090775"/>
            <a:chExt cx="6086700" cy="3326400"/>
          </a:xfrm>
        </p:grpSpPr>
        <p:sp>
          <p:nvSpPr>
            <p:cNvPr id="19" name="Google Shape;19;p3"/>
            <p:cNvSpPr/>
            <p:nvPr/>
          </p:nvSpPr>
          <p:spPr>
            <a:xfrm>
              <a:off x="1528625" y="1090775"/>
              <a:ext cx="6086700" cy="3326400"/>
            </a:xfrm>
            <a:prstGeom prst="roundRect">
              <a:avLst>
                <a:gd fmla="val 5555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1539175" y="1579250"/>
              <a:ext cx="6075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580600" y="3524550"/>
            <a:ext cx="39828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type="title"/>
          </p:nvPr>
        </p:nvSpPr>
        <p:spPr>
          <a:xfrm>
            <a:off x="2578650" y="1629700"/>
            <a:ext cx="3986700" cy="11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0" sz="99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2" type="title"/>
          </p:nvPr>
        </p:nvSpPr>
        <p:spPr>
          <a:xfrm>
            <a:off x="2580600" y="2810250"/>
            <a:ext cx="3982800" cy="7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4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cxnSp>
        <p:nvCxnSpPr>
          <p:cNvPr id="135" name="Google Shape;135;p21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1"/>
          <p:cNvSpPr txBox="1"/>
          <p:nvPr>
            <p:ph idx="2" type="ctrTitle"/>
          </p:nvPr>
        </p:nvSpPr>
        <p:spPr>
          <a:xfrm>
            <a:off x="6159225" y="3657806"/>
            <a:ext cx="221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3464153" y="3206197"/>
            <a:ext cx="2212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300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3" type="ctrTitle"/>
          </p:nvPr>
        </p:nvSpPr>
        <p:spPr>
          <a:xfrm>
            <a:off x="772938" y="3206197"/>
            <a:ext cx="2212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0" name="Google Shape;140;p21"/>
          <p:cNvSpPr txBox="1"/>
          <p:nvPr>
            <p:ph idx="4" type="subTitle"/>
          </p:nvPr>
        </p:nvSpPr>
        <p:spPr>
          <a:xfrm>
            <a:off x="774750" y="3659456"/>
            <a:ext cx="221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5" type="ctrTitle"/>
          </p:nvPr>
        </p:nvSpPr>
        <p:spPr>
          <a:xfrm>
            <a:off x="6155250" y="3206197"/>
            <a:ext cx="2212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2" name="Google Shape;142;p21"/>
          <p:cNvSpPr txBox="1"/>
          <p:nvPr>
            <p:ph idx="6" type="subTitle"/>
          </p:nvPr>
        </p:nvSpPr>
        <p:spPr>
          <a:xfrm>
            <a:off x="3467047" y="3657806"/>
            <a:ext cx="221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22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2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2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type="ctrTitle"/>
          </p:nvPr>
        </p:nvSpPr>
        <p:spPr>
          <a:xfrm>
            <a:off x="3787345" y="1998127"/>
            <a:ext cx="2074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idx="1" type="subTitle"/>
          </p:nvPr>
        </p:nvSpPr>
        <p:spPr>
          <a:xfrm>
            <a:off x="3786895" y="2449787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9" name="Google Shape;149;p22"/>
          <p:cNvSpPr txBox="1"/>
          <p:nvPr>
            <p:ph idx="2" type="ctrTitle"/>
          </p:nvPr>
        </p:nvSpPr>
        <p:spPr>
          <a:xfrm>
            <a:off x="3786895" y="3428231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3" type="subTitle"/>
          </p:nvPr>
        </p:nvSpPr>
        <p:spPr>
          <a:xfrm>
            <a:off x="3786895" y="3877449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4" type="ctrTitle"/>
          </p:nvPr>
        </p:nvSpPr>
        <p:spPr>
          <a:xfrm>
            <a:off x="6355027" y="1998127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5" type="subTitle"/>
          </p:nvPr>
        </p:nvSpPr>
        <p:spPr>
          <a:xfrm>
            <a:off x="6355027" y="2449787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idx="6" type="ctrTitle"/>
          </p:nvPr>
        </p:nvSpPr>
        <p:spPr>
          <a:xfrm>
            <a:off x="6355027" y="3428231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4" name="Google Shape;154;p22"/>
          <p:cNvSpPr txBox="1"/>
          <p:nvPr>
            <p:ph idx="7" type="subTitle"/>
          </p:nvPr>
        </p:nvSpPr>
        <p:spPr>
          <a:xfrm>
            <a:off x="6355027" y="3877449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8"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23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3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3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type="title"/>
          </p:nvPr>
        </p:nvSpPr>
        <p:spPr>
          <a:xfrm>
            <a:off x="717750" y="1592682"/>
            <a:ext cx="2336400" cy="53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23"/>
          <p:cNvSpPr txBox="1"/>
          <p:nvPr>
            <p:ph idx="2" type="title"/>
          </p:nvPr>
        </p:nvSpPr>
        <p:spPr>
          <a:xfrm>
            <a:off x="3403800" y="1592682"/>
            <a:ext cx="2336400" cy="53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23"/>
          <p:cNvSpPr txBox="1"/>
          <p:nvPr>
            <p:ph idx="3" type="title"/>
          </p:nvPr>
        </p:nvSpPr>
        <p:spPr>
          <a:xfrm>
            <a:off x="6092073" y="1592682"/>
            <a:ext cx="2336400" cy="53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3" name="Google Shape;163;p23"/>
          <p:cNvSpPr txBox="1"/>
          <p:nvPr>
            <p:ph idx="4" type="title"/>
          </p:nvPr>
        </p:nvSpPr>
        <p:spPr>
          <a:xfrm>
            <a:off x="6092073" y="3060096"/>
            <a:ext cx="2336400" cy="53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23"/>
          <p:cNvSpPr txBox="1"/>
          <p:nvPr>
            <p:ph idx="5" type="title"/>
          </p:nvPr>
        </p:nvSpPr>
        <p:spPr>
          <a:xfrm>
            <a:off x="3403800" y="3060096"/>
            <a:ext cx="2336400" cy="53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23"/>
          <p:cNvSpPr txBox="1"/>
          <p:nvPr>
            <p:ph idx="6" type="title"/>
          </p:nvPr>
        </p:nvSpPr>
        <p:spPr>
          <a:xfrm>
            <a:off x="717750" y="3060096"/>
            <a:ext cx="2336400" cy="53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715500" y="2233131"/>
            <a:ext cx="234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7" name="Google Shape;167;p23"/>
          <p:cNvSpPr txBox="1"/>
          <p:nvPr>
            <p:ph idx="7" type="subTitle"/>
          </p:nvPr>
        </p:nvSpPr>
        <p:spPr>
          <a:xfrm>
            <a:off x="3401550" y="2233131"/>
            <a:ext cx="234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8" name="Google Shape;168;p23"/>
          <p:cNvSpPr txBox="1"/>
          <p:nvPr>
            <p:ph idx="8" type="subTitle"/>
          </p:nvPr>
        </p:nvSpPr>
        <p:spPr>
          <a:xfrm>
            <a:off x="715500" y="3701857"/>
            <a:ext cx="234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9" name="Google Shape;169;p23"/>
          <p:cNvSpPr txBox="1"/>
          <p:nvPr>
            <p:ph idx="9" type="subTitle"/>
          </p:nvPr>
        </p:nvSpPr>
        <p:spPr>
          <a:xfrm>
            <a:off x="3401550" y="3701857"/>
            <a:ext cx="234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0" name="Google Shape;170;p23"/>
          <p:cNvSpPr txBox="1"/>
          <p:nvPr>
            <p:ph idx="13" type="subTitle"/>
          </p:nvPr>
        </p:nvSpPr>
        <p:spPr>
          <a:xfrm>
            <a:off x="6089823" y="2233131"/>
            <a:ext cx="234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1" name="Google Shape;171;p23"/>
          <p:cNvSpPr txBox="1"/>
          <p:nvPr>
            <p:ph idx="14" type="subTitle"/>
          </p:nvPr>
        </p:nvSpPr>
        <p:spPr>
          <a:xfrm>
            <a:off x="6089823" y="3701857"/>
            <a:ext cx="234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2" name="Google Shape;172;p23"/>
          <p:cNvSpPr txBox="1"/>
          <p:nvPr>
            <p:ph idx="15"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24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4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4"/>
          <p:cNvSpPr txBox="1"/>
          <p:nvPr>
            <p:ph hasCustomPrompt="1" type="title"/>
          </p:nvPr>
        </p:nvSpPr>
        <p:spPr>
          <a:xfrm>
            <a:off x="1687050" y="812391"/>
            <a:ext cx="5769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2157450" y="1566514"/>
            <a:ext cx="4829100" cy="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8" name="Google Shape;178;p24"/>
          <p:cNvSpPr txBox="1"/>
          <p:nvPr>
            <p:ph hasCustomPrompt="1" idx="2" type="title"/>
          </p:nvPr>
        </p:nvSpPr>
        <p:spPr>
          <a:xfrm>
            <a:off x="1687050" y="2092769"/>
            <a:ext cx="5769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79" name="Google Shape;179;p24"/>
          <p:cNvSpPr txBox="1"/>
          <p:nvPr>
            <p:ph idx="3" type="subTitle"/>
          </p:nvPr>
        </p:nvSpPr>
        <p:spPr>
          <a:xfrm>
            <a:off x="2157450" y="2851805"/>
            <a:ext cx="4829100" cy="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0" name="Google Shape;180;p24"/>
          <p:cNvSpPr txBox="1"/>
          <p:nvPr>
            <p:ph hasCustomPrompt="1" idx="4" type="title"/>
          </p:nvPr>
        </p:nvSpPr>
        <p:spPr>
          <a:xfrm>
            <a:off x="1687050" y="3379447"/>
            <a:ext cx="5769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1" name="Google Shape;181;p24"/>
          <p:cNvSpPr txBox="1"/>
          <p:nvPr>
            <p:ph idx="5" type="subTitle"/>
          </p:nvPr>
        </p:nvSpPr>
        <p:spPr>
          <a:xfrm>
            <a:off x="2157450" y="4137524"/>
            <a:ext cx="4829100" cy="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 txBox="1"/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cxnSp>
        <p:nvCxnSpPr>
          <p:cNvPr id="185" name="Google Shape;185;p25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5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5"/>
          <p:cNvSpPr txBox="1"/>
          <p:nvPr>
            <p:ph idx="2" type="ctrTitle"/>
          </p:nvPr>
        </p:nvSpPr>
        <p:spPr>
          <a:xfrm>
            <a:off x="6217963" y="3862422"/>
            <a:ext cx="221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3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8" name="Google Shape;188;p25"/>
          <p:cNvSpPr txBox="1"/>
          <p:nvPr>
            <p:ph idx="1" type="subTitle"/>
          </p:nvPr>
        </p:nvSpPr>
        <p:spPr>
          <a:xfrm>
            <a:off x="3465600" y="3410814"/>
            <a:ext cx="2212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300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5"/>
          <p:cNvSpPr txBox="1"/>
          <p:nvPr>
            <p:ph idx="3" type="ctrTitle"/>
          </p:nvPr>
        </p:nvSpPr>
        <p:spPr>
          <a:xfrm>
            <a:off x="713219" y="3410814"/>
            <a:ext cx="2212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0" name="Google Shape;190;p25"/>
          <p:cNvSpPr txBox="1"/>
          <p:nvPr>
            <p:ph idx="4" type="subTitle"/>
          </p:nvPr>
        </p:nvSpPr>
        <p:spPr>
          <a:xfrm>
            <a:off x="713219" y="3864072"/>
            <a:ext cx="221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idx="5" type="ctrTitle"/>
          </p:nvPr>
        </p:nvSpPr>
        <p:spPr>
          <a:xfrm>
            <a:off x="6217963" y="3410814"/>
            <a:ext cx="2212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2" name="Google Shape;192;p25"/>
          <p:cNvSpPr txBox="1"/>
          <p:nvPr>
            <p:ph idx="6" type="subTitle"/>
          </p:nvPr>
        </p:nvSpPr>
        <p:spPr>
          <a:xfrm>
            <a:off x="3465600" y="3862422"/>
            <a:ext cx="221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hasCustomPrompt="1" idx="7" type="title"/>
          </p:nvPr>
        </p:nvSpPr>
        <p:spPr>
          <a:xfrm>
            <a:off x="1352669" y="2827717"/>
            <a:ext cx="9339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/>
          <p:nvPr>
            <p:ph hasCustomPrompt="1" idx="8" type="title"/>
          </p:nvPr>
        </p:nvSpPr>
        <p:spPr>
          <a:xfrm>
            <a:off x="4105050" y="2827717"/>
            <a:ext cx="9339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t>xx%</a:t>
            </a:r>
          </a:p>
        </p:txBody>
      </p:sp>
      <p:sp>
        <p:nvSpPr>
          <p:cNvPr id="195" name="Google Shape;195;p25"/>
          <p:cNvSpPr txBox="1"/>
          <p:nvPr>
            <p:ph hasCustomPrompt="1" idx="9" type="title"/>
          </p:nvPr>
        </p:nvSpPr>
        <p:spPr>
          <a:xfrm>
            <a:off x="6857413" y="2827717"/>
            <a:ext cx="9339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/>
          <p:nvPr/>
        </p:nvSpPr>
        <p:spPr>
          <a:xfrm>
            <a:off x="2409350" y="1571592"/>
            <a:ext cx="4325400" cy="2812200"/>
          </a:xfrm>
          <a:prstGeom prst="roundRect">
            <a:avLst>
              <a:gd fmla="val 9091" name="adj"/>
            </a:avLst>
          </a:prstGeom>
          <a:solidFill>
            <a:schemeClr val="dk2"/>
          </a:solidFill>
          <a:ln cap="flat" cmpd="sng" w="19050">
            <a:solidFill>
              <a:srgbClr val="1B21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6"/>
          <p:cNvGrpSpPr/>
          <p:nvPr/>
        </p:nvGrpSpPr>
        <p:grpSpPr>
          <a:xfrm>
            <a:off x="2528070" y="3920142"/>
            <a:ext cx="327600" cy="327600"/>
            <a:chOff x="5471550" y="4685975"/>
            <a:chExt cx="327600" cy="327600"/>
          </a:xfrm>
        </p:grpSpPr>
        <p:sp>
          <p:nvSpPr>
            <p:cNvPr id="199" name="Google Shape;199;p26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26"/>
          <p:cNvGrpSpPr/>
          <p:nvPr/>
        </p:nvGrpSpPr>
        <p:grpSpPr>
          <a:xfrm>
            <a:off x="6257424" y="1703090"/>
            <a:ext cx="327600" cy="327600"/>
            <a:chOff x="9379775" y="1529850"/>
            <a:chExt cx="327600" cy="327600"/>
          </a:xfrm>
        </p:grpSpPr>
        <p:sp>
          <p:nvSpPr>
            <p:cNvPr id="202" name="Google Shape;202;p26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204" name="Google Shape;204;p26"/>
          <p:cNvSpPr txBox="1"/>
          <p:nvPr>
            <p:ph type="ctrTitle"/>
          </p:nvPr>
        </p:nvSpPr>
        <p:spPr>
          <a:xfrm>
            <a:off x="2326200" y="539500"/>
            <a:ext cx="4491600" cy="7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5" name="Google Shape;205;p26"/>
          <p:cNvSpPr txBox="1"/>
          <p:nvPr>
            <p:ph idx="1" type="subTitle"/>
          </p:nvPr>
        </p:nvSpPr>
        <p:spPr>
          <a:xfrm>
            <a:off x="3209075" y="1702400"/>
            <a:ext cx="2785500" cy="8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206" name="Google Shape;206;p26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6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6"/>
          <p:cNvCxnSpPr/>
          <p:nvPr/>
        </p:nvCxnSpPr>
        <p:spPr>
          <a:xfrm>
            <a:off x="194350" y="5395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6"/>
          <p:cNvSpPr txBox="1"/>
          <p:nvPr/>
        </p:nvSpPr>
        <p:spPr>
          <a:xfrm>
            <a:off x="2862900" y="3224216"/>
            <a:ext cx="34182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CREDITS: This presentation template was created by </a:t>
            </a:r>
            <a:r>
              <a:rPr b="1" i="1" lang="en" sz="1000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including icons by </a:t>
            </a:r>
            <a:r>
              <a:rPr b="1" i="1" lang="en" sz="1000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infographics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&amp; images by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i="1" lang="en" sz="1000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27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7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7"/>
          <p:cNvSpPr/>
          <p:nvPr/>
        </p:nvSpPr>
        <p:spPr>
          <a:xfrm>
            <a:off x="713250" y="944850"/>
            <a:ext cx="7717500" cy="3253800"/>
          </a:xfrm>
          <a:prstGeom prst="roundRect">
            <a:avLst>
              <a:gd fmla="val 5555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27"/>
          <p:cNvCxnSpPr/>
          <p:nvPr/>
        </p:nvCxnSpPr>
        <p:spPr>
          <a:xfrm>
            <a:off x="726627" y="1422645"/>
            <a:ext cx="770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5" name="Google Shape;215;p27"/>
          <p:cNvGrpSpPr/>
          <p:nvPr/>
        </p:nvGrpSpPr>
        <p:grpSpPr>
          <a:xfrm>
            <a:off x="7991250" y="1024650"/>
            <a:ext cx="327600" cy="327600"/>
            <a:chOff x="9379775" y="1529850"/>
            <a:chExt cx="327600" cy="327600"/>
          </a:xfrm>
        </p:grpSpPr>
        <p:sp>
          <p:nvSpPr>
            <p:cNvPr id="216" name="Google Shape;216;p27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18" name="Google Shape;218;p27"/>
          <p:cNvGrpSpPr/>
          <p:nvPr/>
        </p:nvGrpSpPr>
        <p:grpSpPr>
          <a:xfrm>
            <a:off x="824984" y="1024650"/>
            <a:ext cx="327600" cy="327600"/>
            <a:chOff x="5471550" y="4685975"/>
            <a:chExt cx="327600" cy="327600"/>
          </a:xfrm>
        </p:grpSpPr>
        <p:sp>
          <p:nvSpPr>
            <p:cNvPr id="219" name="Google Shape;219;p27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181800" y="172650"/>
            <a:ext cx="8780400" cy="4798200"/>
          </a:xfrm>
          <a:prstGeom prst="roundRect">
            <a:avLst>
              <a:gd fmla="val 5555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713200" y="851950"/>
            <a:ext cx="7717500" cy="3756900"/>
          </a:xfrm>
          <a:prstGeom prst="roundRect">
            <a:avLst>
              <a:gd fmla="val 5555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28"/>
          <p:cNvCxnSpPr/>
          <p:nvPr/>
        </p:nvCxnSpPr>
        <p:spPr>
          <a:xfrm>
            <a:off x="726577" y="1227170"/>
            <a:ext cx="770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8"/>
          <p:cNvCxnSpPr/>
          <p:nvPr/>
        </p:nvCxnSpPr>
        <p:spPr>
          <a:xfrm>
            <a:off x="194350" y="683100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6" name="Google Shape;226;p28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227" name="Google Shape;227;p28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29" name="Google Shape;229;p28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230" name="Google Shape;230;p28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8"/>
          <p:cNvSpPr/>
          <p:nvPr/>
        </p:nvSpPr>
        <p:spPr>
          <a:xfrm>
            <a:off x="7990963" y="964938"/>
            <a:ext cx="257600" cy="133225"/>
          </a:xfrm>
          <a:custGeom>
            <a:rect b="b" l="l" r="r" t="t"/>
            <a:pathLst>
              <a:path extrusionOk="0" h="5329" w="10304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7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181325" y="172650"/>
            <a:ext cx="8781600" cy="4798200"/>
            <a:chOff x="181325" y="172650"/>
            <a:chExt cx="8781600" cy="4798200"/>
          </a:xfrm>
        </p:grpSpPr>
        <p:sp>
          <p:nvSpPr>
            <p:cNvPr id="26" name="Google Shape;26;p4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fmla="val 5555" name="adj"/>
              </a:avLst>
            </a:prstGeom>
            <a:solidFill>
              <a:srgbClr val="B0B38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" name="Google Shape;27;p4"/>
            <p:cNvCxnSpPr/>
            <p:nvPr/>
          </p:nvCxnSpPr>
          <p:spPr>
            <a:xfrm>
              <a:off x="181325" y="683100"/>
              <a:ext cx="8781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1725" y="1395600"/>
            <a:ext cx="7700400" cy="32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1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 sz="1400"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 sz="1400"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400"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 sz="1400"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 sz="1400"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400"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 sz="1400"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AutoNum type="romanLcPeriod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713225" y="825000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7_1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" name="Google Shape;33;p5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5"/>
          <p:cNvSpPr txBox="1"/>
          <p:nvPr>
            <p:ph type="ctrTitle"/>
          </p:nvPr>
        </p:nvSpPr>
        <p:spPr>
          <a:xfrm>
            <a:off x="1004475" y="1699190"/>
            <a:ext cx="3300900" cy="5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004475" y="2399788"/>
            <a:ext cx="3300900" cy="1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ctrTitle"/>
          </p:nvPr>
        </p:nvSpPr>
        <p:spPr>
          <a:xfrm>
            <a:off x="4839229" y="1699190"/>
            <a:ext cx="3299700" cy="5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4838629" y="2397426"/>
            <a:ext cx="3300900" cy="17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4"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7_1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cxnSp>
        <p:nvCxnSpPr>
          <p:cNvPr id="42" name="Google Shape;42;p6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" name="Google Shape;43;p6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7"/>
          <p:cNvCxnSpPr/>
          <p:nvPr/>
        </p:nvCxnSpPr>
        <p:spPr>
          <a:xfrm>
            <a:off x="713225" y="71582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" name="Google Shape;46;p7"/>
          <p:cNvCxnSpPr/>
          <p:nvPr/>
        </p:nvCxnSpPr>
        <p:spPr>
          <a:xfrm>
            <a:off x="713225" y="1056400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713225" y="442767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" name="Google Shape;48;p7"/>
          <p:cNvGrpSpPr/>
          <p:nvPr/>
        </p:nvGrpSpPr>
        <p:grpSpPr>
          <a:xfrm>
            <a:off x="710475" y="227050"/>
            <a:ext cx="3559800" cy="4572000"/>
            <a:chOff x="710475" y="227050"/>
            <a:chExt cx="3559800" cy="4572000"/>
          </a:xfrm>
        </p:grpSpPr>
        <p:sp>
          <p:nvSpPr>
            <p:cNvPr id="49" name="Google Shape;49;p7"/>
            <p:cNvSpPr/>
            <p:nvPr/>
          </p:nvSpPr>
          <p:spPr>
            <a:xfrm>
              <a:off x="713225" y="227050"/>
              <a:ext cx="3554100" cy="4572000"/>
            </a:xfrm>
            <a:prstGeom prst="roundRect">
              <a:avLst>
                <a:gd fmla="val 9091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" name="Google Shape;50;p7"/>
            <p:cNvCxnSpPr/>
            <p:nvPr/>
          </p:nvCxnSpPr>
          <p:spPr>
            <a:xfrm>
              <a:off x="710475" y="834800"/>
              <a:ext cx="3559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893825" y="1803501"/>
            <a:ext cx="3243300" cy="21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893825" y="1210201"/>
            <a:ext cx="3243300" cy="5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994850" y="1826175"/>
            <a:ext cx="5154300" cy="18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cxnSp>
        <p:nvCxnSpPr>
          <p:cNvPr id="55" name="Google Shape;55;p8"/>
          <p:cNvCxnSpPr/>
          <p:nvPr/>
        </p:nvCxnSpPr>
        <p:spPr>
          <a:xfrm>
            <a:off x="713250" y="539500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8"/>
          <p:cNvCxnSpPr/>
          <p:nvPr/>
        </p:nvCxnSpPr>
        <p:spPr>
          <a:xfrm>
            <a:off x="713250" y="460857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9"/>
          <p:cNvCxnSpPr/>
          <p:nvPr/>
        </p:nvCxnSpPr>
        <p:spPr>
          <a:xfrm>
            <a:off x="713250" y="71582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>
            <a:off x="713250" y="442767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9"/>
          <p:cNvSpPr txBox="1"/>
          <p:nvPr>
            <p:ph type="title"/>
          </p:nvPr>
        </p:nvSpPr>
        <p:spPr>
          <a:xfrm>
            <a:off x="1459050" y="1640725"/>
            <a:ext cx="62259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2643600" y="2475124"/>
            <a:ext cx="3856800" cy="13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188800" y="1125525"/>
            <a:ext cx="42357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13225" y="539500"/>
            <a:ext cx="77175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presentation/d/1JCZr6P3VAJi7muvvyg8iywcS2Phb7E1841iLLoxuwF8/edit#slide=id.g253f803b1f3_0_3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Google Shape;241;p30"/>
          <p:cNvCxnSpPr/>
          <p:nvPr/>
        </p:nvCxnSpPr>
        <p:spPr>
          <a:xfrm>
            <a:off x="511850" y="4394950"/>
            <a:ext cx="808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0"/>
          <p:cNvSpPr txBox="1"/>
          <p:nvPr>
            <p:ph type="title"/>
          </p:nvPr>
        </p:nvSpPr>
        <p:spPr>
          <a:xfrm>
            <a:off x="511850" y="871500"/>
            <a:ext cx="5198700" cy="3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Montserrat"/>
                <a:ea typeface="Montserrat"/>
                <a:cs typeface="Montserrat"/>
                <a:sym typeface="Montserrat"/>
              </a:rPr>
              <a:t>Guía para importar una DB</a:t>
            </a:r>
            <a:r>
              <a:rPr lang="en" sz="60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650" y="1392748"/>
            <a:ext cx="2358001" cy="23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6000" y="1373375"/>
            <a:ext cx="5885998" cy="3141225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1" name="Google Shape;341;p39"/>
          <p:cNvSpPr txBox="1"/>
          <p:nvPr/>
        </p:nvSpPr>
        <p:spPr>
          <a:xfrm>
            <a:off x="6685377" y="1496950"/>
            <a:ext cx="1734600" cy="121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Una vez que la ejecución terminó, hacer click en el símbolo de Refresh.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9"/>
          <p:cNvSpPr txBox="1"/>
          <p:nvPr/>
        </p:nvSpPr>
        <p:spPr>
          <a:xfrm>
            <a:off x="870157" y="3741426"/>
            <a:ext cx="2088300" cy="1005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Entre las bases de datos aparecerá la nueva base de datos musimundos.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9"/>
          <p:cNvSpPr/>
          <p:nvPr/>
        </p:nvSpPr>
        <p:spPr>
          <a:xfrm>
            <a:off x="870150" y="1275988"/>
            <a:ext cx="561900" cy="56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39"/>
          <p:cNvSpPr txBox="1"/>
          <p:nvPr/>
        </p:nvSpPr>
        <p:spPr>
          <a:xfrm>
            <a:off x="870150" y="1266463"/>
            <a:ext cx="56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9"/>
          <p:cNvSpPr txBox="1"/>
          <p:nvPr/>
        </p:nvSpPr>
        <p:spPr>
          <a:xfrm>
            <a:off x="793950" y="1914100"/>
            <a:ext cx="16443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Refrescar la lista de bases de datos</a:t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6" name="Google Shape;346;p39"/>
          <p:cNvPicPr preferRelativeResize="0"/>
          <p:nvPr/>
        </p:nvPicPr>
        <p:blipFill rotWithShape="1">
          <a:blip r:embed="rId3">
            <a:alphaModFix/>
          </a:blip>
          <a:srcRect b="79430" l="16234" r="81246" t="14746"/>
          <a:stretch/>
        </p:blipFill>
        <p:spPr>
          <a:xfrm>
            <a:off x="5934150" y="1546900"/>
            <a:ext cx="561901" cy="693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7" name="Google Shape;347;p39"/>
          <p:cNvSpPr/>
          <p:nvPr/>
        </p:nvSpPr>
        <p:spPr>
          <a:xfrm>
            <a:off x="3429000" y="1714500"/>
            <a:ext cx="247800" cy="4101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2457275" y="2228350"/>
            <a:ext cx="561900" cy="138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" name="Google Shape;349;p39"/>
          <p:cNvCxnSpPr>
            <a:stCxn id="348" idx="2"/>
          </p:cNvCxnSpPr>
          <p:nvPr/>
        </p:nvCxnSpPr>
        <p:spPr>
          <a:xfrm rot="5400000">
            <a:off x="2036375" y="2557300"/>
            <a:ext cx="892500" cy="511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50" name="Google Shape;350;p39"/>
          <p:cNvCxnSpPr>
            <a:stCxn id="346" idx="1"/>
          </p:cNvCxnSpPr>
          <p:nvPr/>
        </p:nvCxnSpPr>
        <p:spPr>
          <a:xfrm flipH="1">
            <a:off x="3753150" y="1893400"/>
            <a:ext cx="2181000" cy="2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39"/>
          <p:cNvSpPr txBox="1"/>
          <p:nvPr/>
        </p:nvSpPr>
        <p:spPr>
          <a:xfrm>
            <a:off x="717750" y="115094"/>
            <a:ext cx="77076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Instalación </a:t>
            </a:r>
            <a:r>
              <a:rPr b="1" i="0" lang="en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paso a paso</a:t>
            </a:r>
            <a:endParaRPr b="1" i="0" sz="2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2" name="Google Shape;35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154" y="3316450"/>
            <a:ext cx="1644300" cy="303317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1188000"/>
            <a:ext cx="6661722" cy="3564948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8" name="Google Shape;358;p40"/>
          <p:cNvSpPr txBox="1"/>
          <p:nvPr/>
        </p:nvSpPr>
        <p:spPr>
          <a:xfrm>
            <a:off x="4396209" y="1490260"/>
            <a:ext cx="2304300" cy="1005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 nombre de la base aparecerá en negrita, indicando que es la base de datos por default.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40"/>
          <p:cNvSpPr txBox="1"/>
          <p:nvPr/>
        </p:nvSpPr>
        <p:spPr>
          <a:xfrm>
            <a:off x="5026003" y="2868166"/>
            <a:ext cx="2995200" cy="121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Cada vez que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queramos</a:t>
            </a: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seleccionar la base como default, podemos hacer clic derecho sobre el nombre de la base, y elegir la opción Set as Default Schema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0" name="Google Shape;360;p40"/>
          <p:cNvPicPr preferRelativeResize="0"/>
          <p:nvPr/>
        </p:nvPicPr>
        <p:blipFill rotWithShape="1">
          <a:blip r:embed="rId3">
            <a:alphaModFix/>
          </a:blip>
          <a:srcRect b="30659" l="0" r="78964" t="10221"/>
          <a:stretch/>
        </p:blipFill>
        <p:spPr>
          <a:xfrm>
            <a:off x="895800" y="1188000"/>
            <a:ext cx="2370399" cy="356495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1" name="Google Shape;361;p40"/>
          <p:cNvSpPr/>
          <p:nvPr/>
        </p:nvSpPr>
        <p:spPr>
          <a:xfrm>
            <a:off x="972000" y="2274125"/>
            <a:ext cx="763200" cy="183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2" name="Google Shape;362;p40"/>
          <p:cNvCxnSpPr>
            <a:stCxn id="361" idx="0"/>
            <a:endCxn id="358" idx="1"/>
          </p:cNvCxnSpPr>
          <p:nvPr/>
        </p:nvCxnSpPr>
        <p:spPr>
          <a:xfrm rot="-5400000">
            <a:off x="2734350" y="612275"/>
            <a:ext cx="281100" cy="30426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63" name="Google Shape;363;p40"/>
          <p:cNvSpPr/>
          <p:nvPr/>
        </p:nvSpPr>
        <p:spPr>
          <a:xfrm>
            <a:off x="1709400" y="2487800"/>
            <a:ext cx="1556700" cy="274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4" name="Google Shape;364;p40"/>
          <p:cNvCxnSpPr>
            <a:stCxn id="363" idx="3"/>
            <a:endCxn id="359" idx="1"/>
          </p:cNvCxnSpPr>
          <p:nvPr/>
        </p:nvCxnSpPr>
        <p:spPr>
          <a:xfrm>
            <a:off x="3266100" y="2625200"/>
            <a:ext cx="1759800" cy="8517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65" name="Google Shape;365;p40"/>
          <p:cNvSpPr txBox="1"/>
          <p:nvPr/>
        </p:nvSpPr>
        <p:spPr>
          <a:xfrm>
            <a:off x="717750" y="115094"/>
            <a:ext cx="77076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Instalación </a:t>
            </a:r>
            <a:r>
              <a:rPr b="1" i="0" lang="en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paso a paso</a:t>
            </a:r>
            <a:endParaRPr b="1" i="0" sz="2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6" name="Google Shape;36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003" y="2305519"/>
            <a:ext cx="817997" cy="150893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800" y="1331349"/>
            <a:ext cx="5822001" cy="310705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2" name="Google Shape;372;p41"/>
          <p:cNvSpPr txBox="1"/>
          <p:nvPr/>
        </p:nvSpPr>
        <p:spPr>
          <a:xfrm>
            <a:off x="6351240" y="1042478"/>
            <a:ext cx="2232300" cy="1430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 verificar los datos seleccionar la ventana Query 1 y escribir una sentencia de consulta. Por ejemplo SELECT * FROM GENEROS.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1"/>
          <p:cNvSpPr txBox="1"/>
          <p:nvPr/>
        </p:nvSpPr>
        <p:spPr>
          <a:xfrm>
            <a:off x="6771399" y="3723875"/>
            <a:ext cx="1791900" cy="1005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 la ventana de resultados se verá la salida de la consulta.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1"/>
          <p:cNvSpPr/>
          <p:nvPr/>
        </p:nvSpPr>
        <p:spPr>
          <a:xfrm>
            <a:off x="870150" y="1275988"/>
            <a:ext cx="561900" cy="56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1"/>
          <p:cNvSpPr txBox="1"/>
          <p:nvPr/>
        </p:nvSpPr>
        <p:spPr>
          <a:xfrm>
            <a:off x="870150" y="1266463"/>
            <a:ext cx="56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1"/>
          <p:cNvSpPr txBox="1"/>
          <p:nvPr/>
        </p:nvSpPr>
        <p:spPr>
          <a:xfrm>
            <a:off x="153900" y="1914100"/>
            <a:ext cx="20895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Verificar que la base database tenga datos</a:t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7" name="Google Shape;377;p41"/>
          <p:cNvPicPr preferRelativeResize="0"/>
          <p:nvPr/>
        </p:nvPicPr>
        <p:blipFill rotWithShape="1">
          <a:blip r:embed="rId3">
            <a:alphaModFix/>
          </a:blip>
          <a:srcRect b="74879" l="19209" r="61620" t="20422"/>
          <a:stretch/>
        </p:blipFill>
        <p:spPr>
          <a:xfrm>
            <a:off x="6475350" y="655725"/>
            <a:ext cx="1984125" cy="25947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8" name="Google Shape;378;p41"/>
          <p:cNvSpPr/>
          <p:nvPr/>
        </p:nvSpPr>
        <p:spPr>
          <a:xfrm>
            <a:off x="3510400" y="1907825"/>
            <a:ext cx="1266900" cy="259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9" name="Google Shape;379;p41"/>
          <p:cNvCxnSpPr>
            <a:endCxn id="377" idx="1"/>
          </p:cNvCxnSpPr>
          <p:nvPr/>
        </p:nvCxnSpPr>
        <p:spPr>
          <a:xfrm flipH="1" rot="10800000">
            <a:off x="4777350" y="785462"/>
            <a:ext cx="1698000" cy="1252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80" name="Google Shape;380;p41"/>
          <p:cNvCxnSpPr>
            <a:endCxn id="373" idx="0"/>
          </p:cNvCxnSpPr>
          <p:nvPr/>
        </p:nvCxnSpPr>
        <p:spPr>
          <a:xfrm>
            <a:off x="4700949" y="3205175"/>
            <a:ext cx="2966400" cy="5187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81" name="Google Shape;381;p41"/>
          <p:cNvSpPr txBox="1"/>
          <p:nvPr/>
        </p:nvSpPr>
        <p:spPr>
          <a:xfrm>
            <a:off x="717750" y="115094"/>
            <a:ext cx="77076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Instalación </a:t>
            </a:r>
            <a:r>
              <a:rPr b="1" i="0" lang="en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paso a paso</a:t>
            </a:r>
            <a:endParaRPr b="1" i="0" sz="2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600" y="1111800"/>
            <a:ext cx="6661722" cy="3555194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7" name="Google Shape;387;p42"/>
          <p:cNvSpPr txBox="1"/>
          <p:nvPr/>
        </p:nvSpPr>
        <p:spPr>
          <a:xfrm>
            <a:off x="6274451" y="1007125"/>
            <a:ext cx="1998600" cy="1005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Otra opción es hacer clic en la minigrilla a la derecha de alguna tabla.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2"/>
          <p:cNvSpPr txBox="1"/>
          <p:nvPr/>
        </p:nvSpPr>
        <p:spPr>
          <a:xfrm>
            <a:off x="6156126" y="3922900"/>
            <a:ext cx="2123400" cy="1005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 la ventana de resultados se verá la salida de dicha consulta.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9" name="Google Shape;389;p42"/>
          <p:cNvCxnSpPr>
            <a:stCxn id="388" idx="1"/>
          </p:cNvCxnSpPr>
          <p:nvPr/>
        </p:nvCxnSpPr>
        <p:spPr>
          <a:xfrm rot="10800000">
            <a:off x="4384326" y="3691150"/>
            <a:ext cx="1771800" cy="73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0" name="Google Shape;390;p42"/>
          <p:cNvSpPr txBox="1"/>
          <p:nvPr/>
        </p:nvSpPr>
        <p:spPr>
          <a:xfrm>
            <a:off x="6149425" y="2595975"/>
            <a:ext cx="2123400" cy="1005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Aparecerá una nueva ventana con una sentencia SELECT sobre la tabla.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1" name="Google Shape;391;p42"/>
          <p:cNvCxnSpPr>
            <a:stCxn id="390" idx="1"/>
          </p:cNvCxnSpPr>
          <p:nvPr/>
        </p:nvCxnSpPr>
        <p:spPr>
          <a:xfrm rot="10800000">
            <a:off x="4275625" y="2588025"/>
            <a:ext cx="1873800" cy="51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2" name="Google Shape;392;p42"/>
          <p:cNvSpPr/>
          <p:nvPr/>
        </p:nvSpPr>
        <p:spPr>
          <a:xfrm>
            <a:off x="1709650" y="2121625"/>
            <a:ext cx="473100" cy="360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3" name="Google Shape;393;p42"/>
          <p:cNvCxnSpPr>
            <a:stCxn id="387" idx="1"/>
          </p:cNvCxnSpPr>
          <p:nvPr/>
        </p:nvCxnSpPr>
        <p:spPr>
          <a:xfrm flipH="1">
            <a:off x="1994651" y="1509775"/>
            <a:ext cx="4279800" cy="93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4" name="Google Shape;394;p42"/>
          <p:cNvSpPr txBox="1"/>
          <p:nvPr/>
        </p:nvSpPr>
        <p:spPr>
          <a:xfrm>
            <a:off x="717750" y="115094"/>
            <a:ext cx="77076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Instalación </a:t>
            </a:r>
            <a:r>
              <a:rPr b="1" i="0" lang="en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paso a paso</a:t>
            </a:r>
            <a:endParaRPr b="1" i="0" sz="2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Prerrequisitos</a:t>
            </a:r>
            <a:endParaRPr b="1" i="0" sz="3000" u="none" cap="none" strike="noStrike">
              <a:solidFill>
                <a:srgbClr val="EC18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1"/>
          <p:cNvSpPr txBox="1"/>
          <p:nvPr/>
        </p:nvSpPr>
        <p:spPr>
          <a:xfrm>
            <a:off x="717750" y="1176675"/>
            <a:ext cx="61296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7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Para instalar </a:t>
            </a:r>
            <a:r>
              <a:rPr lang="en" sz="1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una</a:t>
            </a:r>
            <a:r>
              <a:rPr i="0" lang="en" sz="17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base de datos necesit</a:t>
            </a:r>
            <a:r>
              <a:rPr lang="en" sz="1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amos</a:t>
            </a:r>
            <a:r>
              <a:rPr i="0" lang="en" sz="17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i="0" lang="en" sz="17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Tener instalado el MySQL Workbench. </a:t>
            </a:r>
            <a:br>
              <a:rPr i="0" lang="en" sz="17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0" lang="en" sz="17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 instrucciones están </a:t>
            </a:r>
            <a:r>
              <a:rPr b="1" lang="en" sz="17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en este link</a:t>
            </a:r>
            <a:r>
              <a:rPr lang="en" sz="1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0" lang="en" sz="17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Descargar el script Database </a:t>
            </a:r>
            <a:r>
              <a:rPr lang="en" sz="1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 preferencia</a:t>
            </a:r>
            <a:r>
              <a:rPr i="0" lang="en" sz="17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br>
              <a:rPr i="0" lang="en" sz="17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 formato database.sql</a:t>
            </a:r>
            <a:br>
              <a:rPr i="0" lang="en" sz="2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i="0" sz="20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6300" y="1952400"/>
            <a:ext cx="1295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7350" y="3272175"/>
            <a:ext cx="1295399" cy="129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1025" y="1342675"/>
            <a:ext cx="5801924" cy="31006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7" name="Google Shape;257;p32"/>
          <p:cNvSpPr txBox="1"/>
          <p:nvPr/>
        </p:nvSpPr>
        <p:spPr>
          <a:xfrm>
            <a:off x="717750" y="115094"/>
            <a:ext cx="77076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Instalación </a:t>
            </a:r>
            <a:r>
              <a:rPr b="1" i="0" lang="en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paso a paso</a:t>
            </a:r>
            <a:endParaRPr b="1" i="0" sz="2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946350" y="1352188"/>
            <a:ext cx="561900" cy="56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946350" y="1342663"/>
            <a:ext cx="56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870150" y="1990300"/>
            <a:ext cx="16485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Ejecutar el MySQL Workbench.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3725" y="1133850"/>
            <a:ext cx="5056898" cy="2702451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6" name="Google Shape;266;p33"/>
          <p:cNvSpPr txBox="1"/>
          <p:nvPr/>
        </p:nvSpPr>
        <p:spPr>
          <a:xfrm>
            <a:off x="793950" y="3394625"/>
            <a:ext cx="1232100" cy="1005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Seleccionar la conexión con el server localhost.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4384182" y="3621079"/>
            <a:ext cx="3709200" cy="86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 no existiera, crearla haciendo clic en el símbolo </a:t>
            </a:r>
            <a:r>
              <a:rPr b="1" i="0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consultar la guía de instalación de MySQL Workbench.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870150" y="1275988"/>
            <a:ext cx="561900" cy="56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870150" y="1266463"/>
            <a:ext cx="56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793950" y="1914100"/>
            <a:ext cx="1862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Conectarse a la instancia local</a:t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1" name="Google Shape;271;p33"/>
          <p:cNvPicPr preferRelativeResize="0"/>
          <p:nvPr/>
        </p:nvPicPr>
        <p:blipFill rotWithShape="1">
          <a:blip r:embed="rId3">
            <a:alphaModFix/>
          </a:blip>
          <a:srcRect b="19510" l="6545" r="72175" t="53919"/>
          <a:stretch/>
        </p:blipFill>
        <p:spPr>
          <a:xfrm>
            <a:off x="2197850" y="2785025"/>
            <a:ext cx="1862049" cy="1242549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72" name="Google Shape;272;p33"/>
          <p:cNvCxnSpPr>
            <a:stCxn id="267" idx="1"/>
            <a:endCxn id="273" idx="5"/>
          </p:cNvCxnSpPr>
          <p:nvPr/>
        </p:nvCxnSpPr>
        <p:spPr>
          <a:xfrm rot="10800000">
            <a:off x="3846882" y="3168529"/>
            <a:ext cx="537300" cy="88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3" name="Google Shape;273;p33"/>
          <p:cNvSpPr/>
          <p:nvPr/>
        </p:nvSpPr>
        <p:spPr>
          <a:xfrm>
            <a:off x="3539496" y="2861214"/>
            <a:ext cx="360000" cy="360000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33"/>
          <p:cNvCxnSpPr/>
          <p:nvPr/>
        </p:nvCxnSpPr>
        <p:spPr>
          <a:xfrm flipH="1" rot="10800000">
            <a:off x="2014550" y="3877000"/>
            <a:ext cx="595200" cy="41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33"/>
          <p:cNvSpPr txBox="1"/>
          <p:nvPr/>
        </p:nvSpPr>
        <p:spPr>
          <a:xfrm>
            <a:off x="717750" y="115094"/>
            <a:ext cx="77076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Instalación </a:t>
            </a:r>
            <a:r>
              <a:rPr b="1" i="0" lang="en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paso a paso</a:t>
            </a:r>
            <a:endParaRPr b="1" i="0" sz="2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0950" y="1380700"/>
            <a:ext cx="5434727" cy="2908326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1" name="Google Shape;281;p34"/>
          <p:cNvSpPr txBox="1"/>
          <p:nvPr/>
        </p:nvSpPr>
        <p:spPr>
          <a:xfrm>
            <a:off x="4619551" y="2479875"/>
            <a:ext cx="2935500" cy="580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 la barra de herramientas hacer clic en el ícono Open SQL Script…</a:t>
            </a:r>
            <a:endParaRPr b="1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34"/>
          <p:cNvSpPr/>
          <p:nvPr/>
        </p:nvSpPr>
        <p:spPr>
          <a:xfrm>
            <a:off x="870150" y="1275988"/>
            <a:ext cx="561900" cy="56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4"/>
          <p:cNvSpPr txBox="1"/>
          <p:nvPr/>
        </p:nvSpPr>
        <p:spPr>
          <a:xfrm>
            <a:off x="870150" y="1266463"/>
            <a:ext cx="56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629825" y="1914100"/>
            <a:ext cx="19284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Abrir el script Database database.sql</a:t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5" name="Google Shape;285;p34"/>
          <p:cNvPicPr preferRelativeResize="0"/>
          <p:nvPr/>
        </p:nvPicPr>
        <p:blipFill rotWithShape="1">
          <a:blip r:embed="rId3">
            <a:alphaModFix/>
          </a:blip>
          <a:srcRect b="85652" l="2587" r="94727" t="9599"/>
          <a:stretch/>
        </p:blipFill>
        <p:spPr>
          <a:xfrm>
            <a:off x="3777450" y="2447925"/>
            <a:ext cx="717351" cy="678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6" name="Google Shape;286;p34"/>
          <p:cNvSpPr/>
          <p:nvPr/>
        </p:nvSpPr>
        <p:spPr>
          <a:xfrm>
            <a:off x="2793050" y="1617825"/>
            <a:ext cx="183300" cy="296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34"/>
          <p:cNvCxnSpPr>
            <a:stCxn id="286" idx="2"/>
            <a:endCxn id="285" idx="1"/>
          </p:cNvCxnSpPr>
          <p:nvPr/>
        </p:nvCxnSpPr>
        <p:spPr>
          <a:xfrm flipH="1" rot="-5400000">
            <a:off x="2894600" y="1904325"/>
            <a:ext cx="873000" cy="8928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34"/>
          <p:cNvSpPr txBox="1"/>
          <p:nvPr/>
        </p:nvSpPr>
        <p:spPr>
          <a:xfrm>
            <a:off x="717750" y="115094"/>
            <a:ext cx="77076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Instalación </a:t>
            </a:r>
            <a:r>
              <a:rPr b="1" i="0" lang="en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paso a paso</a:t>
            </a:r>
            <a:endParaRPr b="1" i="0" sz="2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7800" y="1111800"/>
            <a:ext cx="6661722" cy="3564948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4" name="Google Shape;294;p35"/>
          <p:cNvSpPr txBox="1"/>
          <p:nvPr/>
        </p:nvSpPr>
        <p:spPr>
          <a:xfrm>
            <a:off x="3889648" y="2383268"/>
            <a:ext cx="3167400" cy="79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Alternativamente, seleccionar la opción Open SQL Script… dentro del menú File.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5" name="Google Shape;295;p35"/>
          <p:cNvCxnSpPr>
            <a:stCxn id="294" idx="1"/>
          </p:cNvCxnSpPr>
          <p:nvPr/>
        </p:nvCxnSpPr>
        <p:spPr>
          <a:xfrm rot="10800000">
            <a:off x="2881648" y="2012018"/>
            <a:ext cx="1008000" cy="7677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96" name="Google Shape;296;p35"/>
          <p:cNvPicPr preferRelativeResize="0"/>
          <p:nvPr/>
        </p:nvPicPr>
        <p:blipFill rotWithShape="1">
          <a:blip r:embed="rId3">
            <a:alphaModFix/>
          </a:blip>
          <a:srcRect b="77971" l="1182" r="82434" t="18402"/>
          <a:stretch/>
        </p:blipFill>
        <p:spPr>
          <a:xfrm>
            <a:off x="294400" y="1755325"/>
            <a:ext cx="2577225" cy="305249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7" name="Google Shape;297;p35"/>
          <p:cNvSpPr txBox="1"/>
          <p:nvPr/>
        </p:nvSpPr>
        <p:spPr>
          <a:xfrm>
            <a:off x="717750" y="115094"/>
            <a:ext cx="77076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Instalación </a:t>
            </a:r>
            <a:r>
              <a:rPr b="1" i="0" lang="en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paso a paso</a:t>
            </a:r>
            <a:endParaRPr b="1" i="0" sz="2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400" y="1111800"/>
            <a:ext cx="6661722" cy="3564948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3" name="Google Shape;303;p36"/>
          <p:cNvSpPr txBox="1"/>
          <p:nvPr/>
        </p:nvSpPr>
        <p:spPr>
          <a:xfrm>
            <a:off x="5863952" y="551334"/>
            <a:ext cx="2638500" cy="79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Explorar los directorios hasta donde está guardado el script </a:t>
            </a:r>
            <a:r>
              <a:rPr b="1"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database</a:t>
            </a:r>
            <a:r>
              <a:rPr b="1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.sql</a:t>
            </a:r>
            <a:endParaRPr b="1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6713140" y="3711281"/>
            <a:ext cx="1512300" cy="580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Hacer clic en Abrir.</a:t>
            </a:r>
            <a:endParaRPr b="1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5" name="Google Shape;305;p36"/>
          <p:cNvSpPr txBox="1"/>
          <p:nvPr/>
        </p:nvSpPr>
        <p:spPr>
          <a:xfrm>
            <a:off x="717750" y="115094"/>
            <a:ext cx="77076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Instalación </a:t>
            </a:r>
            <a:r>
              <a:rPr b="1" i="0" lang="en" sz="3000" u="none" cap="none" strike="noStrik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rPr>
              <a:t>paso a paso</a:t>
            </a:r>
            <a:endParaRPr b="1" i="0" sz="2400" u="none" cap="none" strike="noStrike">
              <a:solidFill>
                <a:schemeClr val="accen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306" name="Google Shape;30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750" y="1344225"/>
            <a:ext cx="3493899" cy="2893829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07" name="Google Shape;307;p36"/>
          <p:cNvCxnSpPr>
            <a:stCxn id="303" idx="1"/>
          </p:cNvCxnSpPr>
          <p:nvPr/>
        </p:nvCxnSpPr>
        <p:spPr>
          <a:xfrm flipH="1">
            <a:off x="3343652" y="947784"/>
            <a:ext cx="2520300" cy="597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8" name="Google Shape;308;p36"/>
          <p:cNvCxnSpPr>
            <a:stCxn id="304" idx="1"/>
          </p:cNvCxnSpPr>
          <p:nvPr/>
        </p:nvCxnSpPr>
        <p:spPr>
          <a:xfrm flipH="1">
            <a:off x="4517740" y="4001531"/>
            <a:ext cx="2195400" cy="1647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1188000"/>
            <a:ext cx="6661722" cy="3550318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4" name="Google Shape;314;p37"/>
          <p:cNvSpPr txBox="1"/>
          <p:nvPr/>
        </p:nvSpPr>
        <p:spPr>
          <a:xfrm>
            <a:off x="6228184" y="592096"/>
            <a:ext cx="2304300" cy="79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script </a:t>
            </a:r>
            <a:r>
              <a:rPr b="1"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database</a:t>
            </a:r>
            <a:r>
              <a:rPr b="1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.sql se abrirá en una nueva ventana.</a:t>
            </a:r>
            <a:endParaRPr b="1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5" name="Google Shape;315;p37"/>
          <p:cNvCxnSpPr>
            <a:stCxn id="314" idx="1"/>
          </p:cNvCxnSpPr>
          <p:nvPr/>
        </p:nvCxnSpPr>
        <p:spPr>
          <a:xfrm flipH="1">
            <a:off x="3693484" y="988546"/>
            <a:ext cx="2534700" cy="108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6" name="Google Shape;316;p37"/>
          <p:cNvSpPr txBox="1"/>
          <p:nvPr/>
        </p:nvSpPr>
        <p:spPr>
          <a:xfrm>
            <a:off x="6116576" y="2553012"/>
            <a:ext cx="2559900" cy="1430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odemos </a:t>
            </a:r>
            <a:r>
              <a:rPr b="1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observar que el script es una secuencia de sentencias SQL incluyendo CREATE para creación de tablas e INSERT para insertar los datos en la base de datos.</a:t>
            </a:r>
            <a:endParaRPr b="1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7" name="Google Shape;317;p37"/>
          <p:cNvCxnSpPr>
            <a:stCxn id="316" idx="1"/>
          </p:cNvCxnSpPr>
          <p:nvPr/>
        </p:nvCxnSpPr>
        <p:spPr>
          <a:xfrm rot="10800000">
            <a:off x="5250476" y="3268062"/>
            <a:ext cx="86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37"/>
          <p:cNvSpPr txBox="1"/>
          <p:nvPr/>
        </p:nvSpPr>
        <p:spPr>
          <a:xfrm>
            <a:off x="717750" y="115094"/>
            <a:ext cx="77076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Instalación </a:t>
            </a:r>
            <a:r>
              <a:rPr b="1" i="0" lang="en" sz="3000" u="none" cap="none" strike="noStrik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rPr>
              <a:t>paso a paso</a:t>
            </a:r>
            <a:endParaRPr b="1" i="0" sz="2400" u="none" cap="none" strike="noStrike">
              <a:solidFill>
                <a:schemeClr val="accen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000" y="1708744"/>
            <a:ext cx="5688625" cy="304420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4" name="Google Shape;324;p38"/>
          <p:cNvSpPr txBox="1"/>
          <p:nvPr/>
        </p:nvSpPr>
        <p:spPr>
          <a:xfrm>
            <a:off x="5467373" y="936725"/>
            <a:ext cx="2958000" cy="580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Ejecutar el script  haciendo clic en el ícono con forma de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ayo.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38"/>
          <p:cNvSpPr txBox="1"/>
          <p:nvPr/>
        </p:nvSpPr>
        <p:spPr>
          <a:xfrm>
            <a:off x="818332" y="3372901"/>
            <a:ext cx="2088300" cy="79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 ventana de Output mostrará el paso a paso de la ejecución.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38"/>
          <p:cNvSpPr/>
          <p:nvPr/>
        </p:nvSpPr>
        <p:spPr>
          <a:xfrm>
            <a:off x="870150" y="1275988"/>
            <a:ext cx="561900" cy="56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8"/>
          <p:cNvSpPr txBox="1"/>
          <p:nvPr/>
        </p:nvSpPr>
        <p:spPr>
          <a:xfrm>
            <a:off x="870150" y="1266463"/>
            <a:ext cx="56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38"/>
          <p:cNvSpPr txBox="1"/>
          <p:nvPr/>
        </p:nvSpPr>
        <p:spPr>
          <a:xfrm>
            <a:off x="371200" y="1914100"/>
            <a:ext cx="2187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Ejecutar el script database.sql</a:t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9" name="Google Shape;329;p38"/>
          <p:cNvPicPr preferRelativeResize="0"/>
          <p:nvPr/>
        </p:nvPicPr>
        <p:blipFill rotWithShape="1">
          <a:blip r:embed="rId3">
            <a:alphaModFix/>
          </a:blip>
          <a:srcRect b="78280" l="23862" r="73696" t="17346"/>
          <a:stretch/>
        </p:blipFill>
        <p:spPr>
          <a:xfrm>
            <a:off x="4654375" y="986525"/>
            <a:ext cx="660601" cy="6333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0" name="Google Shape;330;p38"/>
          <p:cNvSpPr/>
          <p:nvPr/>
        </p:nvSpPr>
        <p:spPr>
          <a:xfrm>
            <a:off x="4019550" y="2076450"/>
            <a:ext cx="266700" cy="3240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38"/>
          <p:cNvCxnSpPr>
            <a:stCxn id="329" idx="1"/>
            <a:endCxn id="330" idx="0"/>
          </p:cNvCxnSpPr>
          <p:nvPr/>
        </p:nvCxnSpPr>
        <p:spPr>
          <a:xfrm flipH="1">
            <a:off x="4152775" y="1303175"/>
            <a:ext cx="501600" cy="7734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2" name="Google Shape;332;p38"/>
          <p:cNvPicPr preferRelativeResize="0"/>
          <p:nvPr/>
        </p:nvPicPr>
        <p:blipFill rotWithShape="1">
          <a:blip r:embed="rId3">
            <a:alphaModFix/>
          </a:blip>
          <a:srcRect b="29939" l="18493" r="68620" t="65380"/>
          <a:stretch/>
        </p:blipFill>
        <p:spPr>
          <a:xfrm>
            <a:off x="818325" y="4242000"/>
            <a:ext cx="2088300" cy="405849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3" name="Google Shape;333;p38"/>
          <p:cNvSpPr/>
          <p:nvPr/>
        </p:nvSpPr>
        <p:spPr>
          <a:xfrm>
            <a:off x="3733800" y="3695700"/>
            <a:ext cx="844500" cy="209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38"/>
          <p:cNvCxnSpPr>
            <a:stCxn id="332" idx="3"/>
            <a:endCxn id="333" idx="1"/>
          </p:cNvCxnSpPr>
          <p:nvPr/>
        </p:nvCxnSpPr>
        <p:spPr>
          <a:xfrm flipH="1" rot="10800000">
            <a:off x="2906625" y="3800525"/>
            <a:ext cx="827100" cy="6444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38"/>
          <p:cNvSpPr txBox="1"/>
          <p:nvPr/>
        </p:nvSpPr>
        <p:spPr>
          <a:xfrm>
            <a:off x="717750" y="115094"/>
            <a:ext cx="77076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Instalación </a:t>
            </a:r>
            <a:r>
              <a:rPr b="1" i="0" lang="en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paso a paso</a:t>
            </a:r>
            <a:endParaRPr b="1" i="0" sz="2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st CV by Slidesgo">
  <a:themeElements>
    <a:clrScheme name="Simple Light">
      <a:dk1>
        <a:srgbClr val="000000"/>
      </a:dk1>
      <a:lt1>
        <a:srgbClr val="EEEEE9"/>
      </a:lt1>
      <a:dk2>
        <a:srgbClr val="ADAF7E"/>
      </a:dk2>
      <a:lt2>
        <a:srgbClr val="D4D7AD"/>
      </a:lt2>
      <a:accent1>
        <a:srgbClr val="88ADC8"/>
      </a:accent1>
      <a:accent2>
        <a:srgbClr val="9CBAB7"/>
      </a:accent2>
      <a:accent3>
        <a:srgbClr val="80A9A4"/>
      </a:accent3>
      <a:accent4>
        <a:srgbClr val="E0ABA0"/>
      </a:accent4>
      <a:accent5>
        <a:srgbClr val="C77763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