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399288"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244" y="18"/>
      </p:cViewPr>
      <p:guideLst>
        <p:guide orient="horz" pos="13606"/>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47"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04478" y="6253648"/>
            <a:ext cx="30191100" cy="17239800"/>
          </a:xfrm>
          <a:prstGeom prst="rect">
            <a:avLst/>
          </a:prstGeom>
        </p:spPr>
        <p:txBody>
          <a:bodyPr spcFirstLastPara="1" wrap="square" lIns="471925" tIns="471925" rIns="471925" bIns="471925" anchor="b" anchorCtr="0">
            <a:normAutofit/>
          </a:bodyPr>
          <a:lstStyle>
            <a:lvl1pPr lvl="0" algn="ctr">
              <a:spcBef>
                <a:spcPts val="0"/>
              </a:spcBef>
              <a:spcAft>
                <a:spcPts val="0"/>
              </a:spcAft>
              <a:buSzPts val="26800"/>
              <a:buNone/>
              <a:defRPr sz="26800"/>
            </a:lvl1pPr>
            <a:lvl2pPr lvl="1" algn="ctr">
              <a:spcBef>
                <a:spcPts val="0"/>
              </a:spcBef>
              <a:spcAft>
                <a:spcPts val="0"/>
              </a:spcAft>
              <a:buSzPts val="26800"/>
              <a:buNone/>
              <a:defRPr sz="26800"/>
            </a:lvl2pPr>
            <a:lvl3pPr lvl="2" algn="ctr">
              <a:spcBef>
                <a:spcPts val="0"/>
              </a:spcBef>
              <a:spcAft>
                <a:spcPts val="0"/>
              </a:spcAft>
              <a:buSzPts val="26800"/>
              <a:buNone/>
              <a:defRPr sz="26800"/>
            </a:lvl3pPr>
            <a:lvl4pPr lvl="3" algn="ctr">
              <a:spcBef>
                <a:spcPts val="0"/>
              </a:spcBef>
              <a:spcAft>
                <a:spcPts val="0"/>
              </a:spcAft>
              <a:buSzPts val="26800"/>
              <a:buNone/>
              <a:defRPr sz="26800"/>
            </a:lvl4pPr>
            <a:lvl5pPr lvl="4" algn="ctr">
              <a:spcBef>
                <a:spcPts val="0"/>
              </a:spcBef>
              <a:spcAft>
                <a:spcPts val="0"/>
              </a:spcAft>
              <a:buSzPts val="26800"/>
              <a:buNone/>
              <a:defRPr sz="26800"/>
            </a:lvl5pPr>
            <a:lvl6pPr lvl="5" algn="ctr">
              <a:spcBef>
                <a:spcPts val="0"/>
              </a:spcBef>
              <a:spcAft>
                <a:spcPts val="0"/>
              </a:spcAft>
              <a:buSzPts val="26800"/>
              <a:buNone/>
              <a:defRPr sz="26800"/>
            </a:lvl6pPr>
            <a:lvl7pPr lvl="6" algn="ctr">
              <a:spcBef>
                <a:spcPts val="0"/>
              </a:spcBef>
              <a:spcAft>
                <a:spcPts val="0"/>
              </a:spcAft>
              <a:buSzPts val="26800"/>
              <a:buNone/>
              <a:defRPr sz="26800"/>
            </a:lvl7pPr>
            <a:lvl8pPr lvl="7" algn="ctr">
              <a:spcBef>
                <a:spcPts val="0"/>
              </a:spcBef>
              <a:spcAft>
                <a:spcPts val="0"/>
              </a:spcAft>
              <a:buSzPts val="26800"/>
              <a:buNone/>
              <a:defRPr sz="26800"/>
            </a:lvl8pPr>
            <a:lvl9pPr lvl="8" algn="ctr">
              <a:spcBef>
                <a:spcPts val="0"/>
              </a:spcBef>
              <a:spcAft>
                <a:spcPts val="0"/>
              </a:spcAft>
              <a:buSzPts val="26800"/>
              <a:buNone/>
              <a:defRPr sz="26800"/>
            </a:lvl9pPr>
          </a:lstStyle>
          <a:p>
            <a:endParaRPr/>
          </a:p>
        </p:txBody>
      </p:sp>
      <p:sp>
        <p:nvSpPr>
          <p:cNvPr id="11" name="Google Shape;11;p2"/>
          <p:cNvSpPr txBox="1">
            <a:spLocks noGrp="1"/>
          </p:cNvSpPr>
          <p:nvPr>
            <p:ph type="subTitle" idx="1"/>
          </p:nvPr>
        </p:nvSpPr>
        <p:spPr>
          <a:xfrm>
            <a:off x="1104449" y="23803675"/>
            <a:ext cx="30191100" cy="6657000"/>
          </a:xfrm>
          <a:prstGeom prst="rect">
            <a:avLst/>
          </a:prstGeom>
        </p:spPr>
        <p:txBody>
          <a:bodyPr spcFirstLastPara="1" wrap="square" lIns="471925" tIns="471925" rIns="471925" bIns="471925" anchor="t" anchorCtr="0">
            <a:normAutofit/>
          </a:bodyPr>
          <a:lstStyle>
            <a:lvl1pPr lvl="0" algn="ctr">
              <a:lnSpc>
                <a:spcPct val="100000"/>
              </a:lnSpc>
              <a:spcBef>
                <a:spcPts val="0"/>
              </a:spcBef>
              <a:spcAft>
                <a:spcPts val="0"/>
              </a:spcAft>
              <a:buSzPts val="14500"/>
              <a:buNone/>
              <a:defRPr sz="14500"/>
            </a:lvl1pPr>
            <a:lvl2pPr lvl="1" algn="ctr">
              <a:lnSpc>
                <a:spcPct val="100000"/>
              </a:lnSpc>
              <a:spcBef>
                <a:spcPts val="0"/>
              </a:spcBef>
              <a:spcAft>
                <a:spcPts val="0"/>
              </a:spcAft>
              <a:buSzPts val="14500"/>
              <a:buNone/>
              <a:defRPr sz="14500"/>
            </a:lvl2pPr>
            <a:lvl3pPr lvl="2" algn="ctr">
              <a:lnSpc>
                <a:spcPct val="100000"/>
              </a:lnSpc>
              <a:spcBef>
                <a:spcPts val="0"/>
              </a:spcBef>
              <a:spcAft>
                <a:spcPts val="0"/>
              </a:spcAft>
              <a:buSzPts val="14500"/>
              <a:buNone/>
              <a:defRPr sz="14500"/>
            </a:lvl3pPr>
            <a:lvl4pPr lvl="3" algn="ctr">
              <a:lnSpc>
                <a:spcPct val="100000"/>
              </a:lnSpc>
              <a:spcBef>
                <a:spcPts val="0"/>
              </a:spcBef>
              <a:spcAft>
                <a:spcPts val="0"/>
              </a:spcAft>
              <a:buSzPts val="14500"/>
              <a:buNone/>
              <a:defRPr sz="14500"/>
            </a:lvl4pPr>
            <a:lvl5pPr lvl="4" algn="ctr">
              <a:lnSpc>
                <a:spcPct val="100000"/>
              </a:lnSpc>
              <a:spcBef>
                <a:spcPts val="0"/>
              </a:spcBef>
              <a:spcAft>
                <a:spcPts val="0"/>
              </a:spcAft>
              <a:buSzPts val="14500"/>
              <a:buNone/>
              <a:defRPr sz="14500"/>
            </a:lvl5pPr>
            <a:lvl6pPr lvl="5" algn="ctr">
              <a:lnSpc>
                <a:spcPct val="100000"/>
              </a:lnSpc>
              <a:spcBef>
                <a:spcPts val="0"/>
              </a:spcBef>
              <a:spcAft>
                <a:spcPts val="0"/>
              </a:spcAft>
              <a:buSzPts val="14500"/>
              <a:buNone/>
              <a:defRPr sz="14500"/>
            </a:lvl6pPr>
            <a:lvl7pPr lvl="6" algn="ctr">
              <a:lnSpc>
                <a:spcPct val="100000"/>
              </a:lnSpc>
              <a:spcBef>
                <a:spcPts val="0"/>
              </a:spcBef>
              <a:spcAft>
                <a:spcPts val="0"/>
              </a:spcAft>
              <a:buSzPts val="14500"/>
              <a:buNone/>
              <a:defRPr sz="14500"/>
            </a:lvl7pPr>
            <a:lvl8pPr lvl="7" algn="ctr">
              <a:lnSpc>
                <a:spcPct val="100000"/>
              </a:lnSpc>
              <a:spcBef>
                <a:spcPts val="0"/>
              </a:spcBef>
              <a:spcAft>
                <a:spcPts val="0"/>
              </a:spcAft>
              <a:buSzPts val="14500"/>
              <a:buNone/>
              <a:defRPr sz="14500"/>
            </a:lvl8pPr>
            <a:lvl9pPr lvl="8" algn="ctr">
              <a:lnSpc>
                <a:spcPct val="100000"/>
              </a:lnSpc>
              <a:spcBef>
                <a:spcPts val="0"/>
              </a:spcBef>
              <a:spcAft>
                <a:spcPts val="0"/>
              </a:spcAft>
              <a:buSzPts val="14500"/>
              <a:buNone/>
              <a:defRPr sz="14500"/>
            </a:lvl9pPr>
          </a:lstStyle>
          <a:p>
            <a:endParaRPr/>
          </a:p>
        </p:txBody>
      </p:sp>
      <p:sp>
        <p:nvSpPr>
          <p:cNvPr id="12" name="Google Shape;12;p2"/>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04449" y="9290289"/>
            <a:ext cx="30191100" cy="16491300"/>
          </a:xfrm>
          <a:prstGeom prst="rect">
            <a:avLst/>
          </a:prstGeom>
        </p:spPr>
        <p:txBody>
          <a:bodyPr spcFirstLastPara="1" wrap="square" lIns="471925" tIns="471925" rIns="471925" bIns="471925" anchor="b" anchorCtr="0">
            <a:normAutofit/>
          </a:bodyPr>
          <a:lstStyle>
            <a:lvl1pPr lvl="0" algn="ctr">
              <a:spcBef>
                <a:spcPts val="0"/>
              </a:spcBef>
              <a:spcAft>
                <a:spcPts val="0"/>
              </a:spcAft>
              <a:buSzPts val="61900"/>
              <a:buNone/>
              <a:defRPr sz="61900"/>
            </a:lvl1pPr>
            <a:lvl2pPr lvl="1" algn="ctr">
              <a:spcBef>
                <a:spcPts val="0"/>
              </a:spcBef>
              <a:spcAft>
                <a:spcPts val="0"/>
              </a:spcAft>
              <a:buSzPts val="61900"/>
              <a:buNone/>
              <a:defRPr sz="61900"/>
            </a:lvl2pPr>
            <a:lvl3pPr lvl="2" algn="ctr">
              <a:spcBef>
                <a:spcPts val="0"/>
              </a:spcBef>
              <a:spcAft>
                <a:spcPts val="0"/>
              </a:spcAft>
              <a:buSzPts val="61900"/>
              <a:buNone/>
              <a:defRPr sz="61900"/>
            </a:lvl3pPr>
            <a:lvl4pPr lvl="3" algn="ctr">
              <a:spcBef>
                <a:spcPts val="0"/>
              </a:spcBef>
              <a:spcAft>
                <a:spcPts val="0"/>
              </a:spcAft>
              <a:buSzPts val="61900"/>
              <a:buNone/>
              <a:defRPr sz="61900"/>
            </a:lvl4pPr>
            <a:lvl5pPr lvl="4" algn="ctr">
              <a:spcBef>
                <a:spcPts val="0"/>
              </a:spcBef>
              <a:spcAft>
                <a:spcPts val="0"/>
              </a:spcAft>
              <a:buSzPts val="61900"/>
              <a:buNone/>
              <a:defRPr sz="61900"/>
            </a:lvl5pPr>
            <a:lvl6pPr lvl="5" algn="ctr">
              <a:spcBef>
                <a:spcPts val="0"/>
              </a:spcBef>
              <a:spcAft>
                <a:spcPts val="0"/>
              </a:spcAft>
              <a:buSzPts val="61900"/>
              <a:buNone/>
              <a:defRPr sz="61900"/>
            </a:lvl6pPr>
            <a:lvl7pPr lvl="6" algn="ctr">
              <a:spcBef>
                <a:spcPts val="0"/>
              </a:spcBef>
              <a:spcAft>
                <a:spcPts val="0"/>
              </a:spcAft>
              <a:buSzPts val="61900"/>
              <a:buNone/>
              <a:defRPr sz="61900"/>
            </a:lvl7pPr>
            <a:lvl8pPr lvl="7" algn="ctr">
              <a:spcBef>
                <a:spcPts val="0"/>
              </a:spcBef>
              <a:spcAft>
                <a:spcPts val="0"/>
              </a:spcAft>
              <a:buSzPts val="61900"/>
              <a:buNone/>
              <a:defRPr sz="61900"/>
            </a:lvl8pPr>
            <a:lvl9pPr lvl="8" algn="ctr">
              <a:spcBef>
                <a:spcPts val="0"/>
              </a:spcBef>
              <a:spcAft>
                <a:spcPts val="0"/>
              </a:spcAft>
              <a:buSzPts val="61900"/>
              <a:buNone/>
              <a:defRPr sz="61900"/>
            </a:lvl9pPr>
          </a:lstStyle>
          <a:p>
            <a:r>
              <a:t>xx%</a:t>
            </a:r>
          </a:p>
        </p:txBody>
      </p:sp>
      <p:sp>
        <p:nvSpPr>
          <p:cNvPr id="46" name="Google Shape;46;p11"/>
          <p:cNvSpPr txBox="1">
            <a:spLocks noGrp="1"/>
          </p:cNvSpPr>
          <p:nvPr>
            <p:ph type="body" idx="1"/>
          </p:nvPr>
        </p:nvSpPr>
        <p:spPr>
          <a:xfrm>
            <a:off x="1104449" y="26475381"/>
            <a:ext cx="30191100" cy="10925400"/>
          </a:xfrm>
          <a:prstGeom prst="rect">
            <a:avLst/>
          </a:prstGeom>
        </p:spPr>
        <p:txBody>
          <a:bodyPr spcFirstLastPara="1" wrap="square" lIns="471925" tIns="471925" rIns="471925" bIns="471925" anchor="t" anchorCtr="0">
            <a:normAutofit/>
          </a:bodyPr>
          <a:lstStyle>
            <a:lvl1pPr marL="457200" lvl="0" indent="-819150" algn="ctr">
              <a:spcBef>
                <a:spcPts val="0"/>
              </a:spcBef>
              <a:spcAft>
                <a:spcPts val="0"/>
              </a:spcAft>
              <a:buSzPts val="9300"/>
              <a:buChar char="●"/>
              <a:defRPr/>
            </a:lvl1pPr>
            <a:lvl2pPr marL="914400" lvl="1" indent="-685800" algn="ctr">
              <a:spcBef>
                <a:spcPts val="0"/>
              </a:spcBef>
              <a:spcAft>
                <a:spcPts val="0"/>
              </a:spcAft>
              <a:buSzPts val="7200"/>
              <a:buChar char="○"/>
              <a:defRPr/>
            </a:lvl2pPr>
            <a:lvl3pPr marL="1371600" lvl="2" indent="-685800" algn="ctr">
              <a:spcBef>
                <a:spcPts val="0"/>
              </a:spcBef>
              <a:spcAft>
                <a:spcPts val="0"/>
              </a:spcAft>
              <a:buSzPts val="7200"/>
              <a:buChar char="■"/>
              <a:defRPr/>
            </a:lvl3pPr>
            <a:lvl4pPr marL="1828800" lvl="3" indent="-685800" algn="ctr">
              <a:spcBef>
                <a:spcPts val="0"/>
              </a:spcBef>
              <a:spcAft>
                <a:spcPts val="0"/>
              </a:spcAft>
              <a:buSzPts val="7200"/>
              <a:buChar char="●"/>
              <a:defRPr/>
            </a:lvl4pPr>
            <a:lvl5pPr marL="2286000" lvl="4" indent="-685800" algn="ctr">
              <a:spcBef>
                <a:spcPts val="0"/>
              </a:spcBef>
              <a:spcAft>
                <a:spcPts val="0"/>
              </a:spcAft>
              <a:buSzPts val="7200"/>
              <a:buChar char="○"/>
              <a:defRPr/>
            </a:lvl5pPr>
            <a:lvl6pPr marL="2743200" lvl="5" indent="-685800" algn="ctr">
              <a:spcBef>
                <a:spcPts val="0"/>
              </a:spcBef>
              <a:spcAft>
                <a:spcPts val="0"/>
              </a:spcAft>
              <a:buSzPts val="7200"/>
              <a:buChar char="■"/>
              <a:defRPr/>
            </a:lvl6pPr>
            <a:lvl7pPr marL="3200400" lvl="6" indent="-685800" algn="ctr">
              <a:spcBef>
                <a:spcPts val="0"/>
              </a:spcBef>
              <a:spcAft>
                <a:spcPts val="0"/>
              </a:spcAft>
              <a:buSzPts val="7200"/>
              <a:buChar char="●"/>
              <a:defRPr/>
            </a:lvl7pPr>
            <a:lvl8pPr marL="3657600" lvl="7" indent="-685800" algn="ctr">
              <a:spcBef>
                <a:spcPts val="0"/>
              </a:spcBef>
              <a:spcAft>
                <a:spcPts val="0"/>
              </a:spcAft>
              <a:buSzPts val="7200"/>
              <a:buChar char="○"/>
              <a:defRPr/>
            </a:lvl8pPr>
            <a:lvl9pPr marL="4114800" lvl="8" indent="-685800" algn="ctr">
              <a:spcBef>
                <a:spcPts val="0"/>
              </a:spcBef>
              <a:spcAft>
                <a:spcPts val="0"/>
              </a:spcAft>
              <a:buSzPts val="7200"/>
              <a:buChar char="■"/>
              <a:defRPr/>
            </a:lvl9pPr>
          </a:lstStyle>
          <a:p>
            <a:endParaRPr/>
          </a:p>
        </p:txBody>
      </p:sp>
      <p:sp>
        <p:nvSpPr>
          <p:cNvPr id="47" name="Google Shape;47;p11"/>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04449" y="18064882"/>
            <a:ext cx="30191100" cy="7070100"/>
          </a:xfrm>
          <a:prstGeom prst="rect">
            <a:avLst/>
          </a:prstGeom>
        </p:spPr>
        <p:txBody>
          <a:bodyPr spcFirstLastPara="1" wrap="square" lIns="471925" tIns="471925" rIns="471925" bIns="471925" anchor="ctr" anchorCtr="0">
            <a:normAutofit/>
          </a:bodyPr>
          <a:lstStyle>
            <a:lvl1pPr lvl="0" algn="ctr">
              <a:spcBef>
                <a:spcPts val="0"/>
              </a:spcBef>
              <a:spcAft>
                <a:spcPts val="0"/>
              </a:spcAft>
              <a:buSzPts val="18600"/>
              <a:buNone/>
              <a:defRPr sz="18600"/>
            </a:lvl1pPr>
            <a:lvl2pPr lvl="1" algn="ctr">
              <a:spcBef>
                <a:spcPts val="0"/>
              </a:spcBef>
              <a:spcAft>
                <a:spcPts val="0"/>
              </a:spcAft>
              <a:buSzPts val="18600"/>
              <a:buNone/>
              <a:defRPr sz="18600"/>
            </a:lvl2pPr>
            <a:lvl3pPr lvl="2" algn="ctr">
              <a:spcBef>
                <a:spcPts val="0"/>
              </a:spcBef>
              <a:spcAft>
                <a:spcPts val="0"/>
              </a:spcAft>
              <a:buSzPts val="18600"/>
              <a:buNone/>
              <a:defRPr sz="18600"/>
            </a:lvl3pPr>
            <a:lvl4pPr lvl="3" algn="ctr">
              <a:spcBef>
                <a:spcPts val="0"/>
              </a:spcBef>
              <a:spcAft>
                <a:spcPts val="0"/>
              </a:spcAft>
              <a:buSzPts val="18600"/>
              <a:buNone/>
              <a:defRPr sz="18600"/>
            </a:lvl4pPr>
            <a:lvl5pPr lvl="4" algn="ctr">
              <a:spcBef>
                <a:spcPts val="0"/>
              </a:spcBef>
              <a:spcAft>
                <a:spcPts val="0"/>
              </a:spcAft>
              <a:buSzPts val="18600"/>
              <a:buNone/>
              <a:defRPr sz="18600"/>
            </a:lvl5pPr>
            <a:lvl6pPr lvl="5" algn="ctr">
              <a:spcBef>
                <a:spcPts val="0"/>
              </a:spcBef>
              <a:spcAft>
                <a:spcPts val="0"/>
              </a:spcAft>
              <a:buSzPts val="18600"/>
              <a:buNone/>
              <a:defRPr sz="18600"/>
            </a:lvl6pPr>
            <a:lvl7pPr lvl="6" algn="ctr">
              <a:spcBef>
                <a:spcPts val="0"/>
              </a:spcBef>
              <a:spcAft>
                <a:spcPts val="0"/>
              </a:spcAft>
              <a:buSzPts val="18600"/>
              <a:buNone/>
              <a:defRPr sz="18600"/>
            </a:lvl7pPr>
            <a:lvl8pPr lvl="7" algn="ctr">
              <a:spcBef>
                <a:spcPts val="0"/>
              </a:spcBef>
              <a:spcAft>
                <a:spcPts val="0"/>
              </a:spcAft>
              <a:buSzPts val="18600"/>
              <a:buNone/>
              <a:defRPr sz="18600"/>
            </a:lvl8pPr>
            <a:lvl9pPr lvl="8" algn="ctr">
              <a:spcBef>
                <a:spcPts val="0"/>
              </a:spcBef>
              <a:spcAft>
                <a:spcPts val="0"/>
              </a:spcAft>
              <a:buSzPts val="18600"/>
              <a:buNone/>
              <a:defRPr sz="18600"/>
            </a:lvl9pPr>
          </a:lstStyle>
          <a:p>
            <a:endParaRPr/>
          </a:p>
        </p:txBody>
      </p:sp>
      <p:sp>
        <p:nvSpPr>
          <p:cNvPr id="15" name="Google Shape;15;p3"/>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04449" y="3737743"/>
            <a:ext cx="30191100" cy="4810200"/>
          </a:xfrm>
          <a:prstGeom prst="rect">
            <a:avLst/>
          </a:prstGeom>
        </p:spPr>
        <p:txBody>
          <a:bodyPr spcFirstLastPara="1" wrap="square" lIns="471925" tIns="471925" rIns="471925" bIns="471925" anchor="t" anchorCtr="0">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a:endParaRPr/>
          </a:p>
        </p:txBody>
      </p:sp>
      <p:sp>
        <p:nvSpPr>
          <p:cNvPr id="18" name="Google Shape;18;p4"/>
          <p:cNvSpPr txBox="1">
            <a:spLocks noGrp="1"/>
          </p:cNvSpPr>
          <p:nvPr>
            <p:ph type="body" idx="1"/>
          </p:nvPr>
        </p:nvSpPr>
        <p:spPr>
          <a:xfrm>
            <a:off x="1104449" y="9679580"/>
            <a:ext cx="30191100" cy="28694100"/>
          </a:xfrm>
          <a:prstGeom prst="rect">
            <a:avLst/>
          </a:prstGeom>
        </p:spPr>
        <p:txBody>
          <a:bodyPr spcFirstLastPara="1" wrap="square" lIns="471925" tIns="471925" rIns="471925" bIns="471925" anchor="t" anchorCtr="0">
            <a:normAutofit/>
          </a:bodyPr>
          <a:lstStyle>
            <a:lvl1pPr marL="457200" lvl="0" indent="-819150">
              <a:spcBef>
                <a:spcPts val="0"/>
              </a:spcBef>
              <a:spcAft>
                <a:spcPts val="0"/>
              </a:spcAft>
              <a:buSzPts val="9300"/>
              <a:buChar char="●"/>
              <a:defRPr/>
            </a:lvl1pPr>
            <a:lvl2pPr marL="914400" lvl="1" indent="-685800">
              <a:spcBef>
                <a:spcPts val="0"/>
              </a:spcBef>
              <a:spcAft>
                <a:spcPts val="0"/>
              </a:spcAft>
              <a:buSzPts val="7200"/>
              <a:buChar char="○"/>
              <a:defRPr/>
            </a:lvl2pPr>
            <a:lvl3pPr marL="1371600" lvl="2" indent="-685800">
              <a:spcBef>
                <a:spcPts val="0"/>
              </a:spcBef>
              <a:spcAft>
                <a:spcPts val="0"/>
              </a:spcAft>
              <a:buSzPts val="7200"/>
              <a:buChar char="■"/>
              <a:defRPr/>
            </a:lvl3pPr>
            <a:lvl4pPr marL="1828800" lvl="3" indent="-685800">
              <a:spcBef>
                <a:spcPts val="0"/>
              </a:spcBef>
              <a:spcAft>
                <a:spcPts val="0"/>
              </a:spcAft>
              <a:buSzPts val="7200"/>
              <a:buChar char="●"/>
              <a:defRPr/>
            </a:lvl4pPr>
            <a:lvl5pPr marL="2286000" lvl="4" indent="-685800">
              <a:spcBef>
                <a:spcPts val="0"/>
              </a:spcBef>
              <a:spcAft>
                <a:spcPts val="0"/>
              </a:spcAft>
              <a:buSzPts val="7200"/>
              <a:buChar char="○"/>
              <a:defRPr/>
            </a:lvl5pPr>
            <a:lvl6pPr marL="2743200" lvl="5" indent="-685800">
              <a:spcBef>
                <a:spcPts val="0"/>
              </a:spcBef>
              <a:spcAft>
                <a:spcPts val="0"/>
              </a:spcAft>
              <a:buSzPts val="7200"/>
              <a:buChar char="■"/>
              <a:defRPr/>
            </a:lvl6pPr>
            <a:lvl7pPr marL="3200400" lvl="6" indent="-685800">
              <a:spcBef>
                <a:spcPts val="0"/>
              </a:spcBef>
              <a:spcAft>
                <a:spcPts val="0"/>
              </a:spcAft>
              <a:buSzPts val="7200"/>
              <a:buChar char="●"/>
              <a:defRPr/>
            </a:lvl7pPr>
            <a:lvl8pPr marL="3657600" lvl="7" indent="-685800">
              <a:spcBef>
                <a:spcPts val="0"/>
              </a:spcBef>
              <a:spcAft>
                <a:spcPts val="0"/>
              </a:spcAft>
              <a:buSzPts val="7200"/>
              <a:buChar char="○"/>
              <a:defRPr/>
            </a:lvl8pPr>
            <a:lvl9pPr marL="4114800" lvl="8" indent="-685800">
              <a:spcBef>
                <a:spcPts val="0"/>
              </a:spcBef>
              <a:spcAft>
                <a:spcPts val="0"/>
              </a:spcAft>
              <a:buSzPts val="7200"/>
              <a:buChar char="■"/>
              <a:defRPr/>
            </a:lvl9pPr>
          </a:lstStyle>
          <a:p>
            <a:endParaRPr/>
          </a:p>
        </p:txBody>
      </p:sp>
      <p:sp>
        <p:nvSpPr>
          <p:cNvPr id="19" name="Google Shape;19;p4"/>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04449" y="3737743"/>
            <a:ext cx="30191100" cy="4810200"/>
          </a:xfrm>
          <a:prstGeom prst="rect">
            <a:avLst/>
          </a:prstGeom>
        </p:spPr>
        <p:txBody>
          <a:bodyPr spcFirstLastPara="1" wrap="square" lIns="471925" tIns="471925" rIns="471925" bIns="471925" anchor="t" anchorCtr="0">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a:endParaRPr/>
          </a:p>
        </p:txBody>
      </p:sp>
      <p:sp>
        <p:nvSpPr>
          <p:cNvPr id="22" name="Google Shape;22;p5"/>
          <p:cNvSpPr txBox="1">
            <a:spLocks noGrp="1"/>
          </p:cNvSpPr>
          <p:nvPr>
            <p:ph type="body" idx="1"/>
          </p:nvPr>
        </p:nvSpPr>
        <p:spPr>
          <a:xfrm>
            <a:off x="1104449" y="9679580"/>
            <a:ext cx="14172900" cy="28694100"/>
          </a:xfrm>
          <a:prstGeom prst="rect">
            <a:avLst/>
          </a:prstGeom>
        </p:spPr>
        <p:txBody>
          <a:bodyPr spcFirstLastPara="1" wrap="square" lIns="471925" tIns="471925" rIns="471925" bIns="471925" anchor="t" anchorCtr="0">
            <a:normAutofit/>
          </a:bodyPr>
          <a:lstStyle>
            <a:lvl1pPr marL="457200" lvl="0" indent="-685800">
              <a:spcBef>
                <a:spcPts val="0"/>
              </a:spcBef>
              <a:spcAft>
                <a:spcPts val="0"/>
              </a:spcAft>
              <a:buSzPts val="7200"/>
              <a:buChar char="●"/>
              <a:defRPr sz="7200"/>
            </a:lvl1pPr>
            <a:lvl2pPr marL="914400" lvl="1" indent="-622300">
              <a:spcBef>
                <a:spcPts val="0"/>
              </a:spcBef>
              <a:spcAft>
                <a:spcPts val="0"/>
              </a:spcAft>
              <a:buSzPts val="6200"/>
              <a:buChar char="○"/>
              <a:defRPr sz="6200"/>
            </a:lvl2pPr>
            <a:lvl3pPr marL="1371600" lvl="2" indent="-622300">
              <a:spcBef>
                <a:spcPts val="0"/>
              </a:spcBef>
              <a:spcAft>
                <a:spcPts val="0"/>
              </a:spcAft>
              <a:buSzPts val="6200"/>
              <a:buChar char="■"/>
              <a:defRPr sz="6200"/>
            </a:lvl3pPr>
            <a:lvl4pPr marL="1828800" lvl="3" indent="-622300">
              <a:spcBef>
                <a:spcPts val="0"/>
              </a:spcBef>
              <a:spcAft>
                <a:spcPts val="0"/>
              </a:spcAft>
              <a:buSzPts val="6200"/>
              <a:buChar char="●"/>
              <a:defRPr sz="6200"/>
            </a:lvl4pPr>
            <a:lvl5pPr marL="2286000" lvl="4" indent="-622300">
              <a:spcBef>
                <a:spcPts val="0"/>
              </a:spcBef>
              <a:spcAft>
                <a:spcPts val="0"/>
              </a:spcAft>
              <a:buSzPts val="6200"/>
              <a:buChar char="○"/>
              <a:defRPr sz="6200"/>
            </a:lvl5pPr>
            <a:lvl6pPr marL="2743200" lvl="5" indent="-622300">
              <a:spcBef>
                <a:spcPts val="0"/>
              </a:spcBef>
              <a:spcAft>
                <a:spcPts val="0"/>
              </a:spcAft>
              <a:buSzPts val="6200"/>
              <a:buChar char="■"/>
              <a:defRPr sz="6200"/>
            </a:lvl6pPr>
            <a:lvl7pPr marL="3200400" lvl="6" indent="-622300">
              <a:spcBef>
                <a:spcPts val="0"/>
              </a:spcBef>
              <a:spcAft>
                <a:spcPts val="0"/>
              </a:spcAft>
              <a:buSzPts val="6200"/>
              <a:buChar char="●"/>
              <a:defRPr sz="6200"/>
            </a:lvl7pPr>
            <a:lvl8pPr marL="3657600" lvl="7" indent="-622300">
              <a:spcBef>
                <a:spcPts val="0"/>
              </a:spcBef>
              <a:spcAft>
                <a:spcPts val="0"/>
              </a:spcAft>
              <a:buSzPts val="6200"/>
              <a:buChar char="○"/>
              <a:defRPr sz="6200"/>
            </a:lvl8pPr>
            <a:lvl9pPr marL="4114800" lvl="8" indent="-622300">
              <a:spcBef>
                <a:spcPts val="0"/>
              </a:spcBef>
              <a:spcAft>
                <a:spcPts val="0"/>
              </a:spcAft>
              <a:buSzPts val="6200"/>
              <a:buChar char="■"/>
              <a:defRPr sz="6200"/>
            </a:lvl9pPr>
          </a:lstStyle>
          <a:p>
            <a:endParaRPr/>
          </a:p>
        </p:txBody>
      </p:sp>
      <p:sp>
        <p:nvSpPr>
          <p:cNvPr id="23" name="Google Shape;23;p5"/>
          <p:cNvSpPr txBox="1">
            <a:spLocks noGrp="1"/>
          </p:cNvSpPr>
          <p:nvPr>
            <p:ph type="body" idx="2"/>
          </p:nvPr>
        </p:nvSpPr>
        <p:spPr>
          <a:xfrm>
            <a:off x="17122677" y="9679580"/>
            <a:ext cx="14172900" cy="28694100"/>
          </a:xfrm>
          <a:prstGeom prst="rect">
            <a:avLst/>
          </a:prstGeom>
        </p:spPr>
        <p:txBody>
          <a:bodyPr spcFirstLastPara="1" wrap="square" lIns="471925" tIns="471925" rIns="471925" bIns="471925" anchor="t" anchorCtr="0">
            <a:normAutofit/>
          </a:bodyPr>
          <a:lstStyle>
            <a:lvl1pPr marL="457200" lvl="0" indent="-685800">
              <a:spcBef>
                <a:spcPts val="0"/>
              </a:spcBef>
              <a:spcAft>
                <a:spcPts val="0"/>
              </a:spcAft>
              <a:buSzPts val="7200"/>
              <a:buChar char="●"/>
              <a:defRPr sz="7200"/>
            </a:lvl1pPr>
            <a:lvl2pPr marL="914400" lvl="1" indent="-622300">
              <a:spcBef>
                <a:spcPts val="0"/>
              </a:spcBef>
              <a:spcAft>
                <a:spcPts val="0"/>
              </a:spcAft>
              <a:buSzPts val="6200"/>
              <a:buChar char="○"/>
              <a:defRPr sz="6200"/>
            </a:lvl2pPr>
            <a:lvl3pPr marL="1371600" lvl="2" indent="-622300">
              <a:spcBef>
                <a:spcPts val="0"/>
              </a:spcBef>
              <a:spcAft>
                <a:spcPts val="0"/>
              </a:spcAft>
              <a:buSzPts val="6200"/>
              <a:buChar char="■"/>
              <a:defRPr sz="6200"/>
            </a:lvl3pPr>
            <a:lvl4pPr marL="1828800" lvl="3" indent="-622300">
              <a:spcBef>
                <a:spcPts val="0"/>
              </a:spcBef>
              <a:spcAft>
                <a:spcPts val="0"/>
              </a:spcAft>
              <a:buSzPts val="6200"/>
              <a:buChar char="●"/>
              <a:defRPr sz="6200"/>
            </a:lvl4pPr>
            <a:lvl5pPr marL="2286000" lvl="4" indent="-622300">
              <a:spcBef>
                <a:spcPts val="0"/>
              </a:spcBef>
              <a:spcAft>
                <a:spcPts val="0"/>
              </a:spcAft>
              <a:buSzPts val="6200"/>
              <a:buChar char="○"/>
              <a:defRPr sz="6200"/>
            </a:lvl5pPr>
            <a:lvl6pPr marL="2743200" lvl="5" indent="-622300">
              <a:spcBef>
                <a:spcPts val="0"/>
              </a:spcBef>
              <a:spcAft>
                <a:spcPts val="0"/>
              </a:spcAft>
              <a:buSzPts val="6200"/>
              <a:buChar char="■"/>
              <a:defRPr sz="6200"/>
            </a:lvl6pPr>
            <a:lvl7pPr marL="3200400" lvl="6" indent="-622300">
              <a:spcBef>
                <a:spcPts val="0"/>
              </a:spcBef>
              <a:spcAft>
                <a:spcPts val="0"/>
              </a:spcAft>
              <a:buSzPts val="6200"/>
              <a:buChar char="●"/>
              <a:defRPr sz="6200"/>
            </a:lvl7pPr>
            <a:lvl8pPr marL="3657600" lvl="7" indent="-622300">
              <a:spcBef>
                <a:spcPts val="0"/>
              </a:spcBef>
              <a:spcAft>
                <a:spcPts val="0"/>
              </a:spcAft>
              <a:buSzPts val="6200"/>
              <a:buChar char="○"/>
              <a:defRPr sz="6200"/>
            </a:lvl8pPr>
            <a:lvl9pPr marL="4114800" lvl="8" indent="-622300">
              <a:spcBef>
                <a:spcPts val="0"/>
              </a:spcBef>
              <a:spcAft>
                <a:spcPts val="0"/>
              </a:spcAft>
              <a:buSzPts val="6200"/>
              <a:buChar char="■"/>
              <a:defRPr sz="6200"/>
            </a:lvl9pPr>
          </a:lstStyle>
          <a:p>
            <a:endParaRPr/>
          </a:p>
        </p:txBody>
      </p:sp>
      <p:sp>
        <p:nvSpPr>
          <p:cNvPr id="24" name="Google Shape;24;p5"/>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04449" y="3737743"/>
            <a:ext cx="30191100" cy="4810200"/>
          </a:xfrm>
          <a:prstGeom prst="rect">
            <a:avLst/>
          </a:prstGeom>
        </p:spPr>
        <p:txBody>
          <a:bodyPr spcFirstLastPara="1" wrap="square" lIns="471925" tIns="471925" rIns="471925" bIns="471925" anchor="t" anchorCtr="0">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a:endParaRPr/>
          </a:p>
        </p:txBody>
      </p:sp>
      <p:sp>
        <p:nvSpPr>
          <p:cNvPr id="27" name="Google Shape;27;p6"/>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04449" y="4666457"/>
            <a:ext cx="9949500" cy="6347100"/>
          </a:xfrm>
          <a:prstGeom prst="rect">
            <a:avLst/>
          </a:prstGeom>
        </p:spPr>
        <p:txBody>
          <a:bodyPr spcFirstLastPara="1" wrap="square" lIns="471925" tIns="471925" rIns="471925" bIns="471925"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104449" y="11671181"/>
            <a:ext cx="9949500" cy="26703600"/>
          </a:xfrm>
          <a:prstGeom prst="rect">
            <a:avLst/>
          </a:prstGeom>
        </p:spPr>
        <p:txBody>
          <a:bodyPr spcFirstLastPara="1" wrap="square" lIns="471925" tIns="471925" rIns="471925" bIns="471925" anchor="t" anchorCtr="0">
            <a:normAutofit/>
          </a:bodyPr>
          <a:lstStyle>
            <a:lvl1pPr marL="457200" lvl="0" indent="-622300">
              <a:spcBef>
                <a:spcPts val="0"/>
              </a:spcBef>
              <a:spcAft>
                <a:spcPts val="0"/>
              </a:spcAft>
              <a:buSzPts val="6200"/>
              <a:buChar char="●"/>
              <a:defRPr sz="6200"/>
            </a:lvl1pPr>
            <a:lvl2pPr marL="914400" lvl="1" indent="-622300">
              <a:spcBef>
                <a:spcPts val="0"/>
              </a:spcBef>
              <a:spcAft>
                <a:spcPts val="0"/>
              </a:spcAft>
              <a:buSzPts val="6200"/>
              <a:buChar char="○"/>
              <a:defRPr sz="6200"/>
            </a:lvl2pPr>
            <a:lvl3pPr marL="1371600" lvl="2" indent="-622300">
              <a:spcBef>
                <a:spcPts val="0"/>
              </a:spcBef>
              <a:spcAft>
                <a:spcPts val="0"/>
              </a:spcAft>
              <a:buSzPts val="6200"/>
              <a:buChar char="■"/>
              <a:defRPr sz="6200"/>
            </a:lvl3pPr>
            <a:lvl4pPr marL="1828800" lvl="3" indent="-622300">
              <a:spcBef>
                <a:spcPts val="0"/>
              </a:spcBef>
              <a:spcAft>
                <a:spcPts val="0"/>
              </a:spcAft>
              <a:buSzPts val="6200"/>
              <a:buChar char="●"/>
              <a:defRPr sz="6200"/>
            </a:lvl4pPr>
            <a:lvl5pPr marL="2286000" lvl="4" indent="-622300">
              <a:spcBef>
                <a:spcPts val="0"/>
              </a:spcBef>
              <a:spcAft>
                <a:spcPts val="0"/>
              </a:spcAft>
              <a:buSzPts val="6200"/>
              <a:buChar char="○"/>
              <a:defRPr sz="6200"/>
            </a:lvl5pPr>
            <a:lvl6pPr marL="2743200" lvl="5" indent="-622300">
              <a:spcBef>
                <a:spcPts val="0"/>
              </a:spcBef>
              <a:spcAft>
                <a:spcPts val="0"/>
              </a:spcAft>
              <a:buSzPts val="6200"/>
              <a:buChar char="■"/>
              <a:defRPr sz="6200"/>
            </a:lvl6pPr>
            <a:lvl7pPr marL="3200400" lvl="6" indent="-622300">
              <a:spcBef>
                <a:spcPts val="0"/>
              </a:spcBef>
              <a:spcAft>
                <a:spcPts val="0"/>
              </a:spcAft>
              <a:buSzPts val="6200"/>
              <a:buChar char="●"/>
              <a:defRPr sz="6200"/>
            </a:lvl7pPr>
            <a:lvl8pPr marL="3657600" lvl="7" indent="-622300">
              <a:spcBef>
                <a:spcPts val="0"/>
              </a:spcBef>
              <a:spcAft>
                <a:spcPts val="0"/>
              </a:spcAft>
              <a:buSzPts val="6200"/>
              <a:buChar char="○"/>
              <a:defRPr sz="6200"/>
            </a:lvl8pPr>
            <a:lvl9pPr marL="4114800" lvl="8" indent="-622300">
              <a:spcBef>
                <a:spcPts val="0"/>
              </a:spcBef>
              <a:spcAft>
                <a:spcPts val="0"/>
              </a:spcAft>
              <a:buSzPts val="6200"/>
              <a:buChar char="■"/>
              <a:defRPr sz="6200"/>
            </a:lvl9pPr>
          </a:lstStyle>
          <a:p>
            <a:endParaRPr/>
          </a:p>
        </p:txBody>
      </p:sp>
      <p:sp>
        <p:nvSpPr>
          <p:cNvPr id="31" name="Google Shape;31;p7"/>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37106" y="3780787"/>
            <a:ext cx="22563000" cy="34358400"/>
          </a:xfrm>
          <a:prstGeom prst="rect">
            <a:avLst/>
          </a:prstGeom>
        </p:spPr>
        <p:txBody>
          <a:bodyPr spcFirstLastPara="1" wrap="square" lIns="471925" tIns="471925" rIns="471925" bIns="471925" anchor="ctr" anchorCtr="0">
            <a:normAutofit/>
          </a:bodyPr>
          <a:lstStyle>
            <a:lvl1pPr lvl="0">
              <a:spcBef>
                <a:spcPts val="0"/>
              </a:spcBef>
              <a:spcAft>
                <a:spcPts val="0"/>
              </a:spcAft>
              <a:buSzPts val="24800"/>
              <a:buNone/>
              <a:defRPr sz="24800"/>
            </a:lvl1pPr>
            <a:lvl2pPr lvl="1">
              <a:spcBef>
                <a:spcPts val="0"/>
              </a:spcBef>
              <a:spcAft>
                <a:spcPts val="0"/>
              </a:spcAft>
              <a:buSzPts val="24800"/>
              <a:buNone/>
              <a:defRPr sz="24800"/>
            </a:lvl2pPr>
            <a:lvl3pPr lvl="2">
              <a:spcBef>
                <a:spcPts val="0"/>
              </a:spcBef>
              <a:spcAft>
                <a:spcPts val="0"/>
              </a:spcAft>
              <a:buSzPts val="24800"/>
              <a:buNone/>
              <a:defRPr sz="24800"/>
            </a:lvl3pPr>
            <a:lvl4pPr lvl="3">
              <a:spcBef>
                <a:spcPts val="0"/>
              </a:spcBef>
              <a:spcAft>
                <a:spcPts val="0"/>
              </a:spcAft>
              <a:buSzPts val="24800"/>
              <a:buNone/>
              <a:defRPr sz="24800"/>
            </a:lvl4pPr>
            <a:lvl5pPr lvl="4">
              <a:spcBef>
                <a:spcPts val="0"/>
              </a:spcBef>
              <a:spcAft>
                <a:spcPts val="0"/>
              </a:spcAft>
              <a:buSzPts val="24800"/>
              <a:buNone/>
              <a:defRPr sz="24800"/>
            </a:lvl5pPr>
            <a:lvl6pPr lvl="5">
              <a:spcBef>
                <a:spcPts val="0"/>
              </a:spcBef>
              <a:spcAft>
                <a:spcPts val="0"/>
              </a:spcAft>
              <a:buSzPts val="24800"/>
              <a:buNone/>
              <a:defRPr sz="24800"/>
            </a:lvl6pPr>
            <a:lvl7pPr lvl="6">
              <a:spcBef>
                <a:spcPts val="0"/>
              </a:spcBef>
              <a:spcAft>
                <a:spcPts val="0"/>
              </a:spcAft>
              <a:buSzPts val="24800"/>
              <a:buNone/>
              <a:defRPr sz="24800"/>
            </a:lvl7pPr>
            <a:lvl8pPr lvl="7">
              <a:spcBef>
                <a:spcPts val="0"/>
              </a:spcBef>
              <a:spcAft>
                <a:spcPts val="0"/>
              </a:spcAft>
              <a:buSzPts val="24800"/>
              <a:buNone/>
              <a:defRPr sz="24800"/>
            </a:lvl8pPr>
            <a:lvl9pPr lvl="8">
              <a:spcBef>
                <a:spcPts val="0"/>
              </a:spcBef>
              <a:spcAft>
                <a:spcPts val="0"/>
              </a:spcAft>
              <a:buSzPts val="24800"/>
              <a:buNone/>
              <a:defRPr sz="24800"/>
            </a:lvl9pPr>
          </a:lstStyle>
          <a:p>
            <a:endParaRPr/>
          </a:p>
        </p:txBody>
      </p:sp>
      <p:sp>
        <p:nvSpPr>
          <p:cNvPr id="34" name="Google Shape;34;p8"/>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200000" y="-1050"/>
            <a:ext cx="16200000" cy="43200000"/>
          </a:xfrm>
          <a:prstGeom prst="rect">
            <a:avLst/>
          </a:prstGeom>
          <a:solidFill>
            <a:schemeClr val="lt2"/>
          </a:solidFill>
          <a:ln>
            <a:noFill/>
          </a:ln>
        </p:spPr>
        <p:txBody>
          <a:bodyPr spcFirstLastPara="1" wrap="square" lIns="471925" tIns="471925" rIns="471925" bIns="4719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40748" y="10357375"/>
            <a:ext cx="14333400" cy="12449700"/>
          </a:xfrm>
          <a:prstGeom prst="rect">
            <a:avLst/>
          </a:prstGeom>
        </p:spPr>
        <p:txBody>
          <a:bodyPr spcFirstLastPara="1" wrap="square" lIns="471925" tIns="471925" rIns="471925" bIns="471925" anchor="b" anchorCtr="0">
            <a:normAutofit/>
          </a:bodyPr>
          <a:lstStyle>
            <a:lvl1pPr lvl="0" algn="ctr">
              <a:spcBef>
                <a:spcPts val="0"/>
              </a:spcBef>
              <a:spcAft>
                <a:spcPts val="0"/>
              </a:spcAft>
              <a:buSzPts val="21700"/>
              <a:buNone/>
              <a:defRPr sz="21700"/>
            </a:lvl1pPr>
            <a:lvl2pPr lvl="1" algn="ctr">
              <a:spcBef>
                <a:spcPts val="0"/>
              </a:spcBef>
              <a:spcAft>
                <a:spcPts val="0"/>
              </a:spcAft>
              <a:buSzPts val="21700"/>
              <a:buNone/>
              <a:defRPr sz="21700"/>
            </a:lvl2pPr>
            <a:lvl3pPr lvl="2" algn="ctr">
              <a:spcBef>
                <a:spcPts val="0"/>
              </a:spcBef>
              <a:spcAft>
                <a:spcPts val="0"/>
              </a:spcAft>
              <a:buSzPts val="21700"/>
              <a:buNone/>
              <a:defRPr sz="21700"/>
            </a:lvl3pPr>
            <a:lvl4pPr lvl="3" algn="ctr">
              <a:spcBef>
                <a:spcPts val="0"/>
              </a:spcBef>
              <a:spcAft>
                <a:spcPts val="0"/>
              </a:spcAft>
              <a:buSzPts val="21700"/>
              <a:buNone/>
              <a:defRPr sz="21700"/>
            </a:lvl4pPr>
            <a:lvl5pPr lvl="4" algn="ctr">
              <a:spcBef>
                <a:spcPts val="0"/>
              </a:spcBef>
              <a:spcAft>
                <a:spcPts val="0"/>
              </a:spcAft>
              <a:buSzPts val="21700"/>
              <a:buNone/>
              <a:defRPr sz="21700"/>
            </a:lvl5pPr>
            <a:lvl6pPr lvl="5" algn="ctr">
              <a:spcBef>
                <a:spcPts val="0"/>
              </a:spcBef>
              <a:spcAft>
                <a:spcPts val="0"/>
              </a:spcAft>
              <a:buSzPts val="21700"/>
              <a:buNone/>
              <a:defRPr sz="21700"/>
            </a:lvl6pPr>
            <a:lvl7pPr lvl="6" algn="ctr">
              <a:spcBef>
                <a:spcPts val="0"/>
              </a:spcBef>
              <a:spcAft>
                <a:spcPts val="0"/>
              </a:spcAft>
              <a:buSzPts val="21700"/>
              <a:buNone/>
              <a:defRPr sz="21700"/>
            </a:lvl7pPr>
            <a:lvl8pPr lvl="7" algn="ctr">
              <a:spcBef>
                <a:spcPts val="0"/>
              </a:spcBef>
              <a:spcAft>
                <a:spcPts val="0"/>
              </a:spcAft>
              <a:buSzPts val="21700"/>
              <a:buNone/>
              <a:defRPr sz="21700"/>
            </a:lvl8pPr>
            <a:lvl9pPr lvl="8" algn="ctr">
              <a:spcBef>
                <a:spcPts val="0"/>
              </a:spcBef>
              <a:spcAft>
                <a:spcPts val="0"/>
              </a:spcAft>
              <a:buSzPts val="21700"/>
              <a:buNone/>
              <a:defRPr sz="21700"/>
            </a:lvl9pPr>
          </a:lstStyle>
          <a:p>
            <a:endParaRPr/>
          </a:p>
        </p:txBody>
      </p:sp>
      <p:sp>
        <p:nvSpPr>
          <p:cNvPr id="38" name="Google Shape;38;p9"/>
          <p:cNvSpPr txBox="1">
            <a:spLocks noGrp="1"/>
          </p:cNvSpPr>
          <p:nvPr>
            <p:ph type="subTitle" idx="1"/>
          </p:nvPr>
        </p:nvSpPr>
        <p:spPr>
          <a:xfrm>
            <a:off x="940748" y="23542887"/>
            <a:ext cx="14333400" cy="10373400"/>
          </a:xfrm>
          <a:prstGeom prst="rect">
            <a:avLst/>
          </a:prstGeom>
        </p:spPr>
        <p:txBody>
          <a:bodyPr spcFirstLastPara="1" wrap="square" lIns="471925" tIns="471925" rIns="471925" bIns="471925" anchor="t" anchorCtr="0">
            <a:normAutofit/>
          </a:bodyPr>
          <a:lstStyle>
            <a:lvl1pPr lvl="0" algn="ctr">
              <a:lnSpc>
                <a:spcPct val="100000"/>
              </a:lnSpc>
              <a:spcBef>
                <a:spcPts val="0"/>
              </a:spcBef>
              <a:spcAft>
                <a:spcPts val="0"/>
              </a:spcAft>
              <a:buSzPts val="10800"/>
              <a:buNone/>
              <a:defRPr sz="10800"/>
            </a:lvl1pPr>
            <a:lvl2pPr lvl="1" algn="ctr">
              <a:lnSpc>
                <a:spcPct val="100000"/>
              </a:lnSpc>
              <a:spcBef>
                <a:spcPts val="0"/>
              </a:spcBef>
              <a:spcAft>
                <a:spcPts val="0"/>
              </a:spcAft>
              <a:buSzPts val="10800"/>
              <a:buNone/>
              <a:defRPr sz="10800"/>
            </a:lvl2pPr>
            <a:lvl3pPr lvl="2" algn="ctr">
              <a:lnSpc>
                <a:spcPct val="100000"/>
              </a:lnSpc>
              <a:spcBef>
                <a:spcPts val="0"/>
              </a:spcBef>
              <a:spcAft>
                <a:spcPts val="0"/>
              </a:spcAft>
              <a:buSzPts val="10800"/>
              <a:buNone/>
              <a:defRPr sz="10800"/>
            </a:lvl3pPr>
            <a:lvl4pPr lvl="3" algn="ctr">
              <a:lnSpc>
                <a:spcPct val="100000"/>
              </a:lnSpc>
              <a:spcBef>
                <a:spcPts val="0"/>
              </a:spcBef>
              <a:spcAft>
                <a:spcPts val="0"/>
              </a:spcAft>
              <a:buSzPts val="10800"/>
              <a:buNone/>
              <a:defRPr sz="10800"/>
            </a:lvl4pPr>
            <a:lvl5pPr lvl="4" algn="ctr">
              <a:lnSpc>
                <a:spcPct val="100000"/>
              </a:lnSpc>
              <a:spcBef>
                <a:spcPts val="0"/>
              </a:spcBef>
              <a:spcAft>
                <a:spcPts val="0"/>
              </a:spcAft>
              <a:buSzPts val="10800"/>
              <a:buNone/>
              <a:defRPr sz="10800"/>
            </a:lvl5pPr>
            <a:lvl6pPr lvl="5" algn="ctr">
              <a:lnSpc>
                <a:spcPct val="100000"/>
              </a:lnSpc>
              <a:spcBef>
                <a:spcPts val="0"/>
              </a:spcBef>
              <a:spcAft>
                <a:spcPts val="0"/>
              </a:spcAft>
              <a:buSzPts val="10800"/>
              <a:buNone/>
              <a:defRPr sz="10800"/>
            </a:lvl6pPr>
            <a:lvl7pPr lvl="6" algn="ctr">
              <a:lnSpc>
                <a:spcPct val="100000"/>
              </a:lnSpc>
              <a:spcBef>
                <a:spcPts val="0"/>
              </a:spcBef>
              <a:spcAft>
                <a:spcPts val="0"/>
              </a:spcAft>
              <a:buSzPts val="10800"/>
              <a:buNone/>
              <a:defRPr sz="10800"/>
            </a:lvl7pPr>
            <a:lvl8pPr lvl="7" algn="ctr">
              <a:lnSpc>
                <a:spcPct val="100000"/>
              </a:lnSpc>
              <a:spcBef>
                <a:spcPts val="0"/>
              </a:spcBef>
              <a:spcAft>
                <a:spcPts val="0"/>
              </a:spcAft>
              <a:buSzPts val="10800"/>
              <a:buNone/>
              <a:defRPr sz="10800"/>
            </a:lvl8pPr>
            <a:lvl9pPr lvl="8" algn="ctr">
              <a:lnSpc>
                <a:spcPct val="100000"/>
              </a:lnSpc>
              <a:spcBef>
                <a:spcPts val="0"/>
              </a:spcBef>
              <a:spcAft>
                <a:spcPts val="0"/>
              </a:spcAft>
              <a:buSzPts val="10800"/>
              <a:buNone/>
              <a:defRPr sz="10800"/>
            </a:lvl9pPr>
          </a:lstStyle>
          <a:p>
            <a:endParaRPr/>
          </a:p>
        </p:txBody>
      </p:sp>
      <p:sp>
        <p:nvSpPr>
          <p:cNvPr id="39" name="Google Shape;39;p9"/>
          <p:cNvSpPr txBox="1">
            <a:spLocks noGrp="1"/>
          </p:cNvSpPr>
          <p:nvPr>
            <p:ph type="body" idx="2"/>
          </p:nvPr>
        </p:nvSpPr>
        <p:spPr>
          <a:xfrm>
            <a:off x="17502165" y="6081470"/>
            <a:ext cx="13595700" cy="31035000"/>
          </a:xfrm>
          <a:prstGeom prst="rect">
            <a:avLst/>
          </a:prstGeom>
        </p:spPr>
        <p:txBody>
          <a:bodyPr spcFirstLastPara="1" wrap="square" lIns="471925" tIns="471925" rIns="471925" bIns="471925" anchor="ctr" anchorCtr="0">
            <a:normAutofit/>
          </a:bodyPr>
          <a:lstStyle>
            <a:lvl1pPr marL="457200" lvl="0" indent="-819150">
              <a:spcBef>
                <a:spcPts val="0"/>
              </a:spcBef>
              <a:spcAft>
                <a:spcPts val="0"/>
              </a:spcAft>
              <a:buSzPts val="9300"/>
              <a:buChar char="●"/>
              <a:defRPr/>
            </a:lvl1pPr>
            <a:lvl2pPr marL="914400" lvl="1" indent="-685800">
              <a:spcBef>
                <a:spcPts val="0"/>
              </a:spcBef>
              <a:spcAft>
                <a:spcPts val="0"/>
              </a:spcAft>
              <a:buSzPts val="7200"/>
              <a:buChar char="○"/>
              <a:defRPr/>
            </a:lvl2pPr>
            <a:lvl3pPr marL="1371600" lvl="2" indent="-685800">
              <a:spcBef>
                <a:spcPts val="0"/>
              </a:spcBef>
              <a:spcAft>
                <a:spcPts val="0"/>
              </a:spcAft>
              <a:buSzPts val="7200"/>
              <a:buChar char="■"/>
              <a:defRPr/>
            </a:lvl3pPr>
            <a:lvl4pPr marL="1828800" lvl="3" indent="-685800">
              <a:spcBef>
                <a:spcPts val="0"/>
              </a:spcBef>
              <a:spcAft>
                <a:spcPts val="0"/>
              </a:spcAft>
              <a:buSzPts val="7200"/>
              <a:buChar char="●"/>
              <a:defRPr/>
            </a:lvl4pPr>
            <a:lvl5pPr marL="2286000" lvl="4" indent="-685800">
              <a:spcBef>
                <a:spcPts val="0"/>
              </a:spcBef>
              <a:spcAft>
                <a:spcPts val="0"/>
              </a:spcAft>
              <a:buSzPts val="7200"/>
              <a:buChar char="○"/>
              <a:defRPr/>
            </a:lvl5pPr>
            <a:lvl6pPr marL="2743200" lvl="5" indent="-685800">
              <a:spcBef>
                <a:spcPts val="0"/>
              </a:spcBef>
              <a:spcAft>
                <a:spcPts val="0"/>
              </a:spcAft>
              <a:buSzPts val="7200"/>
              <a:buChar char="■"/>
              <a:defRPr/>
            </a:lvl6pPr>
            <a:lvl7pPr marL="3200400" lvl="6" indent="-685800">
              <a:spcBef>
                <a:spcPts val="0"/>
              </a:spcBef>
              <a:spcAft>
                <a:spcPts val="0"/>
              </a:spcAft>
              <a:buSzPts val="7200"/>
              <a:buChar char="●"/>
              <a:defRPr/>
            </a:lvl7pPr>
            <a:lvl8pPr marL="3657600" lvl="7" indent="-685800">
              <a:spcBef>
                <a:spcPts val="0"/>
              </a:spcBef>
              <a:spcAft>
                <a:spcPts val="0"/>
              </a:spcAft>
              <a:buSzPts val="7200"/>
              <a:buChar char="○"/>
              <a:defRPr/>
            </a:lvl8pPr>
            <a:lvl9pPr marL="4114800" lvl="8" indent="-685800">
              <a:spcBef>
                <a:spcPts val="0"/>
              </a:spcBef>
              <a:spcAft>
                <a:spcPts val="0"/>
              </a:spcAft>
              <a:buSzPts val="7200"/>
              <a:buChar char="■"/>
              <a:defRPr/>
            </a:lvl9pPr>
          </a:lstStyle>
          <a:p>
            <a:endParaRPr/>
          </a:p>
        </p:txBody>
      </p:sp>
      <p:sp>
        <p:nvSpPr>
          <p:cNvPr id="40" name="Google Shape;40;p9"/>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04449" y="35532388"/>
            <a:ext cx="21255600" cy="5082300"/>
          </a:xfrm>
          <a:prstGeom prst="rect">
            <a:avLst/>
          </a:prstGeom>
        </p:spPr>
        <p:txBody>
          <a:bodyPr spcFirstLastPara="1" wrap="square" lIns="471925" tIns="471925" rIns="471925" bIns="471925" anchor="ctr" anchorCtr="0">
            <a:normAutofit/>
          </a:bodyPr>
          <a:lstStyle>
            <a:lvl1pPr marL="457200" lvl="0" indent="-228600">
              <a:lnSpc>
                <a:spcPct val="100000"/>
              </a:lnSpc>
              <a:spcBef>
                <a:spcPts val="0"/>
              </a:spcBef>
              <a:spcAft>
                <a:spcPts val="0"/>
              </a:spcAft>
              <a:buSzPts val="9300"/>
              <a:buNone/>
              <a:defRPr/>
            </a:lvl1pPr>
          </a:lstStyle>
          <a:p>
            <a:endParaRPr/>
          </a:p>
        </p:txBody>
      </p:sp>
      <p:sp>
        <p:nvSpPr>
          <p:cNvPr id="43" name="Google Shape;43;p10"/>
          <p:cNvSpPr txBox="1">
            <a:spLocks noGrp="1"/>
          </p:cNvSpPr>
          <p:nvPr>
            <p:ph type="sldNum" idx="12"/>
          </p:nvPr>
        </p:nvSpPr>
        <p:spPr>
          <a:xfrm>
            <a:off x="30020520" y="39166125"/>
            <a:ext cx="1944300" cy="3305700"/>
          </a:xfrm>
          <a:prstGeom prst="rect">
            <a:avLst/>
          </a:prstGeom>
        </p:spPr>
        <p:txBody>
          <a:bodyPr spcFirstLastPara="1" wrap="square" lIns="471925" tIns="471925" rIns="471925" bIns="47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449" y="3737743"/>
            <a:ext cx="30191100" cy="4810200"/>
          </a:xfrm>
          <a:prstGeom prst="rect">
            <a:avLst/>
          </a:prstGeom>
          <a:noFill/>
          <a:ln>
            <a:noFill/>
          </a:ln>
        </p:spPr>
        <p:txBody>
          <a:bodyPr spcFirstLastPara="1" wrap="square" lIns="471925" tIns="471925" rIns="471925" bIns="471925" anchor="t" anchorCtr="0">
            <a:normAutofit/>
          </a:bodyPr>
          <a:lstStyle>
            <a:lvl1pPr lvl="0">
              <a:spcBef>
                <a:spcPts val="0"/>
              </a:spcBef>
              <a:spcAft>
                <a:spcPts val="0"/>
              </a:spcAft>
              <a:buClr>
                <a:schemeClr val="dk1"/>
              </a:buClr>
              <a:buSzPts val="14500"/>
              <a:buNone/>
              <a:defRPr sz="14500">
                <a:solidFill>
                  <a:schemeClr val="dk1"/>
                </a:solidFill>
              </a:defRPr>
            </a:lvl1pPr>
            <a:lvl2pPr lvl="1">
              <a:spcBef>
                <a:spcPts val="0"/>
              </a:spcBef>
              <a:spcAft>
                <a:spcPts val="0"/>
              </a:spcAft>
              <a:buClr>
                <a:schemeClr val="dk1"/>
              </a:buClr>
              <a:buSzPts val="14500"/>
              <a:buNone/>
              <a:defRPr sz="14500">
                <a:solidFill>
                  <a:schemeClr val="dk1"/>
                </a:solidFill>
              </a:defRPr>
            </a:lvl2pPr>
            <a:lvl3pPr lvl="2">
              <a:spcBef>
                <a:spcPts val="0"/>
              </a:spcBef>
              <a:spcAft>
                <a:spcPts val="0"/>
              </a:spcAft>
              <a:buClr>
                <a:schemeClr val="dk1"/>
              </a:buClr>
              <a:buSzPts val="14500"/>
              <a:buNone/>
              <a:defRPr sz="14500">
                <a:solidFill>
                  <a:schemeClr val="dk1"/>
                </a:solidFill>
              </a:defRPr>
            </a:lvl3pPr>
            <a:lvl4pPr lvl="3">
              <a:spcBef>
                <a:spcPts val="0"/>
              </a:spcBef>
              <a:spcAft>
                <a:spcPts val="0"/>
              </a:spcAft>
              <a:buClr>
                <a:schemeClr val="dk1"/>
              </a:buClr>
              <a:buSzPts val="14500"/>
              <a:buNone/>
              <a:defRPr sz="14500">
                <a:solidFill>
                  <a:schemeClr val="dk1"/>
                </a:solidFill>
              </a:defRPr>
            </a:lvl4pPr>
            <a:lvl5pPr lvl="4">
              <a:spcBef>
                <a:spcPts val="0"/>
              </a:spcBef>
              <a:spcAft>
                <a:spcPts val="0"/>
              </a:spcAft>
              <a:buClr>
                <a:schemeClr val="dk1"/>
              </a:buClr>
              <a:buSzPts val="14500"/>
              <a:buNone/>
              <a:defRPr sz="14500">
                <a:solidFill>
                  <a:schemeClr val="dk1"/>
                </a:solidFill>
              </a:defRPr>
            </a:lvl5pPr>
            <a:lvl6pPr lvl="5">
              <a:spcBef>
                <a:spcPts val="0"/>
              </a:spcBef>
              <a:spcAft>
                <a:spcPts val="0"/>
              </a:spcAft>
              <a:buClr>
                <a:schemeClr val="dk1"/>
              </a:buClr>
              <a:buSzPts val="14500"/>
              <a:buNone/>
              <a:defRPr sz="14500">
                <a:solidFill>
                  <a:schemeClr val="dk1"/>
                </a:solidFill>
              </a:defRPr>
            </a:lvl6pPr>
            <a:lvl7pPr lvl="6">
              <a:spcBef>
                <a:spcPts val="0"/>
              </a:spcBef>
              <a:spcAft>
                <a:spcPts val="0"/>
              </a:spcAft>
              <a:buClr>
                <a:schemeClr val="dk1"/>
              </a:buClr>
              <a:buSzPts val="14500"/>
              <a:buNone/>
              <a:defRPr sz="14500">
                <a:solidFill>
                  <a:schemeClr val="dk1"/>
                </a:solidFill>
              </a:defRPr>
            </a:lvl7pPr>
            <a:lvl8pPr lvl="7">
              <a:spcBef>
                <a:spcPts val="0"/>
              </a:spcBef>
              <a:spcAft>
                <a:spcPts val="0"/>
              </a:spcAft>
              <a:buClr>
                <a:schemeClr val="dk1"/>
              </a:buClr>
              <a:buSzPts val="14500"/>
              <a:buNone/>
              <a:defRPr sz="14500">
                <a:solidFill>
                  <a:schemeClr val="dk1"/>
                </a:solidFill>
              </a:defRPr>
            </a:lvl8pPr>
            <a:lvl9pPr lvl="8">
              <a:spcBef>
                <a:spcPts val="0"/>
              </a:spcBef>
              <a:spcAft>
                <a:spcPts val="0"/>
              </a:spcAft>
              <a:buClr>
                <a:schemeClr val="dk1"/>
              </a:buClr>
              <a:buSzPts val="14500"/>
              <a:buNone/>
              <a:defRPr sz="14500">
                <a:solidFill>
                  <a:schemeClr val="dk1"/>
                </a:solidFill>
              </a:defRPr>
            </a:lvl9pPr>
          </a:lstStyle>
          <a:p>
            <a:endParaRPr/>
          </a:p>
        </p:txBody>
      </p:sp>
      <p:sp>
        <p:nvSpPr>
          <p:cNvPr id="7" name="Google Shape;7;p1"/>
          <p:cNvSpPr txBox="1">
            <a:spLocks noGrp="1"/>
          </p:cNvSpPr>
          <p:nvPr>
            <p:ph type="body" idx="1"/>
          </p:nvPr>
        </p:nvSpPr>
        <p:spPr>
          <a:xfrm>
            <a:off x="1104449" y="9679580"/>
            <a:ext cx="30191100" cy="28694100"/>
          </a:xfrm>
          <a:prstGeom prst="rect">
            <a:avLst/>
          </a:prstGeom>
          <a:noFill/>
          <a:ln>
            <a:noFill/>
          </a:ln>
        </p:spPr>
        <p:txBody>
          <a:bodyPr spcFirstLastPara="1" wrap="square" lIns="471925" tIns="471925" rIns="471925" bIns="471925" anchor="t" anchorCtr="0">
            <a:normAutofit/>
          </a:bodyPr>
          <a:lstStyle>
            <a:lvl1pPr marL="457200" lvl="0" indent="-819150">
              <a:lnSpc>
                <a:spcPct val="115000"/>
              </a:lnSpc>
              <a:spcBef>
                <a:spcPts val="0"/>
              </a:spcBef>
              <a:spcAft>
                <a:spcPts val="0"/>
              </a:spcAft>
              <a:buClr>
                <a:schemeClr val="dk2"/>
              </a:buClr>
              <a:buSzPts val="9300"/>
              <a:buChar char="●"/>
              <a:defRPr sz="9300">
                <a:solidFill>
                  <a:schemeClr val="dk2"/>
                </a:solidFill>
              </a:defRPr>
            </a:lvl1pPr>
            <a:lvl2pPr marL="914400" lvl="1" indent="-685800">
              <a:lnSpc>
                <a:spcPct val="115000"/>
              </a:lnSpc>
              <a:spcBef>
                <a:spcPts val="0"/>
              </a:spcBef>
              <a:spcAft>
                <a:spcPts val="0"/>
              </a:spcAft>
              <a:buClr>
                <a:schemeClr val="dk2"/>
              </a:buClr>
              <a:buSzPts val="7200"/>
              <a:buChar char="○"/>
              <a:defRPr sz="7200">
                <a:solidFill>
                  <a:schemeClr val="dk2"/>
                </a:solidFill>
              </a:defRPr>
            </a:lvl2pPr>
            <a:lvl3pPr marL="1371600" lvl="2" indent="-685800">
              <a:lnSpc>
                <a:spcPct val="115000"/>
              </a:lnSpc>
              <a:spcBef>
                <a:spcPts val="0"/>
              </a:spcBef>
              <a:spcAft>
                <a:spcPts val="0"/>
              </a:spcAft>
              <a:buClr>
                <a:schemeClr val="dk2"/>
              </a:buClr>
              <a:buSzPts val="7200"/>
              <a:buChar char="■"/>
              <a:defRPr sz="7200">
                <a:solidFill>
                  <a:schemeClr val="dk2"/>
                </a:solidFill>
              </a:defRPr>
            </a:lvl3pPr>
            <a:lvl4pPr marL="1828800" lvl="3" indent="-685800">
              <a:lnSpc>
                <a:spcPct val="115000"/>
              </a:lnSpc>
              <a:spcBef>
                <a:spcPts val="0"/>
              </a:spcBef>
              <a:spcAft>
                <a:spcPts val="0"/>
              </a:spcAft>
              <a:buClr>
                <a:schemeClr val="dk2"/>
              </a:buClr>
              <a:buSzPts val="7200"/>
              <a:buChar char="●"/>
              <a:defRPr sz="7200">
                <a:solidFill>
                  <a:schemeClr val="dk2"/>
                </a:solidFill>
              </a:defRPr>
            </a:lvl4pPr>
            <a:lvl5pPr marL="2286000" lvl="4" indent="-685800">
              <a:lnSpc>
                <a:spcPct val="115000"/>
              </a:lnSpc>
              <a:spcBef>
                <a:spcPts val="0"/>
              </a:spcBef>
              <a:spcAft>
                <a:spcPts val="0"/>
              </a:spcAft>
              <a:buClr>
                <a:schemeClr val="dk2"/>
              </a:buClr>
              <a:buSzPts val="7200"/>
              <a:buChar char="○"/>
              <a:defRPr sz="7200">
                <a:solidFill>
                  <a:schemeClr val="dk2"/>
                </a:solidFill>
              </a:defRPr>
            </a:lvl5pPr>
            <a:lvl6pPr marL="2743200" lvl="5" indent="-685800">
              <a:lnSpc>
                <a:spcPct val="115000"/>
              </a:lnSpc>
              <a:spcBef>
                <a:spcPts val="0"/>
              </a:spcBef>
              <a:spcAft>
                <a:spcPts val="0"/>
              </a:spcAft>
              <a:buClr>
                <a:schemeClr val="dk2"/>
              </a:buClr>
              <a:buSzPts val="7200"/>
              <a:buChar char="■"/>
              <a:defRPr sz="7200">
                <a:solidFill>
                  <a:schemeClr val="dk2"/>
                </a:solidFill>
              </a:defRPr>
            </a:lvl6pPr>
            <a:lvl7pPr marL="3200400" lvl="6" indent="-685800">
              <a:lnSpc>
                <a:spcPct val="115000"/>
              </a:lnSpc>
              <a:spcBef>
                <a:spcPts val="0"/>
              </a:spcBef>
              <a:spcAft>
                <a:spcPts val="0"/>
              </a:spcAft>
              <a:buClr>
                <a:schemeClr val="dk2"/>
              </a:buClr>
              <a:buSzPts val="7200"/>
              <a:buChar char="●"/>
              <a:defRPr sz="7200">
                <a:solidFill>
                  <a:schemeClr val="dk2"/>
                </a:solidFill>
              </a:defRPr>
            </a:lvl7pPr>
            <a:lvl8pPr marL="3657600" lvl="7" indent="-685800">
              <a:lnSpc>
                <a:spcPct val="115000"/>
              </a:lnSpc>
              <a:spcBef>
                <a:spcPts val="0"/>
              </a:spcBef>
              <a:spcAft>
                <a:spcPts val="0"/>
              </a:spcAft>
              <a:buClr>
                <a:schemeClr val="dk2"/>
              </a:buClr>
              <a:buSzPts val="7200"/>
              <a:buChar char="○"/>
              <a:defRPr sz="7200">
                <a:solidFill>
                  <a:schemeClr val="dk2"/>
                </a:solidFill>
              </a:defRPr>
            </a:lvl8pPr>
            <a:lvl9pPr marL="4114800" lvl="8" indent="-685800">
              <a:lnSpc>
                <a:spcPct val="115000"/>
              </a:lnSpc>
              <a:spcBef>
                <a:spcPts val="0"/>
              </a:spcBef>
              <a:spcAft>
                <a:spcPts val="0"/>
              </a:spcAft>
              <a:buClr>
                <a:schemeClr val="dk2"/>
              </a:buClr>
              <a:buSzPts val="7200"/>
              <a:buChar char="■"/>
              <a:defRPr sz="7200">
                <a:solidFill>
                  <a:schemeClr val="dk2"/>
                </a:solidFill>
              </a:defRPr>
            </a:lvl9pPr>
          </a:lstStyle>
          <a:p>
            <a:endParaRPr/>
          </a:p>
        </p:txBody>
      </p:sp>
      <p:sp>
        <p:nvSpPr>
          <p:cNvPr id="8" name="Google Shape;8;p1"/>
          <p:cNvSpPr txBox="1">
            <a:spLocks noGrp="1"/>
          </p:cNvSpPr>
          <p:nvPr>
            <p:ph type="sldNum" idx="12"/>
          </p:nvPr>
        </p:nvSpPr>
        <p:spPr>
          <a:xfrm>
            <a:off x="30020520" y="39166125"/>
            <a:ext cx="1944300" cy="3305700"/>
          </a:xfrm>
          <a:prstGeom prst="rect">
            <a:avLst/>
          </a:prstGeom>
          <a:noFill/>
          <a:ln>
            <a:noFill/>
          </a:ln>
        </p:spPr>
        <p:txBody>
          <a:bodyPr spcFirstLastPara="1" wrap="square" lIns="471925" tIns="471925" rIns="471925" bIns="471925" anchor="ctr" anchorCtr="0">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2" name="Rectangle 12">
            <a:extLst>
              <a:ext uri="{FF2B5EF4-FFF2-40B4-BE49-F238E27FC236}">
                <a16:creationId xmlns:a16="http://schemas.microsoft.com/office/drawing/2014/main" id="{2AC375A3-A37D-799D-277A-D0664BB395D5}"/>
              </a:ext>
            </a:extLst>
          </p:cNvPr>
          <p:cNvSpPr>
            <a:spLocks noChangeArrowheads="1"/>
          </p:cNvSpPr>
          <p:nvPr/>
        </p:nvSpPr>
        <p:spPr bwMode="auto">
          <a:xfrm>
            <a:off x="7711341" y="4627243"/>
            <a:ext cx="16849725" cy="2713490"/>
          </a:xfrm>
          <a:prstGeom prst="rect">
            <a:avLst/>
          </a:prstGeom>
          <a:noFill/>
          <a:ln w="9525">
            <a:noFill/>
            <a:miter lim="800000"/>
            <a:headEnd/>
            <a:tailEnd/>
          </a:ln>
        </p:spPr>
        <p:txBody>
          <a:bodyPr lIns="91424" tIns="45710" rIns="91424" bIns="0" anchor="ctr">
            <a:spAutoFit/>
          </a:bodyPr>
          <a:lstStyle/>
          <a:p>
            <a:pPr algn="ctr">
              <a:lnSpc>
                <a:spcPct val="150000"/>
              </a:lnSpc>
            </a:pPr>
            <a:r>
              <a:rPr lang="pt-BR" sz="2800" b="1" dirty="0">
                <a:solidFill>
                  <a:srgbClr val="002060"/>
                </a:solidFill>
                <a:cs typeface="Times New Roman" pitchFamily="18" charset="0"/>
              </a:rPr>
              <a:t>UNIVERSIDADE FEDERAL DO CEARÁ – UFC</a:t>
            </a:r>
          </a:p>
          <a:p>
            <a:pPr algn="ctr">
              <a:lnSpc>
                <a:spcPct val="150000"/>
              </a:lnSpc>
            </a:pPr>
            <a:r>
              <a:rPr lang="pt-BR" sz="2800" b="1" dirty="0">
                <a:solidFill>
                  <a:srgbClr val="002060"/>
                </a:solidFill>
                <a:cs typeface="Times New Roman" pitchFamily="18" charset="0"/>
              </a:rPr>
              <a:t>CAMPUS AVANÇADO DE SOBRAL</a:t>
            </a:r>
          </a:p>
          <a:p>
            <a:pPr algn="ctr">
              <a:lnSpc>
                <a:spcPct val="150000"/>
              </a:lnSpc>
            </a:pPr>
            <a:r>
              <a:rPr lang="pt-BR" sz="2800" b="1" dirty="0">
                <a:solidFill>
                  <a:srgbClr val="002060"/>
                </a:solidFill>
                <a:cs typeface="Times New Roman" pitchFamily="18" charset="0"/>
              </a:rPr>
              <a:t>CURSO: CIÊNCIAS ECONÔMICAS/FINANÇAS</a:t>
            </a:r>
          </a:p>
          <a:p>
            <a:pPr algn="ctr">
              <a:lnSpc>
                <a:spcPct val="150000"/>
              </a:lnSpc>
            </a:pPr>
            <a:r>
              <a:rPr lang="pt-BR" sz="3600" b="1" dirty="0"/>
              <a:t>  </a:t>
            </a:r>
            <a:r>
              <a:rPr lang="pt-BR" sz="3600" b="1" dirty="0">
                <a:latin typeface="+mj-lt"/>
              </a:rPr>
              <a:t>XXXI ENCONTRO DE INICIAÇÃO À DOCÊNCIA - PROGRAD</a:t>
            </a:r>
            <a:endParaRPr lang="pt-BR" sz="3600" b="1" dirty="0">
              <a:solidFill>
                <a:schemeClr val="tx2"/>
              </a:solidFill>
              <a:latin typeface="+mj-lt"/>
            </a:endParaRPr>
          </a:p>
        </p:txBody>
      </p:sp>
      <p:sp>
        <p:nvSpPr>
          <p:cNvPr id="3" name="Rectangle 12">
            <a:extLst>
              <a:ext uri="{FF2B5EF4-FFF2-40B4-BE49-F238E27FC236}">
                <a16:creationId xmlns:a16="http://schemas.microsoft.com/office/drawing/2014/main" id="{058F55CF-AE7D-12F0-3352-2A75182CE397}"/>
              </a:ext>
            </a:extLst>
          </p:cNvPr>
          <p:cNvSpPr>
            <a:spLocks noChangeArrowheads="1"/>
          </p:cNvSpPr>
          <p:nvPr/>
        </p:nvSpPr>
        <p:spPr bwMode="auto">
          <a:xfrm>
            <a:off x="4162425" y="7340733"/>
            <a:ext cx="24074438" cy="1252641"/>
          </a:xfrm>
          <a:prstGeom prst="rect">
            <a:avLst/>
          </a:prstGeom>
          <a:noFill/>
          <a:ln w="9525">
            <a:noFill/>
            <a:miter lim="800000"/>
            <a:headEnd/>
            <a:tailEnd/>
          </a:ln>
        </p:spPr>
        <p:txBody>
          <a:bodyPr lIns="91424" tIns="45710" rIns="91424" bIns="0" anchor="ctr">
            <a:spAutoFit/>
          </a:bodyPr>
          <a:lstStyle/>
          <a:p>
            <a:pPr>
              <a:lnSpc>
                <a:spcPct val="80000"/>
              </a:lnSpc>
            </a:pPr>
            <a:r>
              <a:rPr lang="pt-BR" sz="2800" b="1" dirty="0">
                <a:solidFill>
                  <a:srgbClr val="002060"/>
                </a:solidFill>
                <a:latin typeface="+mj-lt"/>
                <a:cs typeface="Times New Roman" pitchFamily="18" charset="0"/>
              </a:rPr>
              <a:t>Título: </a:t>
            </a:r>
            <a:r>
              <a:rPr lang="pt-BR" sz="2800" dirty="0">
                <a:latin typeface="+mj-lt"/>
              </a:rPr>
              <a:t>Determinantes Socioeconômicos da Extrema Pobreza no Ceará em 2010</a:t>
            </a:r>
            <a:endParaRPr lang="pt-BR" sz="2800" dirty="0">
              <a:effectLst/>
              <a:latin typeface="+mj-lt"/>
              <a:ea typeface="Calibri" panose="020F0502020204030204" pitchFamily="34" charset="0"/>
              <a:cs typeface="Times New Roman" panose="02020603050405020304" pitchFamily="18" charset="0"/>
            </a:endParaRPr>
          </a:p>
          <a:p>
            <a:r>
              <a:rPr lang="pt-BR" sz="2800" b="1" dirty="0">
                <a:solidFill>
                  <a:srgbClr val="002060"/>
                </a:solidFill>
                <a:latin typeface="+mj-lt"/>
                <a:cs typeface="Times New Roman" pitchFamily="18" charset="0"/>
              </a:rPr>
              <a:t>Autores: </a:t>
            </a:r>
            <a:r>
              <a:rPr lang="pt-BR" sz="2800" dirty="0">
                <a:solidFill>
                  <a:srgbClr val="002060"/>
                </a:solidFill>
                <a:latin typeface="+mj-lt"/>
                <a:cs typeface="Times New Roman" pitchFamily="18" charset="0"/>
              </a:rPr>
              <a:t>Francisco Adriano Martins de Sousa Neto; </a:t>
            </a:r>
            <a:r>
              <a:rPr lang="pt-BR" sz="2800" dirty="0" err="1">
                <a:solidFill>
                  <a:srgbClr val="002060"/>
                </a:solidFill>
                <a:latin typeface="+mj-lt"/>
                <a:cs typeface="Times New Roman" pitchFamily="18" charset="0"/>
              </a:rPr>
              <a:t>Lidenberg</a:t>
            </a:r>
            <a:r>
              <a:rPr lang="pt-BR" sz="2800" dirty="0">
                <a:solidFill>
                  <a:srgbClr val="002060"/>
                </a:solidFill>
                <a:latin typeface="+mj-lt"/>
                <a:cs typeface="Times New Roman" pitchFamily="18" charset="0"/>
              </a:rPr>
              <a:t> Rodrigues Silva; Angelica </a:t>
            </a:r>
            <a:r>
              <a:rPr lang="pt-BR" sz="2800" dirty="0" err="1">
                <a:solidFill>
                  <a:srgbClr val="002060"/>
                </a:solidFill>
                <a:latin typeface="+mj-lt"/>
                <a:cs typeface="Times New Roman" pitchFamily="18" charset="0"/>
              </a:rPr>
              <a:t>Sowa</a:t>
            </a:r>
            <a:r>
              <a:rPr lang="pt-BR" sz="2800" dirty="0">
                <a:solidFill>
                  <a:srgbClr val="002060"/>
                </a:solidFill>
                <a:latin typeface="+mj-lt"/>
                <a:cs typeface="Times New Roman" pitchFamily="18" charset="0"/>
              </a:rPr>
              <a:t> Casagrande; Lívia </a:t>
            </a:r>
            <a:r>
              <a:rPr lang="pt-BR" sz="2800" dirty="0" err="1">
                <a:solidFill>
                  <a:srgbClr val="002060"/>
                </a:solidFill>
                <a:latin typeface="+mj-lt"/>
                <a:cs typeface="Times New Roman" pitchFamily="18" charset="0"/>
              </a:rPr>
              <a:t>Celita</a:t>
            </a:r>
            <a:r>
              <a:rPr lang="pt-BR" sz="2800" dirty="0">
                <a:solidFill>
                  <a:srgbClr val="002060"/>
                </a:solidFill>
                <a:latin typeface="+mj-lt"/>
                <a:cs typeface="Times New Roman" pitchFamily="18" charset="0"/>
              </a:rPr>
              <a:t> de Oliveira Lopes </a:t>
            </a:r>
            <a:r>
              <a:rPr lang="pt-BR" sz="2800" dirty="0">
                <a:latin typeface="+mj-lt"/>
              </a:rPr>
              <a:t>;</a:t>
            </a:r>
            <a:r>
              <a:rPr lang="pt-BR" sz="2800" b="1" dirty="0">
                <a:latin typeface="+mj-lt"/>
                <a:cs typeface="Times New Roman" pitchFamily="18" charset="0"/>
              </a:rPr>
              <a:t> </a:t>
            </a:r>
            <a:r>
              <a:rPr lang="pt-BR" sz="2800" b="1" dirty="0">
                <a:solidFill>
                  <a:srgbClr val="002060"/>
                </a:solidFill>
                <a:latin typeface="+mj-lt"/>
                <a:cs typeface="Times New Roman" pitchFamily="18" charset="0"/>
              </a:rPr>
              <a:t>Orientador: </a:t>
            </a:r>
            <a:r>
              <a:rPr lang="pt-BR" sz="2800" dirty="0">
                <a:latin typeface="+mj-lt"/>
                <a:cs typeface="Times New Roman" pitchFamily="18" charset="0"/>
              </a:rPr>
              <a:t>Francisca </a:t>
            </a:r>
            <a:r>
              <a:rPr lang="pt-BR" sz="2800" dirty="0" err="1">
                <a:latin typeface="+mj-lt"/>
                <a:cs typeface="Times New Roman" pitchFamily="18" charset="0"/>
              </a:rPr>
              <a:t>Zilania</a:t>
            </a:r>
            <a:r>
              <a:rPr lang="pt-BR" sz="2800" dirty="0">
                <a:latin typeface="+mj-lt"/>
                <a:cs typeface="Times New Roman" pitchFamily="18" charset="0"/>
              </a:rPr>
              <a:t> Mariano</a:t>
            </a:r>
          </a:p>
        </p:txBody>
      </p:sp>
      <p:sp>
        <p:nvSpPr>
          <p:cNvPr id="5" name="Rectangle 22">
            <a:extLst>
              <a:ext uri="{FF2B5EF4-FFF2-40B4-BE49-F238E27FC236}">
                <a16:creationId xmlns:a16="http://schemas.microsoft.com/office/drawing/2014/main" id="{38B31CDE-64CA-5DFF-F3C0-88718A2CA04C}"/>
              </a:ext>
            </a:extLst>
          </p:cNvPr>
          <p:cNvSpPr>
            <a:spLocks noChangeArrowheads="1"/>
          </p:cNvSpPr>
          <p:nvPr/>
        </p:nvSpPr>
        <p:spPr bwMode="auto">
          <a:xfrm>
            <a:off x="2475262" y="8770945"/>
            <a:ext cx="13724382" cy="12157154"/>
          </a:xfrm>
          <a:prstGeom prst="rect">
            <a:avLst/>
          </a:prstGeom>
          <a:noFill/>
          <a:ln w="9525">
            <a:noFill/>
            <a:miter lim="800000"/>
            <a:headEnd/>
            <a:tailEnd/>
          </a:ln>
        </p:spPr>
        <p:txBody>
          <a:bodyPr wrap="square" lIns="91424" tIns="45710" rIns="91424" bIns="45710">
            <a:spAutoFit/>
          </a:bodyPr>
          <a:lstStyle/>
          <a:p>
            <a:pPr algn="just" fontAlgn="base">
              <a:spcBef>
                <a:spcPct val="0"/>
              </a:spcBef>
              <a:spcAft>
                <a:spcPct val="0"/>
              </a:spcAft>
            </a:pPr>
            <a:r>
              <a:rPr lang="pt-BR" sz="2800" b="1" dirty="0">
                <a:solidFill>
                  <a:srgbClr val="000000"/>
                </a:solidFill>
                <a:latin typeface="Verdana" pitchFamily="34" charset="0"/>
                <a:cs typeface="Times New Roman" pitchFamily="18" charset="0"/>
              </a:rPr>
              <a:t>INTRODUÇÃO</a:t>
            </a:r>
            <a:endParaRPr lang="pt-BR" sz="2800" b="1" dirty="0">
              <a:solidFill>
                <a:srgbClr val="000000"/>
              </a:solidFill>
              <a:latin typeface="Verdana" pitchFamily="34" charset="0"/>
            </a:endParaRPr>
          </a:p>
          <a:p>
            <a:pPr algn="just" defTabSz="914400" fontAlgn="base">
              <a:spcBef>
                <a:spcPct val="0"/>
              </a:spcBef>
              <a:spcAft>
                <a:spcPct val="0"/>
              </a:spcAft>
            </a:pPr>
            <a:endParaRPr lang="pt-BR" sz="2800" dirty="0"/>
          </a:p>
          <a:p>
            <a:pPr algn="just" defTabSz="914400" fontAlgn="base">
              <a:spcBef>
                <a:spcPct val="0"/>
              </a:spcBef>
              <a:spcAft>
                <a:spcPct val="0"/>
              </a:spcAft>
            </a:pPr>
            <a:r>
              <a:rPr lang="pt-BR" sz="2800" dirty="0"/>
              <a:t>	Nos estudos socioeconômicos, a pobreza é um dos temas mais discutidos, pois está diretamente relacionado com o bem-estar social. Quando são feitas análises para compreender o contexto em que a desigualdade social se apresenta em uma determinada região, deve-se levar em conta os fatores ligados ao espaço onde as populações estão inseridas, por isso, neste artigo, utilizaremos os dados relacionados às populações dos 184 municípios cearenses. O artigo irá tratar, especificamente, sobre as condições de pobreza espacial que acontecem no estado do Ceará, e, para isso, dos quais dois são excluídos no processo por não possuírem dados referentes à zona rural. Foram utilizadas o modelo de regressão linear múltipla, concomitantemente a testes de multicolinearidade, heterocedasticidade, normalidade de resíduos e autocorrelação entre as variáveis para verificar se o modelo log-log aplicado neste trabalho se adequa aos postulados do modelo clássico, a fim de compreender os porquês que acerca da pobreza espacial no estado do Ceará. Da experiência internacional, algo que se tornou consensual foi o conceito de pobreza em seu caráter absoluto em consequência de nosso grau de desenvolvimento. (IPECE, 2010). No sentido de estabelecer o conceito de pobreza, Sen (1976) observou que a sua construção requer a solução de dois problemas: i) Identificar o conjunto de pessoas pobres; e ii) Agregar características do pobre em um indicador (ou índice) de pobreza. Existem diversos estudos acerca da caracterização multifacetada da pobreza, evidenciando que ela não se resume a apenas problemas no auferimento ou má distribuição de renda. Este artigo segue nesta mesma direção e tem como objetivo analisar como e se a taxa de analfabetismo, a renda per capita, a população rural e a taxa de dependência interferem na porcentagem de cearenses extremamente pobres no ano de 2010. Para atingir este objetivo foram utilizados dados obtidos através do Censo para as 184 municipalidades cearenses.</a:t>
            </a:r>
            <a:endParaRPr lang="pt-BR" sz="2800" dirty="0">
              <a:solidFill>
                <a:prstClr val="black"/>
              </a:solidFill>
              <a:latin typeface="Arial" panose="020B0604020202020204" pitchFamily="34" charset="0"/>
              <a:cs typeface="Arial" panose="020B0604020202020204" pitchFamily="34" charset="0"/>
            </a:endParaRPr>
          </a:p>
        </p:txBody>
      </p:sp>
      <p:sp>
        <p:nvSpPr>
          <p:cNvPr id="7" name="Rectangle 23">
            <a:extLst>
              <a:ext uri="{FF2B5EF4-FFF2-40B4-BE49-F238E27FC236}">
                <a16:creationId xmlns:a16="http://schemas.microsoft.com/office/drawing/2014/main" id="{3AEA31BE-5CDA-2C9C-9941-05FE1BD1833B}"/>
              </a:ext>
            </a:extLst>
          </p:cNvPr>
          <p:cNvSpPr>
            <a:spLocks noChangeArrowheads="1"/>
          </p:cNvSpPr>
          <p:nvPr/>
        </p:nvSpPr>
        <p:spPr bwMode="auto">
          <a:xfrm>
            <a:off x="2444698" y="20773710"/>
            <a:ext cx="13724382" cy="2246749"/>
          </a:xfrm>
          <a:prstGeom prst="rect">
            <a:avLst/>
          </a:prstGeom>
          <a:noFill/>
          <a:ln w="9525">
            <a:noFill/>
            <a:miter lim="800000"/>
            <a:headEnd/>
            <a:tailEnd/>
          </a:ln>
        </p:spPr>
        <p:txBody>
          <a:bodyPr wrap="square" lIns="91424" tIns="45710" rIns="91424" bIns="45710">
            <a:spAutoFit/>
          </a:bodyPr>
          <a:lstStyle/>
          <a:p>
            <a:pPr algn="just" fontAlgn="base">
              <a:spcBef>
                <a:spcPct val="0"/>
              </a:spcBef>
              <a:spcAft>
                <a:spcPct val="0"/>
              </a:spcAft>
            </a:pPr>
            <a:r>
              <a:rPr lang="pt-BR" sz="2800" b="1" dirty="0">
                <a:solidFill>
                  <a:srgbClr val="000000"/>
                </a:solidFill>
                <a:latin typeface="Verdana" pitchFamily="34" charset="0"/>
                <a:cs typeface="Times New Roman" pitchFamily="18" charset="0"/>
              </a:rPr>
              <a:t>OBJETIVOS</a:t>
            </a:r>
          </a:p>
          <a:p>
            <a:pPr algn="just" fontAlgn="base">
              <a:spcBef>
                <a:spcPct val="0"/>
              </a:spcBef>
              <a:spcAft>
                <a:spcPct val="0"/>
              </a:spcAft>
            </a:pPr>
            <a:endParaRPr lang="pt-BR" sz="28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algn="just" defTabSz="914400" fontAlgn="base">
              <a:spcBef>
                <a:spcPct val="0"/>
              </a:spcBef>
              <a:spcAft>
                <a:spcPct val="0"/>
              </a:spcAft>
            </a:pPr>
            <a:r>
              <a:rPr lang="pt-BR" sz="2800" dirty="0">
                <a:solidFill>
                  <a:prstClr val="black"/>
                </a:solidFill>
                <a:latin typeface="Arial" panose="020B0604020202020204" pitchFamily="34" charset="0"/>
                <a:ea typeface="Calibri" panose="020F0502020204030204" pitchFamily="34" charset="0"/>
                <a:cs typeface="Arial" panose="020B0604020202020204" pitchFamily="34" charset="0"/>
              </a:rPr>
              <a:t>O objetivo deste estudo é entender e descobrir quais os possíveis aspectos sociais e econômicos que podem  refletir ou não de forma a determinar o cenário socioeconômico  do estado do Ceará no ano de 2010.</a:t>
            </a:r>
            <a:endParaRPr lang="pt-BR" sz="2800" dirty="0">
              <a:solidFill>
                <a:prstClr val="black"/>
              </a:solidFill>
              <a:latin typeface="Arial" panose="020B0604020202020204" pitchFamily="34" charset="0"/>
              <a:cs typeface="Arial" panose="020B0604020202020204" pitchFamily="34" charset="0"/>
            </a:endParaRPr>
          </a:p>
        </p:txBody>
      </p:sp>
      <p:sp>
        <p:nvSpPr>
          <p:cNvPr id="9" name="Rectangle 23">
            <a:extLst>
              <a:ext uri="{FF2B5EF4-FFF2-40B4-BE49-F238E27FC236}">
                <a16:creationId xmlns:a16="http://schemas.microsoft.com/office/drawing/2014/main" id="{E7F096B9-B3BB-48B7-3873-3557798F547A}"/>
              </a:ext>
            </a:extLst>
          </p:cNvPr>
          <p:cNvSpPr>
            <a:spLocks noChangeArrowheads="1"/>
          </p:cNvSpPr>
          <p:nvPr/>
        </p:nvSpPr>
        <p:spPr bwMode="auto">
          <a:xfrm>
            <a:off x="2444696" y="23351152"/>
            <a:ext cx="13550199" cy="3970297"/>
          </a:xfrm>
          <a:prstGeom prst="rect">
            <a:avLst/>
          </a:prstGeom>
          <a:noFill/>
          <a:ln w="9525">
            <a:noFill/>
            <a:miter lim="800000"/>
            <a:headEnd/>
            <a:tailEnd/>
          </a:ln>
        </p:spPr>
        <p:txBody>
          <a:bodyPr wrap="square" lIns="91424" tIns="45710" rIns="91424" bIns="45710">
            <a:spAutoFit/>
          </a:bodyPr>
          <a:lstStyle/>
          <a:p>
            <a:pPr algn="just" fontAlgn="base">
              <a:spcBef>
                <a:spcPct val="0"/>
              </a:spcBef>
              <a:spcAft>
                <a:spcPct val="0"/>
              </a:spcAft>
            </a:pPr>
            <a:r>
              <a:rPr lang="pt-BR" sz="2800" b="1" dirty="0">
                <a:solidFill>
                  <a:srgbClr val="000000"/>
                </a:solidFill>
                <a:latin typeface="+mj-lt"/>
                <a:cs typeface="Times New Roman" pitchFamily="18" charset="0"/>
              </a:rPr>
              <a:t>METODOLOGIA</a:t>
            </a:r>
            <a:endParaRPr lang="pt-BR" sz="2800" b="1" dirty="0">
              <a:solidFill>
                <a:srgbClr val="000000"/>
              </a:solidFill>
              <a:latin typeface="+mj-lt"/>
            </a:endParaRPr>
          </a:p>
          <a:p>
            <a:pPr algn="just" defTabSz="914400" fontAlgn="base">
              <a:spcBef>
                <a:spcPct val="0"/>
              </a:spcBef>
              <a:spcAft>
                <a:spcPct val="0"/>
              </a:spcAft>
            </a:pPr>
            <a:endParaRPr lang="pt-BR" sz="2800" dirty="0"/>
          </a:p>
          <a:p>
            <a:pPr algn="just" fontAlgn="base">
              <a:spcBef>
                <a:spcPct val="0"/>
              </a:spcBef>
              <a:spcAft>
                <a:spcPct val="0"/>
              </a:spcAft>
            </a:pPr>
            <a:r>
              <a:rPr lang="pt-BR" sz="2800" dirty="0">
                <a:latin typeface="+mn-lt"/>
              </a:rPr>
              <a:t>	Foram utilizados os dados do Censo de 2010 extraídos do Atlas do Desenvolvimento Humano no Brasil. As observações foram os municípios cearenses que possuem população rural. Fizemos uso do modelo econométrico log-log e aplicamos diversos testes como, como: Teste de normalidade dos resíduos, </a:t>
            </a:r>
            <a:r>
              <a:rPr lang="pt-BR" sz="2800" dirty="0" err="1">
                <a:latin typeface="+mn-lt"/>
              </a:rPr>
              <a:t>Jarque</a:t>
            </a:r>
            <a:r>
              <a:rPr lang="pt-BR" sz="2800" dirty="0">
                <a:latin typeface="+mn-lt"/>
              </a:rPr>
              <a:t>-Bera, </a:t>
            </a:r>
            <a:r>
              <a:rPr lang="pt-BR" sz="2800" dirty="0" err="1">
                <a:latin typeface="+mn-lt"/>
              </a:rPr>
              <a:t>Durbin</a:t>
            </a:r>
            <a:r>
              <a:rPr lang="pt-BR" sz="2800" dirty="0">
                <a:latin typeface="+mn-lt"/>
              </a:rPr>
              <a:t>-Watson e </a:t>
            </a:r>
            <a:r>
              <a:rPr lang="pt-BR" sz="2800" dirty="0" err="1">
                <a:latin typeface="+mn-lt"/>
              </a:rPr>
              <a:t>Breusch-Pagan</a:t>
            </a:r>
            <a:r>
              <a:rPr lang="pt-BR" sz="2800" dirty="0">
                <a:latin typeface="+mn-lt"/>
              </a:rPr>
              <a:t>, atendendo assim os postulados do modelo de regressão linear. Toda a análise de dados foi realizada no R Studio. A seguir o m</a:t>
            </a:r>
            <a:r>
              <a:rPr lang="pt-BR" sz="2800" dirty="0">
                <a:solidFill>
                  <a:prstClr val="black"/>
                </a:solidFill>
                <a:latin typeface="+mn-lt"/>
              </a:rPr>
              <a:t>odelo econométrico aplicado:</a:t>
            </a:r>
          </a:p>
        </p:txBody>
      </p:sp>
      <p:sp>
        <p:nvSpPr>
          <p:cNvPr id="12" name="Rectangle 23">
            <a:extLst>
              <a:ext uri="{FF2B5EF4-FFF2-40B4-BE49-F238E27FC236}">
                <a16:creationId xmlns:a16="http://schemas.microsoft.com/office/drawing/2014/main" id="{6880F2A1-F567-39FB-D9ED-B5754DF71F30}"/>
              </a:ext>
            </a:extLst>
          </p:cNvPr>
          <p:cNvSpPr>
            <a:spLocks noChangeArrowheads="1"/>
          </p:cNvSpPr>
          <p:nvPr/>
        </p:nvSpPr>
        <p:spPr bwMode="auto">
          <a:xfrm>
            <a:off x="16584502" y="32526896"/>
            <a:ext cx="13511769" cy="3231634"/>
          </a:xfrm>
          <a:prstGeom prst="rect">
            <a:avLst/>
          </a:prstGeom>
          <a:noFill/>
          <a:ln w="9525">
            <a:noFill/>
            <a:miter lim="800000"/>
            <a:headEnd/>
            <a:tailEnd/>
          </a:ln>
        </p:spPr>
        <p:txBody>
          <a:bodyPr wrap="square" lIns="91424" tIns="45710" rIns="91424" bIns="45710">
            <a:spAutoFit/>
          </a:bodyPr>
          <a:lstStyle/>
          <a:p>
            <a:pPr algn="just" fontAlgn="base">
              <a:spcBef>
                <a:spcPct val="0"/>
              </a:spcBef>
              <a:spcAft>
                <a:spcPct val="0"/>
              </a:spcAft>
            </a:pPr>
            <a:r>
              <a:rPr lang="pt-BR" sz="3200" b="1" dirty="0">
                <a:solidFill>
                  <a:srgbClr val="000000"/>
                </a:solidFill>
                <a:latin typeface="+mn-lt"/>
                <a:cs typeface="Times New Roman" pitchFamily="18" charset="0"/>
              </a:rPr>
              <a:t>CONCLUSÃO</a:t>
            </a:r>
            <a:endParaRPr lang="pt-BR" sz="3200" b="1" dirty="0">
              <a:solidFill>
                <a:srgbClr val="000000"/>
              </a:solidFill>
              <a:latin typeface="+mn-lt"/>
            </a:endParaRPr>
          </a:p>
          <a:p>
            <a:pPr algn="just" defTabSz="914400" fontAlgn="base">
              <a:spcBef>
                <a:spcPct val="0"/>
              </a:spcBef>
              <a:spcAft>
                <a:spcPct val="0"/>
              </a:spcAft>
            </a:pPr>
            <a:r>
              <a:rPr lang="pt-BR" sz="3200" dirty="0">
                <a:solidFill>
                  <a:prstClr val="black"/>
                </a:solidFill>
                <a:latin typeface="+mn-lt"/>
              </a:rPr>
              <a:t>	</a:t>
            </a:r>
            <a:r>
              <a:rPr lang="pt-BR" sz="2800" dirty="0">
                <a:solidFill>
                  <a:prstClr val="black"/>
                </a:solidFill>
                <a:latin typeface="+mn-lt"/>
              </a:rPr>
              <a:t>De acordo com os resultados encontrados temos que as variáveis analisadas realmente afetam a população em extrema pobreza, com isso corroboram para que o Governo saiba como ter o seu papel em reduzir a extrema pobreza por meio de atividades que corrijam as lacunas encontradas nos resultados do modelo, além de ser o promotor da melhoria da qualidade de vida dessa parcela da sociedade por meio de políticas públicas eficientes.</a:t>
            </a:r>
          </a:p>
        </p:txBody>
      </p:sp>
      <p:pic>
        <p:nvPicPr>
          <p:cNvPr id="14" name="Imagem 13">
            <a:extLst>
              <a:ext uri="{FF2B5EF4-FFF2-40B4-BE49-F238E27FC236}">
                <a16:creationId xmlns:a16="http://schemas.microsoft.com/office/drawing/2014/main" id="{8953E365-DF80-A740-0245-F5793B67A4CD}"/>
              </a:ext>
            </a:extLst>
          </p:cNvPr>
          <p:cNvPicPr>
            <a:picLocks noChangeAspect="1"/>
          </p:cNvPicPr>
          <p:nvPr/>
        </p:nvPicPr>
        <p:blipFill>
          <a:blip r:embed="rId4"/>
          <a:stretch>
            <a:fillRect/>
          </a:stretch>
        </p:blipFill>
        <p:spPr>
          <a:xfrm>
            <a:off x="4581585" y="27321449"/>
            <a:ext cx="9969759" cy="984447"/>
          </a:xfrm>
          <a:prstGeom prst="rect">
            <a:avLst/>
          </a:prstGeom>
        </p:spPr>
      </p:pic>
      <p:sp>
        <p:nvSpPr>
          <p:cNvPr id="15" name="Rectangle 23">
            <a:extLst>
              <a:ext uri="{FF2B5EF4-FFF2-40B4-BE49-F238E27FC236}">
                <a16:creationId xmlns:a16="http://schemas.microsoft.com/office/drawing/2014/main" id="{46276984-3E47-C831-D37D-30F38802775F}"/>
              </a:ext>
            </a:extLst>
          </p:cNvPr>
          <p:cNvSpPr>
            <a:spLocks noChangeArrowheads="1"/>
          </p:cNvSpPr>
          <p:nvPr/>
        </p:nvSpPr>
        <p:spPr bwMode="auto">
          <a:xfrm>
            <a:off x="2444697" y="28575177"/>
            <a:ext cx="13550199" cy="7417395"/>
          </a:xfrm>
          <a:prstGeom prst="rect">
            <a:avLst/>
          </a:prstGeom>
          <a:noFill/>
          <a:ln w="9525">
            <a:noFill/>
            <a:miter lim="800000"/>
            <a:headEnd/>
            <a:tailEnd/>
          </a:ln>
        </p:spPr>
        <p:txBody>
          <a:bodyPr wrap="square" lIns="91424" tIns="45710" rIns="91424" bIns="45710">
            <a:spAutoFit/>
          </a:bodyPr>
          <a:lstStyle/>
          <a:p>
            <a:pPr algn="just" defTabSz="914400" fontAlgn="base">
              <a:spcBef>
                <a:spcPct val="0"/>
              </a:spcBef>
              <a:spcAft>
                <a:spcPct val="0"/>
              </a:spcAft>
            </a:pPr>
            <a:r>
              <a:rPr lang="pt-BR" sz="2800" dirty="0">
                <a:solidFill>
                  <a:prstClr val="black"/>
                </a:solidFill>
                <a:latin typeface="+mn-lt"/>
              </a:rPr>
              <a:t>Onde:</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PER_EXTPOBRE_2010 = porcentagem de pessoas em extrema pobreza no ano de 2010; </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POP_R2010 = população rural em 2010; </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RDEP_2010 = razão de dependência para o ano de 2010; </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TX_ANALF2010 = taxa de analfabetismo para indivíduos com 18 anos ou mais de idade, em 2010; </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RPC_2010 = renda per capita de 2010; </a:t>
            </a:r>
          </a:p>
          <a:p>
            <a:pPr marL="514350" indent="-514350" algn="just" defTabSz="914400" fontAlgn="base">
              <a:spcBef>
                <a:spcPct val="0"/>
              </a:spcBef>
              <a:spcAft>
                <a:spcPct val="0"/>
              </a:spcAft>
              <a:buFont typeface="Arial" panose="020B0604020202020204" pitchFamily="34" charset="0"/>
              <a:buChar char="•"/>
            </a:pPr>
            <a:r>
              <a:rPr lang="pt-BR" sz="2400" dirty="0">
                <a:latin typeface="+mn-lt"/>
              </a:rPr>
              <a:t>O subscrito i indica os 184 municípios cearenses.</a:t>
            </a:r>
            <a:endParaRPr lang="pt-BR" sz="2800" dirty="0">
              <a:latin typeface="+mn-lt"/>
            </a:endParaRPr>
          </a:p>
          <a:p>
            <a:pPr algn="just" defTabSz="914400" fontAlgn="base">
              <a:spcBef>
                <a:spcPct val="0"/>
              </a:spcBef>
              <a:spcAft>
                <a:spcPct val="0"/>
              </a:spcAft>
            </a:pPr>
            <a:r>
              <a:rPr lang="pt-BR" sz="2800" dirty="0">
                <a:latin typeface="+mn-lt"/>
              </a:rPr>
              <a:t>	</a:t>
            </a:r>
          </a:p>
          <a:p>
            <a:pPr algn="just" defTabSz="914400" fontAlgn="base">
              <a:spcBef>
                <a:spcPct val="0"/>
              </a:spcBef>
              <a:spcAft>
                <a:spcPct val="0"/>
              </a:spcAft>
            </a:pPr>
            <a:r>
              <a:rPr lang="pt-BR" sz="2800" dirty="0">
                <a:latin typeface="+mn-lt"/>
              </a:rPr>
              <a:t>	É esperado relação positiva entre a % de pessoas extremamente pobres, taxa de analfabetismo e população rural. Dessa forma, com incrementos na taxa de analfabetismo e população rural, tenha-se um aumento na % de pessoas extremamente pobres. O sinal esperado para a relação renda per capita, razão de dependência e a % de extremamente pobres é negativa. Ou seja, espera-se que com um aumento na renda per capita e razão de dependência haja redução na porcentagem de pessoas extremamente pobres.</a:t>
            </a:r>
          </a:p>
          <a:p>
            <a:pPr algn="just" defTabSz="914400" fontAlgn="base">
              <a:spcBef>
                <a:spcPct val="0"/>
              </a:spcBef>
              <a:spcAft>
                <a:spcPct val="0"/>
              </a:spcAft>
            </a:pPr>
            <a:endParaRPr lang="pt-BR" sz="2800" dirty="0"/>
          </a:p>
          <a:p>
            <a:pPr algn="just" defTabSz="914400" fontAlgn="base">
              <a:spcBef>
                <a:spcPct val="0"/>
              </a:spcBef>
              <a:spcAft>
                <a:spcPct val="0"/>
              </a:spcAft>
            </a:pPr>
            <a:endParaRPr lang="pt-BR" sz="2800" dirty="0"/>
          </a:p>
        </p:txBody>
      </p:sp>
      <p:sp>
        <p:nvSpPr>
          <p:cNvPr id="17" name="CaixaDeTexto 16">
            <a:extLst>
              <a:ext uri="{FF2B5EF4-FFF2-40B4-BE49-F238E27FC236}">
                <a16:creationId xmlns:a16="http://schemas.microsoft.com/office/drawing/2014/main" id="{647FA137-EB51-63D3-C834-AC0AEB0856DB}"/>
              </a:ext>
            </a:extLst>
          </p:cNvPr>
          <p:cNvSpPr txBox="1"/>
          <p:nvPr/>
        </p:nvSpPr>
        <p:spPr>
          <a:xfrm>
            <a:off x="16647515" y="8588892"/>
            <a:ext cx="13511769" cy="2677656"/>
          </a:xfrm>
          <a:prstGeom prst="rect">
            <a:avLst/>
          </a:prstGeom>
          <a:noFill/>
        </p:spPr>
        <p:txBody>
          <a:bodyPr wrap="square">
            <a:spAutoFit/>
          </a:bodyPr>
          <a:lstStyle/>
          <a:p>
            <a:r>
              <a:rPr lang="pt-BR" sz="2800" b="1" dirty="0">
                <a:latin typeface="+mj-lt"/>
                <a:cs typeface="Times New Roman" pitchFamily="18" charset="0"/>
              </a:rPr>
              <a:t>RESULTADOS</a:t>
            </a:r>
            <a:endParaRPr lang="pt-BR" sz="2800" b="1" dirty="0">
              <a:solidFill>
                <a:srgbClr val="000000"/>
              </a:solidFill>
              <a:latin typeface="+mj-lt"/>
            </a:endParaRPr>
          </a:p>
          <a:p>
            <a:endParaRPr lang="pt-BR" sz="2800" dirty="0"/>
          </a:p>
          <a:p>
            <a:r>
              <a:rPr lang="pt-BR" sz="2800" dirty="0">
                <a:latin typeface="+mn-lt"/>
              </a:rPr>
              <a:t>Os resultados foram divididos em duas subdivisões, sendo elas: Estatística descritiva e interpretação do modelo econométrico.</a:t>
            </a:r>
          </a:p>
          <a:p>
            <a:r>
              <a:rPr lang="pt-BR" sz="2800" b="1" dirty="0">
                <a:latin typeface="+mj-lt"/>
              </a:rPr>
              <a:t>Tabela 1 – Estatística descritiva das variáveis utilizadas na regressão.</a:t>
            </a:r>
          </a:p>
          <a:p>
            <a:endParaRPr lang="pt-BR" sz="2800" dirty="0"/>
          </a:p>
        </p:txBody>
      </p:sp>
      <p:pic>
        <p:nvPicPr>
          <p:cNvPr id="19" name="Imagem 18">
            <a:extLst>
              <a:ext uri="{FF2B5EF4-FFF2-40B4-BE49-F238E27FC236}">
                <a16:creationId xmlns:a16="http://schemas.microsoft.com/office/drawing/2014/main" id="{E7AD91BD-DC55-9648-F782-0BE491C3C7B7}"/>
              </a:ext>
            </a:extLst>
          </p:cNvPr>
          <p:cNvPicPr>
            <a:picLocks noChangeAspect="1"/>
          </p:cNvPicPr>
          <p:nvPr/>
        </p:nvPicPr>
        <p:blipFill>
          <a:blip r:embed="rId5"/>
          <a:stretch>
            <a:fillRect/>
          </a:stretch>
        </p:blipFill>
        <p:spPr>
          <a:xfrm>
            <a:off x="18628213" y="10843223"/>
            <a:ext cx="9658083" cy="4150715"/>
          </a:xfrm>
          <a:prstGeom prst="rect">
            <a:avLst/>
          </a:prstGeom>
        </p:spPr>
      </p:pic>
      <p:sp>
        <p:nvSpPr>
          <p:cNvPr id="20" name="CaixaDeTexto 19">
            <a:extLst>
              <a:ext uri="{FF2B5EF4-FFF2-40B4-BE49-F238E27FC236}">
                <a16:creationId xmlns:a16="http://schemas.microsoft.com/office/drawing/2014/main" id="{154E824A-807C-8ECF-BCFB-E27131C358F0}"/>
              </a:ext>
            </a:extLst>
          </p:cNvPr>
          <p:cNvSpPr txBox="1"/>
          <p:nvPr/>
        </p:nvSpPr>
        <p:spPr>
          <a:xfrm>
            <a:off x="16584504" y="14849522"/>
            <a:ext cx="13511769" cy="523220"/>
          </a:xfrm>
          <a:prstGeom prst="rect">
            <a:avLst/>
          </a:prstGeom>
          <a:noFill/>
        </p:spPr>
        <p:txBody>
          <a:bodyPr wrap="square" rtlCol="0">
            <a:spAutoFit/>
          </a:bodyPr>
          <a:lstStyle/>
          <a:p>
            <a:r>
              <a:rPr lang="pt-BR" sz="2800" b="1" dirty="0">
                <a:latin typeface="+mj-lt"/>
              </a:rPr>
              <a:t>Tabela 2 – Resultados do modelo econométrico</a:t>
            </a:r>
            <a:r>
              <a:rPr lang="pt-BR" sz="2800" dirty="0">
                <a:latin typeface="+mj-lt"/>
              </a:rPr>
              <a:t>.</a:t>
            </a:r>
            <a:endParaRPr lang="pt-BR" dirty="0">
              <a:latin typeface="+mj-lt"/>
            </a:endParaRPr>
          </a:p>
        </p:txBody>
      </p:sp>
      <p:sp>
        <p:nvSpPr>
          <p:cNvPr id="23" name="CaixaDeTexto 22">
            <a:extLst>
              <a:ext uri="{FF2B5EF4-FFF2-40B4-BE49-F238E27FC236}">
                <a16:creationId xmlns:a16="http://schemas.microsoft.com/office/drawing/2014/main" id="{8F1C7922-B9EB-3BD7-8C6D-E324A941ADBA}"/>
              </a:ext>
            </a:extLst>
          </p:cNvPr>
          <p:cNvSpPr txBox="1"/>
          <p:nvPr/>
        </p:nvSpPr>
        <p:spPr>
          <a:xfrm>
            <a:off x="16584503" y="20482895"/>
            <a:ext cx="13511769" cy="12588061"/>
          </a:xfrm>
          <a:prstGeom prst="rect">
            <a:avLst/>
          </a:prstGeom>
          <a:noFill/>
        </p:spPr>
        <p:txBody>
          <a:bodyPr wrap="square" rtlCol="0">
            <a:spAutoFit/>
          </a:bodyPr>
          <a:lstStyle/>
          <a:p>
            <a:pPr algn="just"/>
            <a:r>
              <a:rPr lang="pt-BR" sz="2800" dirty="0">
                <a:latin typeface="+mn-lt"/>
              </a:rPr>
              <a:t>	As variáveis analisadas em sua maioria se comportam como esperado, exceto pela razão de dependência, na qual esperava-se uma relação inversa entre esta e a % de extremamente pobres. Contudo, o modelo demonstrou relação direta entre as variáveis.</a:t>
            </a:r>
          </a:p>
          <a:p>
            <a:pPr algn="just"/>
            <a:r>
              <a:rPr lang="pt-BR" sz="2800" dirty="0">
                <a:latin typeface="+mn-lt"/>
              </a:rPr>
              <a:t>	A taxa de analfabetismo, afeta de forma positiva a variável dependente. O aumento de 1% na taxa de analfabetismo aumenta em 0,834% a variável dependente.</a:t>
            </a:r>
          </a:p>
          <a:p>
            <a:pPr algn="just"/>
            <a:r>
              <a:rPr lang="pt-BR" sz="2800" dirty="0">
                <a:latin typeface="+mn-lt"/>
              </a:rPr>
              <a:t>	A população rural afeta de forma positiva a variável dependente. O aumento de 1% na população rural aumenta em 0,078% o percentual de extremamente pobres. Evidenciando o já afirmado por Albuquerque e Cunha (2012) de que a pobreza extrema é mais presente no ambiente rural do Brasil.</a:t>
            </a:r>
          </a:p>
          <a:p>
            <a:pPr algn="just"/>
            <a:r>
              <a:rPr lang="pt-BR" sz="2800" dirty="0">
                <a:latin typeface="+mn-lt"/>
              </a:rPr>
              <a:t>	Existe relação positiva entre a razão de dependência e a variável dependente, onde vemos que, um aumento de 1% na taxa de dependência aumenta em 0,818% o percentual de pessoas em extrema pobreza. Correlação esta que também foi noticiada por Zaranza, ao observar que pessoas mais pobres tendem a ter prole mais numerosa, o que resulta no aumento da razão de dependência.</a:t>
            </a:r>
          </a:p>
          <a:p>
            <a:pPr algn="just"/>
            <a:r>
              <a:rPr lang="pt-BR" sz="2800" dirty="0">
                <a:latin typeface="+mn-lt"/>
              </a:rPr>
              <a:t>	Existe relação negativa entre a porcentagem de pessoas extremamente pobres e a renda per capita. Ou seja, temos que com o aumento de 1% na renda per capita acaba por reduzir o percentual de pessoas em extrema pobreza em 0,9%. Considerando o aumento da renda como crescimento econômico, o resultado encontrado por Barros e Mendonça (1997), de que qualquer crescimento econômico pode de alguma forma favorecer os pobres. Sobre o intercepto da regressão, nada podemos afirmar dado que o seu resultado se mostrou insignificante estatisticamente para </a:t>
            </a:r>
            <a:r>
              <a:rPr lang="pt-BR" sz="2800" b="0" i="0" u="none" strike="noStrike" baseline="0" dirty="0">
                <a:latin typeface="+mn-lt"/>
              </a:rPr>
              <a:t>∝ = 1%, 5% e 10%.</a:t>
            </a:r>
          </a:p>
          <a:p>
            <a:pPr algn="just"/>
            <a:r>
              <a:rPr lang="pt-BR" sz="2800" dirty="0">
                <a:latin typeface="+mn-lt"/>
              </a:rPr>
              <a:t>	O modelo apresenta  significância global (p-valor&lt;0,05 segundo o teste F) além do elevado grau de ajuste com cerca de 84,8% das seu repressores explicando as variações na porcentagem de pessoas em extrema pobreza para os municípios do Ceará no ano de 2010.</a:t>
            </a:r>
          </a:p>
          <a:p>
            <a:pPr algn="just"/>
            <a:endParaRPr lang="pt-BR" sz="2800" dirty="0">
              <a:latin typeface="+mn-lt"/>
            </a:endParaRPr>
          </a:p>
        </p:txBody>
      </p:sp>
      <p:pic>
        <p:nvPicPr>
          <p:cNvPr id="21" name="Imagem 20">
            <a:extLst>
              <a:ext uri="{FF2B5EF4-FFF2-40B4-BE49-F238E27FC236}">
                <a16:creationId xmlns:a16="http://schemas.microsoft.com/office/drawing/2014/main" id="{F7C30AD6-8AE8-3B0B-C40E-0BBB67BC11E7}"/>
              </a:ext>
            </a:extLst>
          </p:cNvPr>
          <p:cNvPicPr>
            <a:picLocks noChangeAspect="1"/>
          </p:cNvPicPr>
          <p:nvPr/>
        </p:nvPicPr>
        <p:blipFill>
          <a:blip r:embed="rId6"/>
          <a:stretch>
            <a:fillRect/>
          </a:stretch>
        </p:blipFill>
        <p:spPr>
          <a:xfrm>
            <a:off x="16755979" y="15352181"/>
            <a:ext cx="6584409" cy="5250858"/>
          </a:xfrm>
          <a:prstGeom prst="rect">
            <a:avLst/>
          </a:prstGeom>
        </p:spPr>
      </p:pic>
      <p:pic>
        <p:nvPicPr>
          <p:cNvPr id="25" name="Imagem 24">
            <a:extLst>
              <a:ext uri="{FF2B5EF4-FFF2-40B4-BE49-F238E27FC236}">
                <a16:creationId xmlns:a16="http://schemas.microsoft.com/office/drawing/2014/main" id="{E8E85B27-BE03-E2F8-780C-D82842B622C4}"/>
              </a:ext>
            </a:extLst>
          </p:cNvPr>
          <p:cNvPicPr>
            <a:picLocks noChangeAspect="1"/>
          </p:cNvPicPr>
          <p:nvPr/>
        </p:nvPicPr>
        <p:blipFill>
          <a:blip r:embed="rId7"/>
          <a:stretch>
            <a:fillRect/>
          </a:stretch>
        </p:blipFill>
        <p:spPr>
          <a:xfrm>
            <a:off x="23340386" y="15957348"/>
            <a:ext cx="6979270" cy="43464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1170</Words>
  <Application>Microsoft Office PowerPoint</Application>
  <PresentationFormat>Personalizar</PresentationFormat>
  <Paragraphs>37</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Times New Roman</vt:lpstr>
      <vt:lpstr>Verdana</vt:lpstr>
      <vt:lpstr>Simple Light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Adriano Neto</dc:creator>
  <cp:lastModifiedBy>Adriano Neto</cp:lastModifiedBy>
  <cp:revision>4</cp:revision>
  <dcterms:modified xsi:type="dcterms:W3CDTF">2024-07-11T02:49:59Z</dcterms:modified>
</cp:coreProperties>
</file>