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2" d="100"/>
          <a:sy n="72" d="100"/>
        </p:scale>
        <p:origin x="720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 and 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FFFF00"/>
                </a:solidFill>
              </a:rPr>
              <a:t>NOTE: there are 2 dashes before “</a:t>
            </a:r>
            <a:r>
              <a:rPr lang="en-AU" dirty="0" err="1" smtClean="0">
                <a:solidFill>
                  <a:srgbClr val="FFFF00"/>
                </a:solidFill>
              </a:rPr>
              <a:t>ip</a:t>
            </a:r>
            <a:r>
              <a:rPr lang="en-AU" dirty="0" smtClean="0">
                <a:solidFill>
                  <a:srgbClr val="FFFF00"/>
                </a:solidFill>
              </a:rPr>
              <a:t>” and “no-browser”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stat1400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57" y="1819015"/>
            <a:ext cx="7081284" cy="1902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7133" y="3809673"/>
            <a:ext cx="59977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000" dirty="0">
                <a:hlinkClick r:id="rId3"/>
              </a:rPr>
              <a:t>https://gitforwindows.org/</a:t>
            </a:r>
            <a:endParaRPr lang="en-AU" sz="2000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github.com/adrianopolpo/stat1400.git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To verify that the command worked you can inspect the current directory for the new folder.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You should see a directory </a:t>
            </a:r>
            <a:r>
              <a:rPr lang="en-AU" dirty="0" smtClean="0"/>
              <a:t>stat1400</a:t>
            </a:r>
            <a:r>
              <a:rPr lang="en-AU" dirty="0" smtClean="0"/>
              <a:t>.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course/stat1400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5fda36c-df07-4f55-9922-29409b58d9d3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10057</TotalTime>
  <Words>786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58</cp:revision>
  <dcterms:created xsi:type="dcterms:W3CDTF">2020-03-26T05:26:43Z</dcterms:created>
  <dcterms:modified xsi:type="dcterms:W3CDTF">2021-02-25T04:22:49Z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