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76" d="100"/>
          <a:sy n="76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Virtual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Managing your </a:t>
            </a:r>
            <a:r>
              <a:rPr lang="en-AU" dirty="0" err="1" smtClean="0"/>
              <a:t>Virtualbox</a:t>
            </a:r>
            <a:r>
              <a:rPr lang="en-AU" dirty="0" smtClean="0"/>
              <a:t> with Vagrant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STAT1400 and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Virtualbox</a:t>
            </a:r>
            <a:r>
              <a:rPr lang="en-AU" dirty="0"/>
              <a:t> </a:t>
            </a:r>
            <a:r>
              <a:rPr lang="en-AU" dirty="0" smtClean="0"/>
              <a:t>– deeper dive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2419"/>
          </a:xfrm>
        </p:spPr>
        <p:txBody>
          <a:bodyPr/>
          <a:lstStyle/>
          <a:p>
            <a:r>
              <a:rPr lang="en-AU" dirty="0" smtClean="0">
                <a:hlinkClick r:id="rId2"/>
              </a:rPr>
              <a:t>Virtualization</a:t>
            </a:r>
            <a:r>
              <a:rPr lang="en-AU" dirty="0" smtClean="0"/>
              <a:t> allows you to run a “virtual machine” or VM with a different operating system in this case </a:t>
            </a:r>
            <a:r>
              <a:rPr lang="en-AU" dirty="0" err="1" smtClean="0"/>
              <a:t>linux</a:t>
            </a:r>
            <a:r>
              <a:rPr lang="en-AU" dirty="0" smtClean="0"/>
              <a:t> on your laptop (</a:t>
            </a:r>
            <a:r>
              <a:rPr lang="en-AU" dirty="0" err="1" smtClean="0"/>
              <a:t>Macbooks</a:t>
            </a:r>
            <a:r>
              <a:rPr lang="en-AU" dirty="0" smtClean="0"/>
              <a:t> and Windows).  </a:t>
            </a:r>
          </a:p>
          <a:p>
            <a:r>
              <a:rPr lang="en-AU" dirty="0" smtClean="0"/>
              <a:t>Your </a:t>
            </a:r>
            <a:r>
              <a:rPr lang="en-AU" dirty="0" err="1" smtClean="0"/>
              <a:t>labtop</a:t>
            </a:r>
            <a:r>
              <a:rPr lang="en-AU" dirty="0" smtClean="0"/>
              <a:t> is the HOST system which is running either </a:t>
            </a:r>
            <a:r>
              <a:rPr lang="en-AU" dirty="0" err="1" smtClean="0"/>
              <a:t>MacOSx</a:t>
            </a:r>
            <a:r>
              <a:rPr lang="en-AU" dirty="0" smtClean="0"/>
              <a:t> or Windows10.</a:t>
            </a:r>
          </a:p>
          <a:p>
            <a:r>
              <a:rPr lang="en-AU" dirty="0" smtClean="0"/>
              <a:t>The  VM is the GUEST system.</a:t>
            </a:r>
          </a:p>
          <a:p>
            <a:pPr marL="0" indent="0">
              <a:buNone/>
            </a:pPr>
            <a:r>
              <a:rPr lang="en-AU" dirty="0" smtClean="0"/>
              <a:t>The GUEST or VM has defined a physical chunk of Memory (or RAM) – 2GB, Storage –</a:t>
            </a:r>
            <a:r>
              <a:rPr lang="en-AU" dirty="0" err="1" smtClean="0"/>
              <a:t>diskspace</a:t>
            </a:r>
            <a:r>
              <a:rPr lang="en-AU" dirty="0" smtClean="0"/>
              <a:t> (10GB) and a CPU core. This means when you run things on your HOST you it might run slower!  </a:t>
            </a:r>
          </a:p>
          <a:p>
            <a:pPr marL="0" indent="0">
              <a:buNone/>
            </a:pPr>
            <a:r>
              <a:rPr lang="en-AU" dirty="0" smtClean="0"/>
              <a:t>The following steps are how to shutdown the </a:t>
            </a:r>
            <a:r>
              <a:rPr lang="en-AU" dirty="0" err="1"/>
              <a:t>J</a:t>
            </a:r>
            <a:r>
              <a:rPr lang="en-AU" dirty="0" err="1" smtClean="0"/>
              <a:t>upyter</a:t>
            </a:r>
            <a:r>
              <a:rPr lang="en-AU" dirty="0" smtClean="0"/>
              <a:t> Notebook cleanly.  Then how to stop the GUEST or VM when not needed (</a:t>
            </a:r>
            <a:r>
              <a:rPr lang="en-AU" dirty="0" err="1" smtClean="0"/>
              <a:t>ie</a:t>
            </a:r>
            <a:r>
              <a:rPr lang="en-AU" dirty="0" smtClean="0"/>
              <a:t> you are not doing stat1400 lab work). Then how to restart the GUEST or VM when you are working on the labs.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42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Shut down the </a:t>
            </a:r>
            <a:r>
              <a:rPr lang="en-AU" dirty="0" err="1" smtClean="0"/>
              <a:t>Jupyternote</a:t>
            </a:r>
            <a:r>
              <a:rPr lang="en-AU" dirty="0" smtClean="0"/>
              <a:t> 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463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1491</TotalTime>
  <Words>160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Managing your Virtualbox with Vagrant</vt:lpstr>
      <vt:lpstr>Virtualbox – deeper dive</vt:lpstr>
      <vt:lpstr>Shut down the Jupyternote book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Virtualbox with Vagrant</dc:title>
  <dc:creator>Chris Bording</dc:creator>
  <cp:lastModifiedBy>Chris Bording</cp:lastModifiedBy>
  <cp:revision>5</cp:revision>
  <dcterms:created xsi:type="dcterms:W3CDTF">2021-03-07T03:24:48Z</dcterms:created>
  <dcterms:modified xsi:type="dcterms:W3CDTF">2021-06-22T02:15:21Z</dcterms:modified>
</cp:coreProperties>
</file>