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4"/>
  </p:sldMasterIdLst>
  <p:sldIdLst>
    <p:sldId id="256" r:id="rId5"/>
    <p:sldId id="257" r:id="rId6"/>
    <p:sldId id="258" r:id="rId7"/>
    <p:sldId id="259" r:id="rId8"/>
    <p:sldId id="268" r:id="rId9"/>
    <p:sldId id="260" r:id="rId10"/>
    <p:sldId id="261" r:id="rId11"/>
    <p:sldId id="262" r:id="rId12"/>
    <p:sldId id="265" r:id="rId13"/>
    <p:sldId id="263" r:id="rId14"/>
    <p:sldId id="266" r:id="rId15"/>
    <p:sldId id="26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Bording" initials="CB" lastIdx="0" clrIdx="0">
    <p:extLst>
      <p:ext uri="{19B8F6BF-5375-455C-9EA6-DF929625EA0E}">
        <p15:presenceInfo xmlns:p15="http://schemas.microsoft.com/office/powerpoint/2012/main" userId="S-1-5-21-905479342-1514983418-1536837410-222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91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27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099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0526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993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46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000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5539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57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53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38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89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163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92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6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58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86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43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684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27.0.0.1:8888/?token=...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ianopolpo/stat1400.gi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wnloads.html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forwindow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Lucida Sans Typewriter" panose="020B0509030504030204" pitchFamily="49" charset="0"/>
              </a:rPr>
              <a:t>Jupyter</a:t>
            </a:r>
            <a:r>
              <a:rPr lang="en-AU" dirty="0" smtClean="0">
                <a:latin typeface="Lucida Sans Typewriter" panose="020B0509030504030204" pitchFamily="49" charset="0"/>
              </a:rPr>
              <a:t> Notebooks with </a:t>
            </a:r>
            <a:r>
              <a:rPr lang="en-AU" dirty="0" err="1" smtClean="0">
                <a:latin typeface="Lucida Sans Typewriter" panose="020B0509030504030204" pitchFamily="49" charset="0"/>
              </a:rPr>
              <a:t>Virtualbox</a:t>
            </a:r>
            <a:r>
              <a:rPr lang="en-AU" dirty="0" smtClean="0">
                <a:latin typeface="Lucida Sans Typewriter" panose="020B0509030504030204" pitchFamily="49" charset="0"/>
              </a:rPr>
              <a:t> with Vagrant</a:t>
            </a:r>
            <a:endParaRPr lang="en-AU" dirty="0">
              <a:latin typeface="Lucida Sans Typewriter" panose="020B05090305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latin typeface="Lucida Sans Typewriter" panose="020B0509030504030204" pitchFamily="49" charset="0"/>
              </a:rPr>
              <a:t>Data1001 and stat1400</a:t>
            </a:r>
            <a:endParaRPr lang="en-AU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Accessing your VM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337805" y="1709350"/>
            <a:ext cx="951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4: Secure Shell (SSH) is used to login to your VM.  This process of accessing you VM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has been greatly simplified with Vagrant.  The command is: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&gt;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vagrant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67" y="2632680"/>
            <a:ext cx="8988064" cy="31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Starting the </a:t>
            </a:r>
            <a:r>
              <a:rPr lang="en-AU" dirty="0" err="1" smtClean="0"/>
              <a:t>Jupyter</a:t>
            </a:r>
            <a:r>
              <a:rPr lang="en-AU" dirty="0" smtClean="0"/>
              <a:t> Notebook Server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287312" y="1782146"/>
            <a:ext cx="941796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: Starting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your VM. 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command line on your VM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command to start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is: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A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 --</a:t>
            </a:r>
            <a:r>
              <a:rPr lang="en-A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=0.0.0.0 --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no-browser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there are 2 dashes before “</a:t>
            </a:r>
            <a:r>
              <a:rPr lang="en-AU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and “no-browser”</a:t>
            </a:r>
            <a:endParaRPr lang="en-A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12" y="3806948"/>
            <a:ext cx="9330925" cy="2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Open the </a:t>
            </a:r>
            <a:r>
              <a:rPr lang="en-AU" dirty="0" err="1" smtClean="0"/>
              <a:t>Jupyter</a:t>
            </a:r>
            <a:r>
              <a:rPr lang="en-AU" dirty="0" smtClean="0"/>
              <a:t> Notebook Server on a browser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276582" y="1869255"/>
            <a:ext cx="9638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6: Once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is running on your VM you can then open a browser and copy and paste the URL that starts with </a:t>
            </a:r>
            <a:r>
              <a:rPr lang="en-AU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http://127.0.0.1:8888/?token=...</a:t>
            </a:r>
            <a:r>
              <a:rPr lang="en-A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your address bar. 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token number is unique to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lab SESSION while you are running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juypter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Restarting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will generate a new token! 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80" y="2782854"/>
            <a:ext cx="9217022" cy="86774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181427" y="3195732"/>
            <a:ext cx="7567127" cy="32657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3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972" y="282341"/>
            <a:ext cx="10364451" cy="1210283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Summary of commands To Install and BUILD your VM and Start </a:t>
            </a:r>
            <a:r>
              <a:rPr lang="en-AU" b="1" dirty="0" err="1" smtClean="0">
                <a:latin typeface="Lucida Sans Typewriter" panose="020B0509030504030204" pitchFamily="49" charset="0"/>
              </a:rPr>
              <a:t>Jupyter</a:t>
            </a:r>
            <a:r>
              <a:rPr lang="en-AU" b="1" dirty="0" smtClean="0">
                <a:latin typeface="Lucida Sans Typewriter" panose="020B0509030504030204" pitchFamily="49" charset="0"/>
              </a:rPr>
              <a:t> Notebook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856" y="1690688"/>
            <a:ext cx="92246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 - Create the project directory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courses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courses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2  - Clone the repository with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git clone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://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github.com/adrianopolpo/stat1400.git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  - launch the Virtual machine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stat1400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up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  - use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to login to the virtual machine (VM)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ssh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- start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in your virtual machine (VM)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notebook –-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=0.0.0.0 –-no-browser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– open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in browser</a:t>
            </a:r>
          </a:p>
          <a:p>
            <a:pPr lvl="1"/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68236"/>
          </a:xfrm>
        </p:spPr>
        <p:txBody>
          <a:bodyPr/>
          <a:lstStyle/>
          <a:p>
            <a:r>
              <a:rPr lang="en-AU" dirty="0" smtClean="0"/>
              <a:t>Software requirements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34671"/>
            <a:ext cx="8238565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You will need to install a few 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source tools.  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, Vagrant and Git.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https://www.virtualbox.org/</a:t>
            </a:r>
            <a:endParaRPr lang="en-A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https://www.vagrantup.com/downloads.html</a:t>
            </a:r>
            <a:endParaRPr lang="en-A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Macbooks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typically have git installed.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Windows may or may not have git installed if not here is a link.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https://gitforwindows.org/</a:t>
            </a:r>
            <a:endParaRPr lang="en-A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370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to test if you have correctly installed </a:t>
            </a:r>
            <a:r>
              <a:rPr lang="en-AU" dirty="0" err="1" smtClean="0"/>
              <a:t>virtualbox</a:t>
            </a:r>
            <a:r>
              <a:rPr lang="en-AU" dirty="0" smtClean="0"/>
              <a:t> and vagrant.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08529" y="1987908"/>
            <a:ext cx="688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windows laptop open a “Command Prompt Terminal window” 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open the “terminal” window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elect Command Prom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13" y="2408921"/>
            <a:ext cx="4016187" cy="2001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529" y="2931459"/>
            <a:ext cx="428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Enter the command “vagrant –v” 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8529" y="5360072"/>
            <a:ext cx="722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If it returns the version number as shown above you are almost there!  Next test if git is installed.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" y="3584085"/>
            <a:ext cx="5997460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2603"/>
          </a:xfrm>
        </p:spPr>
        <p:txBody>
          <a:bodyPr/>
          <a:lstStyle/>
          <a:p>
            <a:pPr algn="l"/>
            <a:r>
              <a:rPr lang="en-AU" dirty="0" smtClean="0"/>
              <a:t>Test for git on Windows	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104389"/>
            <a:ext cx="5182225" cy="1556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24309" y="1911248"/>
            <a:ext cx="4863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If it is does return something similar to the example shown. 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ere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link to the current version (2.30.1) of the software. It does not need to be the exact same version as shown!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https://gitforwindows.org</a:t>
            </a:r>
            <a:r>
              <a:rPr lang="en-AU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AU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3775" y="1482851"/>
            <a:ext cx="753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check if Git is install on your computer us the command </a:t>
            </a:r>
            <a:r>
              <a:rPr lang="en-AU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--version</a:t>
            </a:r>
            <a:endParaRPr lang="en-A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3792772"/>
            <a:ext cx="5275122" cy="28573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31540" y="4562272"/>
            <a:ext cx="452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B050"/>
                </a:solidFill>
              </a:rPr>
              <a:t>Recommend the 64-bit Git for Windows Setup</a:t>
            </a:r>
            <a:endParaRPr lang="en-AU" b="1" dirty="0">
              <a:solidFill>
                <a:srgbClr val="00B050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3949430" y="4746938"/>
            <a:ext cx="2782110" cy="963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GIT INSTALLATION ISSUE for Windows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607247" y="2054681"/>
            <a:ext cx="61863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CAUTION!!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In the Git Setup /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installation step:</a:t>
            </a:r>
          </a:p>
          <a:p>
            <a:r>
              <a:rPr lang="en-AU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Configuring the terminal emulator to use with Git Bash</a:t>
            </a:r>
          </a:p>
          <a:p>
            <a:endParaRPr lang="en-AU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Select the “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Windows’ default console window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Not the default which is set to “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AU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MinTTY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233" y="2054681"/>
            <a:ext cx="3895537" cy="31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dirty="0" smtClean="0"/>
              <a:t>Setup VM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681233" y="1690688"/>
            <a:ext cx="90119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Once Vagrant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Git are installed and working, you can then begin setting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up a Virtual Machine or VM that will run locally on your laptop.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– create the directory structure for this project.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using 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ommand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rompt terminal the command is:</a:t>
            </a: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Courses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the command is: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Courses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make the courses directory the working directory, use the command “cd”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it is the same for Windows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Courses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79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504999" y="1596559"/>
            <a:ext cx="87013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2: clone the vagrant file repository from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and Macs this step the command is identical.</a:t>
            </a:r>
          </a:p>
          <a:p>
            <a:pPr lvl="1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% git clone https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github.com/adrianopolpo/stat1400.git</a:t>
            </a: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verify that the command worked you can inspect the current directory for the new folder.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Windows: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  --- this shows all the files and sub-directories in the current folder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Macbooks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/Linux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ls  -- LIST so that is lower case L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 should see a directory stat1400.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247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62" y="375493"/>
            <a:ext cx="10364451" cy="1206165"/>
          </a:xfrm>
        </p:spPr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85047"/>
            <a:ext cx="1037888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3: Change director into the course/stat1400 directory</a:t>
            </a: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stat1400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check that it worked using the “ls” or 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command and you should see a file named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 it contains the instructions to setup the Virtual Machine.  You don’t need to make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changes to it.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3a: Creating the VM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the VM, you must be in same directory as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which is the 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stat1400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directory.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the VM the Vagrant command is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up</a:t>
            </a:r>
          </a:p>
          <a:p>
            <a:pPr lvl="2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Coffee/Tea Break:</a:t>
            </a: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time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automatically downloading and configuring the base Ubuntu OS image that is used for your VM</a:t>
            </a:r>
            <a:r>
              <a:rPr lang="en-AU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dependent on your internet connection and laptop.</a:t>
            </a:r>
          </a:p>
        </p:txBody>
      </p:sp>
    </p:spTree>
    <p:extLst>
      <p:ext uri="{BB962C8B-B14F-4D97-AF65-F5344CB8AC3E}">
        <p14:creationId xmlns:p14="http://schemas.microsoft.com/office/powerpoint/2010/main" val="10382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62" y="375493"/>
            <a:ext cx="10364451" cy="1206165"/>
          </a:xfrm>
        </p:spPr>
        <p:txBody>
          <a:bodyPr/>
          <a:lstStyle/>
          <a:p>
            <a:r>
              <a:rPr lang="en-AU" dirty="0" smtClean="0"/>
              <a:t>VM success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762625" y="1581658"/>
            <a:ext cx="10378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Coffee/Tea Break:</a:t>
            </a: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time (UP to 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MINUTES!)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automatically downloading and configuring the base Ubuntu OS image that is used for your VM</a:t>
            </a:r>
            <a:r>
              <a:rPr lang="en-AU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dependent on your internet connection and laptop.</a:t>
            </a:r>
          </a:p>
          <a:p>
            <a:endParaRPr lang="en-AU" sz="2000" dirty="0" smtClean="0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r>
              <a:rPr lang="en-AU" sz="2000" dirty="0" smtClean="0">
                <a:latin typeface="Lucida Sans" panose="020B0602030504020204" pitchFamily="34" charset="0"/>
              </a:rPr>
              <a:t>When Vagrant up command finishes you should see the follow message!</a:t>
            </a:r>
          </a:p>
          <a:p>
            <a:r>
              <a:rPr lang="en-AU" sz="2000" dirty="0" smtClean="0">
                <a:latin typeface="Lucida Sans" panose="020B0602030504020204" pitchFamily="34" charset="0"/>
              </a:rPr>
              <a:t>You are now ready to login to your VM and start your </a:t>
            </a:r>
            <a:r>
              <a:rPr lang="en-AU" sz="2000" dirty="0" err="1" smtClean="0">
                <a:latin typeface="Lucida Sans" panose="020B0602030504020204" pitchFamily="34" charset="0"/>
              </a:rPr>
              <a:t>jupyter</a:t>
            </a:r>
            <a:r>
              <a:rPr lang="en-AU" sz="2000" dirty="0" smtClean="0">
                <a:latin typeface="Lucida Sans" panose="020B0602030504020204" pitchFamily="34" charset="0"/>
              </a:rPr>
              <a:t> notebook!</a:t>
            </a:r>
            <a:endParaRPr lang="en-AU" sz="2000" dirty="0">
              <a:latin typeface="Lucida Sans" panose="020B0602030504020204" pitchFamily="34" charset="0"/>
            </a:endParaRPr>
          </a:p>
          <a:p>
            <a:endParaRPr lang="en-AU" sz="2000" dirty="0" smtClean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17" y="4281544"/>
            <a:ext cx="7390504" cy="15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F0734F22D774883C052A360730DF9" ma:contentTypeVersion="7" ma:contentTypeDescription="Create a new document." ma:contentTypeScope="" ma:versionID="68dbab044d50f9bfa9580c1de6249254">
  <xsd:schema xmlns:xsd="http://www.w3.org/2001/XMLSchema" xmlns:xs="http://www.w3.org/2001/XMLSchema" xmlns:p="http://schemas.microsoft.com/office/2006/metadata/properties" xmlns:ns3="c0477a94-a81b-4865-9707-6c9300ae147f" xmlns:ns4="45fda36c-df07-4f55-9922-29409b58d9d3" targetNamespace="http://schemas.microsoft.com/office/2006/metadata/properties" ma:root="true" ma:fieldsID="ea92a476c86701b878abbd8645c4be93" ns3:_="" ns4:_="">
    <xsd:import namespace="c0477a94-a81b-4865-9707-6c9300ae147f"/>
    <xsd:import namespace="45fda36c-df07-4f55-9922-29409b58d9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77a94-a81b-4865-9707-6c9300ae14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da36c-df07-4f55-9922-29409b58d9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8FAD76-43D1-414B-B6EC-7811CDF23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77a94-a81b-4865-9707-6c9300ae147f"/>
    <ds:schemaRef ds:uri="45fda36c-df07-4f55-9922-29409b58d9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2CE541-9384-4F78-A2DC-081CEDD5EAE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c0477a94-a81b-4865-9707-6c9300ae147f"/>
    <ds:schemaRef ds:uri="http://schemas.microsoft.com/office/infopath/2007/PartnerControls"/>
    <ds:schemaRef ds:uri="45fda36c-df07-4f55-9922-29409b58d9d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0127F0B-EA07-4AFF-8549-55D4D4284D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16538</TotalTime>
  <Words>894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Lucida Sans</vt:lpstr>
      <vt:lpstr>Lucida Sans Typewriter</vt:lpstr>
      <vt:lpstr>Tw Cen MT</vt:lpstr>
      <vt:lpstr>Wingdings</vt:lpstr>
      <vt:lpstr>Droplet</vt:lpstr>
      <vt:lpstr>Jupyter Notebooks with Virtualbox with Vagrant</vt:lpstr>
      <vt:lpstr>Software requirements </vt:lpstr>
      <vt:lpstr>How to test if you have correctly installed virtualbox and vagrant.</vt:lpstr>
      <vt:lpstr>Test for git on Windows </vt:lpstr>
      <vt:lpstr>GIT INSTALLATION ISSUE for Windows</vt:lpstr>
      <vt:lpstr> Setup VM </vt:lpstr>
      <vt:lpstr>Setup VM - continued</vt:lpstr>
      <vt:lpstr>Setup VM - continued</vt:lpstr>
      <vt:lpstr>VM success</vt:lpstr>
      <vt:lpstr>Accessing your VM</vt:lpstr>
      <vt:lpstr>Starting the Jupyter Notebook Server</vt:lpstr>
      <vt:lpstr>Open the Jupyter Notebook Server on a browser</vt:lpstr>
      <vt:lpstr>Summary of commands To Install and BUILD your VM and Start Jupyter Notebook</vt:lpstr>
    </vt:vector>
  </TitlesOfParts>
  <Company>University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Astromatic on Virtualbox with Vagrant</dc:title>
  <dc:creator>Chris Bording</dc:creator>
  <cp:lastModifiedBy>Chris Bording</cp:lastModifiedBy>
  <cp:revision>69</cp:revision>
  <dcterms:created xsi:type="dcterms:W3CDTF">2020-03-26T05:26:43Z</dcterms:created>
  <dcterms:modified xsi:type="dcterms:W3CDTF">2021-07-28T02:40:50Z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0x0101000C3F0734F22D774883C052A360730DF9</vt:lpwstr>
  </property>
</Properties>
</file>