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5" r:id="rId13"/>
    <p:sldId id="26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rding" initials="CB" lastIdx="0" clrIdx="0">
    <p:extLst>
      <p:ext uri="{19B8F6BF-5375-455C-9EA6-DF929625EA0E}">
        <p15:presenceInfo xmlns:p15="http://schemas.microsoft.com/office/powerpoint/2012/main" userId="S-1-5-21-905479342-1514983418-1536837410-222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52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99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4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53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5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8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8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5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4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8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 and 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are 2 dashes before “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“no-browser”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</a:t>
            </a:r>
            <a:r>
              <a:rPr lang="en-AU" b="1" dirty="0" smtClean="0">
                <a:latin typeface="Lucida Sans Typewriter" panose="020B0509030504030204" pitchFamily="49" charset="0"/>
              </a:rPr>
              <a:t>commands To Install and BUILD your VM and Start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will need to install a few 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source tools. 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Vagrant and Git.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https://www.virtualbox.org/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https://www.vagrantup.com/downloads.html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typically have git installed.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Windows may or may not have git installed if not here is a link.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https://gitforwindows.org/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command “vagrant –v”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529" y="5360072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the version number as shown above you are almost there!  Next test if git is installed.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/>
          <a:lstStyle/>
          <a:p>
            <a:pPr algn="l"/>
            <a:r>
              <a:rPr lang="en-AU" dirty="0" smtClean="0"/>
              <a:t>Test for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04389"/>
            <a:ext cx="5182225" cy="155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4309" y="1911248"/>
            <a:ext cx="4863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is does return something similar to the example shown.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ere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link to the current version (2.30.1) of the software. It does not need to be the exact same version as shown!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https://gitforwindows.org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AU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3775" y="1482851"/>
            <a:ext cx="753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if Git is install on your computer us the command </a:t>
            </a:r>
            <a:r>
              <a:rPr lang="en-AU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92772"/>
            <a:ext cx="5275122" cy="285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40" y="4562272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Recommend the 64-bit Git for Windows Setup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949430" y="4746938"/>
            <a:ext cx="2782110" cy="96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INSTALLATION ISSUE for Windows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07247" y="2054681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CAUTION!!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 the Git Setup 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step:</a:t>
            </a:r>
          </a:p>
          <a:p>
            <a:r>
              <a:rPr lang="en-A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the terminal emulator to use with Git Bash</a:t>
            </a:r>
          </a:p>
          <a:p>
            <a:endParaRPr lang="en-AU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“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Windows’ default console window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 the default which is set to “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MinTTY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3" y="2054681"/>
            <a:ext cx="3895537" cy="31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clone the vagrant file repository from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and Macs this step the command is identical.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github.com/adrianopolpo/stat1400.git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verify that the command worked you can inspect the current directory for the new folder.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 --- this shows all the files and sub-directories in the current folder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ls  -- LIST so that is lower case L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see a directory stat1400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cd stat1400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infopath/2007/PartnerControls"/>
    <ds:schemaRef ds:uri="45fda36c-df07-4f55-9922-29409b58d9d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16529</TotalTime>
  <Words>894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for git on Windows </vt:lpstr>
      <vt:lpstr>GIT INSTALLATION ISSUE for Windows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To Install and BUILD your VM and Start Jupyter Notebook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68</cp:revision>
  <dcterms:created xsi:type="dcterms:W3CDTF">2020-03-26T05:26:43Z</dcterms:created>
  <dcterms:modified xsi:type="dcterms:W3CDTF">2021-03-11T07:53:08Z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