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8" d="100"/>
          <a:sy n="38" d="100"/>
        </p:scale>
        <p:origin x="72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cs/cli/ssh" TargetMode="External"/><Relationship Id="rId2" Type="http://schemas.openxmlformats.org/officeDocument/2006/relationships/hyperlink" Target="https://www.vagrantup.com/docs/cli/u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vagrantup.com/docs/cli/statu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cs/cli/destroy" TargetMode="External"/><Relationship Id="rId2" Type="http://schemas.openxmlformats.org/officeDocument/2006/relationships/hyperlink" Target="https://www.vagrantup.com/docs/cli/hal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StaT1400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3915"/>
          </a:xfrm>
        </p:spPr>
        <p:txBody>
          <a:bodyPr/>
          <a:lstStyle/>
          <a:p>
            <a:r>
              <a:rPr lang="en-AU" dirty="0" smtClean="0"/>
              <a:t>VAGRANT BASIC COMMANDS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474840" y="2168013"/>
            <a:ext cx="9070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basics vagrant commands to manage your virtual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up</a:t>
            </a:r>
          </a:p>
          <a:p>
            <a:r>
              <a:rPr lang="en-AU" dirty="0" smtClean="0"/>
              <a:t>	This command creates and configures guest machines according to your </a:t>
            </a:r>
            <a:r>
              <a:rPr lang="en-AU" dirty="0" err="1" smtClean="0"/>
              <a:t>Vagrantfile</a:t>
            </a:r>
            <a:r>
              <a:rPr lang="en-AU" dirty="0" smtClean="0"/>
              <a:t>.</a:t>
            </a:r>
          </a:p>
          <a:p>
            <a:r>
              <a:rPr lang="en-AU" dirty="0" smtClean="0"/>
              <a:t>	This is the single most important command in Vagrant, since it is how any Vagrant machine is 	created. Anyone using Vagrant must use this command on a day-to-day basis.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</a:t>
            </a:r>
            <a:r>
              <a:rPr lang="en-AU" b="1" dirty="0" err="1" smtClean="0"/>
              <a:t>ssh</a:t>
            </a:r>
            <a:endParaRPr lang="en-AU" b="1" dirty="0" smtClean="0"/>
          </a:p>
          <a:p>
            <a:pPr lvl="1"/>
            <a:r>
              <a:rPr lang="en-AU" dirty="0" smtClean="0"/>
              <a:t>This will SSH (</a:t>
            </a:r>
            <a:r>
              <a:rPr lang="en-AU" i="1" dirty="0" smtClean="0"/>
              <a:t>S</a:t>
            </a:r>
            <a:r>
              <a:rPr lang="en-AU" dirty="0" smtClean="0"/>
              <a:t>ecure </a:t>
            </a:r>
            <a:r>
              <a:rPr lang="en-AU" i="1" dirty="0" err="1" smtClean="0"/>
              <a:t>SH</a:t>
            </a:r>
            <a:r>
              <a:rPr lang="en-AU" dirty="0" err="1" smtClean="0"/>
              <a:t>ell</a:t>
            </a:r>
            <a:r>
              <a:rPr lang="en-AU" dirty="0" smtClean="0"/>
              <a:t>) into a running Vagrant machine and give you access to a shell.</a:t>
            </a:r>
          </a:p>
          <a:p>
            <a:pPr lvl="1"/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status</a:t>
            </a:r>
          </a:p>
          <a:p>
            <a:pPr lvl="1"/>
            <a:r>
              <a:rPr lang="en-AU" dirty="0" smtClean="0"/>
              <a:t>This will tell you the state of the machines Vagrant is managing. (running, suspended, not created, etc.  This command tells you the state of the underlying guest machine.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611761"/>
            <a:ext cx="6672887" cy="636639"/>
          </a:xfrm>
        </p:spPr>
        <p:txBody>
          <a:bodyPr/>
          <a:lstStyle/>
          <a:p>
            <a:r>
              <a:rPr lang="en-AU" dirty="0" smtClean="0">
                <a:hlinkClick r:id="rId2"/>
              </a:rPr>
              <a:t>https://www.vagrantup.com/docs/cli/up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www.vagrantup.com/docs/cli/ssh</a:t>
            </a:r>
            <a:endParaRPr lang="en-AU" dirty="0" smtClean="0"/>
          </a:p>
          <a:p>
            <a:r>
              <a:rPr lang="en-AU" dirty="0">
                <a:hlinkClick r:id="rId4"/>
              </a:rPr>
              <a:t>https://www.vagrantup.com/docs/cli/status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211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1573"/>
          </a:xfrm>
        </p:spPr>
        <p:txBody>
          <a:bodyPr/>
          <a:lstStyle/>
          <a:p>
            <a:r>
              <a:rPr lang="en-AU" dirty="0" smtClean="0"/>
              <a:t>Vagrant Basic Commands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456364" y="1409525"/>
            <a:ext cx="92792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vagrant commands for shutting down your Vagrant machine and destroying </a:t>
            </a:r>
          </a:p>
          <a:p>
            <a:r>
              <a:rPr lang="en-AU" dirty="0" smtClean="0"/>
              <a:t>your Vagrant machine. It is important to understand the differences.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halt</a:t>
            </a:r>
          </a:p>
          <a:p>
            <a:pPr lvl="1"/>
            <a:r>
              <a:rPr lang="en-AU" dirty="0" smtClean="0"/>
              <a:t>This command shuts down the running machine Vagrant is managing. This frees up</a:t>
            </a:r>
          </a:p>
          <a:p>
            <a:pPr lvl="1"/>
            <a:r>
              <a:rPr lang="en-AU" dirty="0" smtClean="0"/>
              <a:t>the resources (CPU cores and RAM) allocated to the Virtual machine.  It saves the environment </a:t>
            </a:r>
          </a:p>
          <a:p>
            <a:pPr lvl="1"/>
            <a:r>
              <a:rPr lang="en-AU" dirty="0" smtClean="0"/>
              <a:t>and files.  Vagrant will effectively just shut off power to the machine. The Vagrant command </a:t>
            </a:r>
          </a:p>
          <a:p>
            <a:pPr lvl="1"/>
            <a:r>
              <a:rPr lang="en-AU" dirty="0" smtClean="0"/>
              <a:t>“vagrant up” will restart the Vagrant machine to it’s previous state.  </a:t>
            </a:r>
          </a:p>
          <a:p>
            <a:pPr lvl="1"/>
            <a:r>
              <a:rPr lang="en-AU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</a:t>
            </a:r>
            <a:r>
              <a:rPr lang="en-AU" dirty="0" smtClean="0"/>
              <a:t> </a:t>
            </a:r>
            <a:r>
              <a:rPr lang="en-AU" b="1" dirty="0" smtClean="0"/>
              <a:t>destroy</a:t>
            </a:r>
          </a:p>
          <a:p>
            <a:pPr lvl="1"/>
            <a:r>
              <a:rPr lang="en-AU" dirty="0"/>
              <a:t>This command stops the running machine Vagrant is managing and destroys all </a:t>
            </a:r>
            <a:r>
              <a:rPr lang="en-AU" dirty="0" smtClean="0"/>
              <a:t>resources </a:t>
            </a:r>
          </a:p>
          <a:p>
            <a:pPr lvl="1"/>
            <a:r>
              <a:rPr lang="en-AU" dirty="0" smtClean="0"/>
              <a:t>(CPU cores, RAM, and </a:t>
            </a:r>
            <a:r>
              <a:rPr lang="en-AU" dirty="0" err="1" smtClean="0"/>
              <a:t>diskspace</a:t>
            </a:r>
            <a:r>
              <a:rPr lang="en-AU" dirty="0" smtClean="0"/>
              <a:t>) </a:t>
            </a:r>
            <a:r>
              <a:rPr lang="en-AU" dirty="0"/>
              <a:t>that were </a:t>
            </a:r>
            <a:r>
              <a:rPr lang="en-AU" dirty="0" smtClean="0"/>
              <a:t>allocated </a:t>
            </a:r>
            <a:r>
              <a:rPr lang="en-AU" dirty="0"/>
              <a:t>during the machine creation process. </a:t>
            </a:r>
            <a:endParaRPr lang="en-AU" dirty="0" smtClean="0"/>
          </a:p>
          <a:p>
            <a:pPr lvl="1"/>
            <a:r>
              <a:rPr lang="en-AU" dirty="0" smtClean="0"/>
              <a:t>After </a:t>
            </a:r>
            <a:r>
              <a:rPr lang="en-AU" dirty="0"/>
              <a:t>running </a:t>
            </a:r>
            <a:r>
              <a:rPr lang="en-AU" dirty="0" smtClean="0"/>
              <a:t>this </a:t>
            </a:r>
            <a:r>
              <a:rPr lang="en-AU" dirty="0"/>
              <a:t>command, your computer should be left at a clean state, as if you never </a:t>
            </a:r>
            <a:endParaRPr lang="en-AU" dirty="0" smtClean="0"/>
          </a:p>
          <a:p>
            <a:pPr lvl="1"/>
            <a:r>
              <a:rPr lang="en-AU" dirty="0" smtClean="0"/>
              <a:t>created </a:t>
            </a:r>
            <a:r>
              <a:rPr lang="en-AU" dirty="0"/>
              <a:t>the guest machine in the first place</a:t>
            </a:r>
            <a:r>
              <a:rPr lang="en-AU" dirty="0" smtClean="0"/>
              <a:t>.  The FILES in your SHARED directories</a:t>
            </a:r>
          </a:p>
          <a:p>
            <a:pPr lvl="1"/>
            <a:r>
              <a:rPr lang="en-AU" dirty="0" smtClean="0"/>
              <a:t>are not deleted!!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https://www.vagrantup.com/docs/cli/halt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https://www.vagrantup.com/docs/cli/destroy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00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215483"/>
            <a:ext cx="4427604" cy="195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529" y="5647764"/>
            <a:ext cx="72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 </a:t>
            </a:r>
          </a:p>
        </p:txBody>
      </p:sp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0363" y="3809673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https://gitforwindows.org/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://github.com/adrianopolpo/stat1400.git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Verify the command worked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not capital I 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course/stat1400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VM, you should still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and you MUST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directory as that is where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start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Break: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09" y="5217459"/>
            <a:ext cx="9508958" cy="11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Install the  environment in the VM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82805" y="2337019"/>
            <a:ext cx="942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4a: Start your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</a:rPr>
              <a:t>% </a:t>
            </a:r>
            <a:r>
              <a:rPr lang="en-AU" dirty="0" err="1">
                <a:latin typeface="Lucida Sans" panose="020B0602030504020204" pitchFamily="34" charset="0"/>
              </a:rPr>
              <a:t>jupyter</a:t>
            </a:r>
            <a:r>
              <a:rPr lang="en-AU" dirty="0">
                <a:latin typeface="Lucida Sans" panose="020B0602030504020204" pitchFamily="34" charset="0"/>
              </a:rPr>
              <a:t> notebook --</a:t>
            </a:r>
            <a:r>
              <a:rPr lang="en-AU" dirty="0" err="1">
                <a:latin typeface="Lucida Sans" panose="020B0602030504020204" pitchFamily="34" charset="0"/>
              </a:rPr>
              <a:t>ip</a:t>
            </a:r>
            <a:r>
              <a:rPr lang="en-AU" dirty="0">
                <a:latin typeface="Lucida Sans" panose="020B0602030504020204" pitchFamily="34" charset="0"/>
              </a:rPr>
              <a:t>=0.0.0.0 --no-browser</a:t>
            </a:r>
            <a:endParaRPr lang="en-AU" dirty="0" smtClean="0">
              <a:latin typeface="Lucida Sans" panose="020B0602030504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4b: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Open your favourite browser to the 127.0.0.1 add that is returned by the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2805" y="1690688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Log in to the VM using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once it finished the command prompt will return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github.com/adrianopolpo/stat1400.git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stat1400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login to the virtual machine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  - start your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–-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schemas.microsoft.com/office/2006/metadata/properties"/>
    <ds:schemaRef ds:uri="c0477a94-a81b-4865-9707-6c9300ae147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5fda36c-df07-4f55-9922-29409b58d9d3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7850</TotalTime>
  <Words>882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Install the  environment in the VM</vt:lpstr>
      <vt:lpstr>Summary of commands </vt:lpstr>
      <vt:lpstr>VAGRANT BASIC COMMANDS</vt:lpstr>
      <vt:lpstr>Vagrant Basic Commands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47</cp:revision>
  <dcterms:created xsi:type="dcterms:W3CDTF">2020-03-26T05:26:43Z</dcterms:created>
  <dcterms:modified xsi:type="dcterms:W3CDTF">2020-08-09T14:30:22Z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