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8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03" autoAdjust="0"/>
    <p:restoredTop sz="94660"/>
  </p:normalViewPr>
  <p:slideViewPr>
    <p:cSldViewPr>
      <p:cViewPr>
        <p:scale>
          <a:sx n="75" d="100"/>
          <a:sy n="75" d="100"/>
        </p:scale>
        <p:origin x="-12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4CF591-8A47-4D27-826B-063C4A29D0F4}" type="datetimeFigureOut">
              <a:rPr lang="pt-BR" smtClean="0"/>
              <a:pPr/>
              <a:t>23/01/2014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4294BF-2276-4F6F-9053-DB96B0741B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mundo.com.br/bateria/42200-por-que-as-baterias-de-muitos-celulares-nao-duram-mais-do-que-um-dia-.htm" TargetMode="External"/><Relationship Id="rId2" Type="http://schemas.openxmlformats.org/officeDocument/2006/relationships/hyperlink" Target="http://mobilexpert.com.br/smartphones/materias/6634/pesquisa-aponta-bateria-como-fator-mais-decisivo-para-o-consumid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colhafacil.net/como-aumentar-a-vida-util-da-bateria/" TargetMode="External"/><Relationship Id="rId5" Type="http://schemas.openxmlformats.org/officeDocument/2006/relationships/hyperlink" Target="http://www.anid.com.br/site/index.php/ultimas/2079-saiba-por-que-a-bateria-do-seu-smartphone-dura-pouco.html" TargetMode="External"/><Relationship Id="rId4" Type="http://schemas.openxmlformats.org/officeDocument/2006/relationships/hyperlink" Target="http://www.sonymobile.com/br/support/discover-more/optimise-battery-performa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Eficiência Energética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Adriano Queiroz</a:t>
            </a:r>
          </a:p>
          <a:p>
            <a:r>
              <a:rPr lang="pt-BR" dirty="0" smtClean="0"/>
              <a:t>Hortência Campos</a:t>
            </a:r>
          </a:p>
          <a:p>
            <a:r>
              <a:rPr lang="pt-BR" dirty="0" smtClean="0"/>
              <a:t>Jéssica Tavares</a:t>
            </a:r>
          </a:p>
          <a:p>
            <a:r>
              <a:rPr lang="pt-BR" dirty="0" smtClean="0"/>
              <a:t>Marcus Teles</a:t>
            </a:r>
            <a:endParaRPr lang="pt-BR" dirty="0" smtClean="0"/>
          </a:p>
          <a:p>
            <a:r>
              <a:rPr lang="pt-BR" dirty="0" smtClean="0"/>
              <a:t>Rodrigo </a:t>
            </a:r>
            <a:r>
              <a:rPr lang="pt-BR" dirty="0" err="1" smtClean="0"/>
              <a:t>Cayres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Evolução das baterias x Evolução dos dispositivos</a:t>
            </a:r>
          </a:p>
          <a:p>
            <a:r>
              <a:rPr lang="pt-BR" dirty="0" err="1" smtClean="0"/>
              <a:t>Smartphones</a:t>
            </a:r>
            <a:r>
              <a:rPr lang="pt-BR" dirty="0" smtClean="0"/>
              <a:t> com baixa autonomia</a:t>
            </a:r>
          </a:p>
          <a:p>
            <a:r>
              <a:rPr lang="pt-BR" dirty="0" smtClean="0"/>
              <a:t>A bateria está entre </a:t>
            </a:r>
            <a:r>
              <a:rPr lang="pt-BR" dirty="0" smtClean="0"/>
              <a:t>as maiores queixas dos consumidores</a:t>
            </a:r>
          </a:p>
          <a:p>
            <a:r>
              <a:rPr lang="pt-BR" dirty="0" smtClean="0"/>
              <a:t>Qualidades que mais importam na decisão de compra:</a:t>
            </a:r>
          </a:p>
          <a:p>
            <a:pPr lvl="1"/>
            <a:r>
              <a:rPr lang="pt-BR" dirty="0" smtClean="0"/>
              <a:t>71% bateria de longa duração</a:t>
            </a:r>
          </a:p>
          <a:p>
            <a:pPr lvl="1"/>
            <a:r>
              <a:rPr lang="pt-BR" dirty="0" smtClean="0"/>
              <a:t>57% acesso a internet</a:t>
            </a:r>
          </a:p>
          <a:p>
            <a:pPr lvl="1"/>
            <a:r>
              <a:rPr lang="pt-BR" dirty="0" smtClean="0"/>
              <a:t>41% câmera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Causa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600" dirty="0" smtClean="0"/>
              <a:t>Telas maiores, com múltiplas cores e níveis elevados de brilho</a:t>
            </a:r>
          </a:p>
          <a:p>
            <a:r>
              <a:rPr lang="pt-BR" sz="2600" dirty="0" err="1" smtClean="0"/>
              <a:t>Android</a:t>
            </a:r>
            <a:r>
              <a:rPr lang="pt-BR" sz="2600" dirty="0" smtClean="0"/>
              <a:t> consome 20% de bateria em </a:t>
            </a:r>
            <a:r>
              <a:rPr lang="pt-BR" sz="2600" dirty="0" err="1" smtClean="0"/>
              <a:t>stand-by</a:t>
            </a:r>
            <a:r>
              <a:rPr lang="pt-BR" sz="2600" dirty="0" smtClean="0"/>
              <a:t>, para garantir respostas imediatas quando solicitados</a:t>
            </a:r>
          </a:p>
          <a:p>
            <a:r>
              <a:rPr lang="pt-BR" sz="2600" dirty="0" smtClean="0"/>
              <a:t>Principais vilões</a:t>
            </a:r>
          </a:p>
          <a:p>
            <a:pPr lvl="1"/>
            <a:r>
              <a:rPr lang="pt-BR" dirty="0" err="1" smtClean="0"/>
              <a:t>Wi-fi</a:t>
            </a:r>
            <a:endParaRPr lang="pt-BR" dirty="0" smtClean="0"/>
          </a:p>
          <a:p>
            <a:pPr lvl="1"/>
            <a:r>
              <a:rPr lang="pt-BR" dirty="0" smtClean="0"/>
              <a:t>3G</a:t>
            </a:r>
          </a:p>
          <a:p>
            <a:pPr lvl="1"/>
            <a:r>
              <a:rPr lang="pt-BR" dirty="0" smtClean="0"/>
              <a:t>Sincronização de </a:t>
            </a:r>
            <a:r>
              <a:rPr lang="pt-BR" dirty="0" err="1" smtClean="0"/>
              <a:t>E-mails</a:t>
            </a:r>
            <a:endParaRPr lang="pt-BR" dirty="0" smtClean="0"/>
          </a:p>
          <a:p>
            <a:pPr lvl="1"/>
            <a:r>
              <a:rPr lang="pt-BR" dirty="0" smtClean="0"/>
              <a:t>Brilho</a:t>
            </a:r>
          </a:p>
          <a:p>
            <a:pPr lvl="1"/>
            <a:r>
              <a:rPr lang="pt-BR" dirty="0" smtClean="0"/>
              <a:t>GPS</a:t>
            </a:r>
          </a:p>
          <a:p>
            <a:pPr lvl="1"/>
            <a:endParaRPr lang="pt-BR" dirty="0" smtClean="0"/>
          </a:p>
          <a:p>
            <a:pPr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-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Recarregar </a:t>
            </a:r>
            <a:r>
              <a:rPr lang="pt-BR" dirty="0"/>
              <a:t>antes de </a:t>
            </a:r>
            <a:r>
              <a:rPr lang="pt-BR" dirty="0" smtClean="0"/>
              <a:t>acabar</a:t>
            </a:r>
            <a:endParaRPr lang="pt-BR" dirty="0"/>
          </a:p>
          <a:p>
            <a:r>
              <a:rPr lang="pt-BR" dirty="0" smtClean="0"/>
              <a:t>Desligar </a:t>
            </a:r>
            <a:r>
              <a:rPr lang="pt-BR" dirty="0"/>
              <a:t>as antenas de </a:t>
            </a:r>
            <a:r>
              <a:rPr lang="pt-BR" dirty="0" err="1"/>
              <a:t>wi-fi</a:t>
            </a:r>
            <a:r>
              <a:rPr lang="pt-BR" dirty="0"/>
              <a:t> e </a:t>
            </a:r>
            <a:r>
              <a:rPr lang="pt-BR" dirty="0" err="1"/>
              <a:t>bluetooth</a:t>
            </a:r>
            <a:r>
              <a:rPr lang="pt-BR" dirty="0"/>
              <a:t> quando não estiverem em uso.</a:t>
            </a:r>
          </a:p>
          <a:p>
            <a:r>
              <a:rPr lang="pt-BR" dirty="0" smtClean="0"/>
              <a:t>Diminuir </a:t>
            </a:r>
            <a:r>
              <a:rPr lang="pt-BR" dirty="0"/>
              <a:t>o brilho da tela.</a:t>
            </a:r>
            <a:endParaRPr lang="pt-BR" dirty="0"/>
          </a:p>
          <a:p>
            <a:r>
              <a:rPr lang="pt-BR" dirty="0" smtClean="0"/>
              <a:t>Encerrar </a:t>
            </a:r>
            <a:r>
              <a:rPr lang="pt-BR" dirty="0"/>
              <a:t>programas e aplicativos que não estão em uso.</a:t>
            </a:r>
            <a:endParaRPr lang="pt-BR" dirty="0"/>
          </a:p>
          <a:p>
            <a:r>
              <a:rPr lang="pt-BR" dirty="0" smtClean="0"/>
              <a:t>Ativar </a:t>
            </a:r>
            <a:r>
              <a:rPr lang="pt-BR" dirty="0"/>
              <a:t>o modo de “economia de energia</a:t>
            </a:r>
            <a:r>
              <a:rPr lang="pt-BR" dirty="0" smtClean="0"/>
              <a:t>”, </a:t>
            </a:r>
            <a:r>
              <a:rPr lang="pt-BR" dirty="0"/>
              <a:t>para diminuir a potência do processador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Abaixar </a:t>
            </a:r>
            <a:r>
              <a:rPr lang="pt-BR" dirty="0"/>
              <a:t>a </a:t>
            </a:r>
            <a:r>
              <a:rPr lang="pt-BR" dirty="0" smtClean="0"/>
              <a:t>temperatura</a:t>
            </a:r>
            <a:endParaRPr lang="pt-BR" dirty="0"/>
          </a:p>
          <a:p>
            <a:endParaRPr lang="pt-BR" dirty="0"/>
          </a:p>
          <a:p>
            <a:endParaRPr lang="pt-B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- Desenvolvedor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Multitarefa</a:t>
            </a:r>
          </a:p>
          <a:p>
            <a:r>
              <a:rPr lang="pt-BR" dirty="0" smtClean="0"/>
              <a:t>Reduzir a quantidade de loops</a:t>
            </a:r>
          </a:p>
          <a:p>
            <a:r>
              <a:rPr lang="pt-BR" dirty="0" smtClean="0"/>
              <a:t>Utilização de bibliotecas otimizadas para performance</a:t>
            </a:r>
          </a:p>
          <a:p>
            <a:r>
              <a:rPr lang="pt-BR" dirty="0" smtClean="0"/>
              <a:t>Utilização de algoritmos de alto desempenho</a:t>
            </a:r>
          </a:p>
          <a:p>
            <a:r>
              <a:rPr lang="pt-BR" dirty="0" smtClean="0"/>
              <a:t>Escolha de linguagem de programação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- Fabricante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Aumentar a eficiência da bateria</a:t>
            </a:r>
          </a:p>
          <a:p>
            <a:r>
              <a:rPr lang="pt-BR" dirty="0" err="1" smtClean="0"/>
              <a:t>Smartphones</a:t>
            </a:r>
            <a:r>
              <a:rPr lang="pt-BR" dirty="0" smtClean="0"/>
              <a:t> de núcleo duplo (ou quádruplo) podem ajudar a economizar energia</a:t>
            </a:r>
          </a:p>
          <a:p>
            <a:r>
              <a:rPr lang="pt-BR" dirty="0" smtClean="0"/>
              <a:t>Substituição da bateria de íon de lítio por outros materiais</a:t>
            </a:r>
          </a:p>
          <a:p>
            <a:r>
              <a:rPr lang="pt-BR" dirty="0" smtClean="0"/>
              <a:t>Carregamento por meio de ondas de rádio</a:t>
            </a:r>
            <a:endParaRPr lang="pt-BR" dirty="0" smtClean="0"/>
          </a:p>
          <a:p>
            <a:r>
              <a:rPr lang="pt-BR" dirty="0" smtClean="0"/>
              <a:t>Apple e Samsung estudam incluir baterias solares em </a:t>
            </a:r>
            <a:r>
              <a:rPr lang="pt-BR" dirty="0" err="1" smtClean="0"/>
              <a:t>smartphones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- Fabricante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Processadores ARM </a:t>
            </a:r>
            <a:r>
              <a:rPr lang="pt-BR" dirty="0" err="1" smtClean="0"/>
              <a:t>Cortex</a:t>
            </a:r>
            <a:r>
              <a:rPr lang="pt-BR" dirty="0" smtClean="0"/>
              <a:t>-A50 prometem o triplo de desempenho dos </a:t>
            </a:r>
            <a:r>
              <a:rPr lang="pt-BR" dirty="0" err="1" smtClean="0"/>
              <a:t>smartphones</a:t>
            </a:r>
            <a:r>
              <a:rPr lang="pt-BR" dirty="0" smtClean="0"/>
              <a:t> atuais</a:t>
            </a:r>
          </a:p>
          <a:p>
            <a:r>
              <a:rPr lang="pt-BR" dirty="0" err="1" smtClean="0"/>
              <a:t>Android</a:t>
            </a:r>
            <a:r>
              <a:rPr lang="pt-BR" dirty="0" smtClean="0"/>
              <a:t> </a:t>
            </a:r>
            <a:r>
              <a:rPr lang="pt-BR" dirty="0"/>
              <a:t>4.4 deve resolver problemas de desempenho em </a:t>
            </a:r>
            <a:r>
              <a:rPr lang="pt-BR" dirty="0" err="1"/>
              <a:t>smartphones</a:t>
            </a:r>
            <a:r>
              <a:rPr lang="pt-BR" dirty="0"/>
              <a:t> </a:t>
            </a:r>
            <a:r>
              <a:rPr lang="pt-BR" dirty="0" smtClean="0"/>
              <a:t>baratos</a:t>
            </a:r>
          </a:p>
          <a:p>
            <a:r>
              <a:rPr lang="pt-BR" dirty="0" smtClean="0"/>
              <a:t>Chip </a:t>
            </a:r>
            <a:r>
              <a:rPr lang="pt-BR" dirty="0" smtClean="0"/>
              <a:t>economiza energia arredondando contas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http://mobilexpert.com.br/smartphones/materias/6634/pesquisa-aponta-bateria-como-fator-mais-decisivo-para-o-consumidor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http://www.tecmundo.com.br/bateria/42200-por-que-as-baterias-de-muitos-celulares-nao-duram-mais-do-que-um-dia-.htm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http://www.sonymobile.com/br/support/discover-more/optimise-battery-performance/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http://www.anid.com.br/site/index.</a:t>
            </a:r>
            <a:r>
              <a:rPr lang="pt-BR" dirty="0" err="1" smtClean="0">
                <a:hlinkClick r:id="rId5"/>
              </a:rPr>
              <a:t>php</a:t>
            </a:r>
            <a:r>
              <a:rPr lang="pt-BR" dirty="0" smtClean="0">
                <a:hlinkClick r:id="rId5"/>
              </a:rPr>
              <a:t>/ultimas/2079-</a:t>
            </a:r>
            <a:r>
              <a:rPr lang="pt-BR" dirty="0" err="1" smtClean="0">
                <a:hlinkClick r:id="rId5"/>
              </a:rPr>
              <a:t>saiba-por-que-a-bateria-do-seu-smartphone-dura</a:t>
            </a:r>
            <a:r>
              <a:rPr lang="pt-BR" dirty="0" smtClean="0">
                <a:hlinkClick r:id="rId5"/>
              </a:rPr>
              <a:t>-pouco.html</a:t>
            </a:r>
            <a:endParaRPr lang="pt-BR" dirty="0" smtClean="0"/>
          </a:p>
          <a:p>
            <a:r>
              <a:rPr lang="pt-BR" dirty="0" smtClean="0">
                <a:hlinkClick r:id="rId6"/>
              </a:rPr>
              <a:t>http://escolhafacil.net/como-aumentar-a-vida-util-da-bateria/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278</TotalTime>
  <Words>269</Words>
  <Application>Microsoft Office PowerPoint</Application>
  <PresentationFormat>Apresentação na tela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Balcão Envidraçado</vt:lpstr>
      <vt:lpstr>Eficiência Energética</vt:lpstr>
      <vt:lpstr>Problema</vt:lpstr>
      <vt:lpstr>Causa</vt:lpstr>
      <vt:lpstr>Soluções - Usuário</vt:lpstr>
      <vt:lpstr>Soluções - Desenvolvedor</vt:lpstr>
      <vt:lpstr>Soluções - Fabricante</vt:lpstr>
      <vt:lpstr>Soluções - Fabricante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Hortência Campos</dc:creator>
  <cp:lastModifiedBy>Hortência Campos</cp:lastModifiedBy>
  <cp:revision>31</cp:revision>
  <dcterms:created xsi:type="dcterms:W3CDTF">2014-01-23T00:01:13Z</dcterms:created>
  <dcterms:modified xsi:type="dcterms:W3CDTF">2014-01-23T23:25:46Z</dcterms:modified>
</cp:coreProperties>
</file>