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0" autoAdjust="0"/>
  </p:normalViewPr>
  <p:slideViewPr>
    <p:cSldViewPr snapToGrid="0" snapToObjects="1"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用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333375"/>
            <a:ext cx="161766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PPT用Logo封面底图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0"/>
            <a:ext cx="91709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52554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310855"/>
            <a:ext cx="5334000" cy="60800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Arial" panose="020B0604020202020204"/>
                <a:cs typeface="Arial" panose="020B0604020202020204"/>
              </a:defRPr>
            </a:lvl1pPr>
          </a:lstStyle>
          <a:p>
            <a:pPr>
              <a:defRPr/>
            </a:pPr>
            <a:fld id="{13D83298-4DFB-44EB-88F4-D24C88E026C8}" type="datetimeFigureOut">
              <a:rPr lang="zh-CN" altLang="en-US"/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1EF3-166A-419F-8EBC-EDCB36E373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08E69-4806-429B-B4C3-C98A8AF914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58679-081D-43FA-A3D8-AC2407C0C8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76098-276D-4BA9-AB23-0A33B80585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AF8B6-85DA-4304-A458-9337AB7E15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用Logo底图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3003550"/>
            <a:ext cx="3424237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PPT用Logo右上角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0"/>
            <a:ext cx="19224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333"/>
            <a:ext cx="6555409" cy="85179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9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8348"/>
            <a:ext cx="8229600" cy="476781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BA88E-4EC5-4500-82BE-A020315D094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063D9-6888-489F-B2AE-32270BEB20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A3CC-A0E7-4C9B-96D7-8E1938D026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21EF-5D8A-4413-8497-31BC2BAE4E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86BFA-2614-4E31-A592-367C0DBE46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8834-E7F6-4435-845C-1858506A62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9DFBD-89B9-4413-A651-F4369E0D5F2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3BA9-8709-4503-BE26-2931D4394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95A87-7202-4E80-8FB1-DCDAFB091A6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5291-929D-4887-89EE-BE744645E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64C86-F964-42EE-A7CE-B31BD814E43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27ABD-F68A-409D-B758-1BCDF41B50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645E9-68FF-4E5C-887D-9B81037B2DD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D725A-C277-4FD1-B9CE-83EB458FEB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464B6-D083-493F-8D9D-4687609CB5B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EBA6-6D6E-451E-9C7D-8D169D75C8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F5B0AE-BC30-453E-AC79-1F19C52038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A64D29-16BA-425E-B7E7-FFCC4B7F54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何剑</a:t>
            </a:r>
            <a:r>
              <a:rPr lang="en-US" altLang="zh-CN" dirty="0" smtClean="0"/>
              <a:t>, </a:t>
            </a:r>
            <a:r>
              <a:rPr lang="zh-CN" altLang="en-US" dirty="0" smtClean="0"/>
              <a:t>陶信东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张海鹏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2018.3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工作总结及计划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2260"/>
            <a:ext cx="6555105" cy="746760"/>
          </a:xfrm>
        </p:spPr>
        <p:txBody>
          <a:bodyPr/>
          <a:p>
            <a:r>
              <a:rPr lang="zh-CN" altLang="en-US"/>
              <a:t>胸部</a:t>
            </a:r>
            <a:r>
              <a:rPr lang="en-US" altLang="zh-CN"/>
              <a:t>X</a:t>
            </a:r>
            <a:r>
              <a:rPr lang="zh-CN" altLang="en-US"/>
              <a:t>光图像分割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970" y="1578610"/>
            <a:ext cx="4688840" cy="2313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90" y="1555750"/>
            <a:ext cx="4009390" cy="2336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60" y="4198620"/>
            <a:ext cx="83172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0" hangingPunct="0"/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现有图像分割模型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FCN</a:t>
            </a:r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(缺点)</a:t>
            </a:r>
            <a:endParaRPr lang="en-US" altLang="zh-CN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en-US" altLang="zh-CN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eaLnBrk="0" hangingPunct="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得到的结果不够精细. 上采样的结果还是比较模糊和平滑，对图像中的细节</a:t>
            </a:r>
            <a:r>
              <a:rPr lang="zh-CN" altLang="en-US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</a:t>
            </a:r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不敏感.</a:t>
            </a:r>
            <a:endParaRPr lang="en-US" altLang="zh-CN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eaLnBrk="0" hangingPunct="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是对各个像素进行分类，忽略了在通常的基于像素分类的分割方法中使用的空间规整（spatial regularization）步骤，缺乏空间一致性.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675"/>
            <a:ext cx="6555105" cy="601345"/>
          </a:xfrm>
        </p:spPr>
        <p:txBody>
          <a:bodyPr>
            <a:normAutofit fontScale="90000"/>
          </a:bodyPr>
          <a:p>
            <a:r>
              <a:rPr lang="en-US" altLang="zh-CN"/>
              <a:t>TODO: </a:t>
            </a:r>
            <a:r>
              <a:rPr lang="zh-CN" altLang="en-US"/>
              <a:t>技术方案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eeplab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58265"/>
            <a:ext cx="8230235" cy="4357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740" y="5843905"/>
            <a:ext cx="8213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DeepLabv+:  state-of-the-art performance on the PASCAL VOC 2012 semantic image segmentation benchmark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8295"/>
            <a:ext cx="6555105" cy="720725"/>
          </a:xfrm>
        </p:spPr>
        <p:txBody>
          <a:bodyPr/>
          <a:p>
            <a:r>
              <a:rPr lang="zh-CN" altLang="en-US"/>
              <a:t>图像部位及模糊图像分类</a:t>
            </a:r>
            <a:endParaRPr lang="zh-CN" altLang="en-US"/>
          </a:p>
        </p:txBody>
      </p:sp>
      <p:pic>
        <p:nvPicPr>
          <p:cNvPr id="1026" name="Picture 2" descr="C:\Users\Win\Desktop\dws.pn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" y="1174115"/>
            <a:ext cx="3263265" cy="422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0" y="1333500"/>
            <a:ext cx="4552315" cy="2827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9875" y="4998720"/>
            <a:ext cx="434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用的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模型 MobileNet.</a:t>
            </a:r>
            <a:endParaRPr lang="zh-CN" altLang="en-US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395" y="5528310"/>
            <a:ext cx="645033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对含有交叉部位的图像分类性能较差，泛化能力不强.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对于质控模糊图像分类性能较差.</a:t>
            </a:r>
            <a:endParaRPr lang="zh-CN" altLang="en-US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4970"/>
            <a:ext cx="6555105" cy="654050"/>
          </a:xfrm>
        </p:spPr>
        <p:txBody>
          <a:bodyPr/>
          <a:p>
            <a:r>
              <a:rPr lang="en-US" altLang="zh-CN"/>
              <a:t>TODO: </a:t>
            </a:r>
            <a:r>
              <a:rPr lang="zh-CN" altLang="en-US"/>
              <a:t>技术方案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198"/>
            <a:ext cx="8229600" cy="4767815"/>
          </a:xfrm>
        </p:spPr>
        <p:txBody>
          <a:bodyPr/>
          <a:p>
            <a:pPr latinLnBrk="0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</a:rPr>
              <a:t>尝试提取dcm文件tag(BodyPartExamined)信息,采用word-embedding 的方法，将提取</a:t>
            </a: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</a:rPr>
              <a:t>到的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</a:rPr>
              <a:t>信息加入到网络中进行训练.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</a:endParaRPr>
          </a:p>
          <a:p>
            <a:pPr latinLnBrk="0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sym typeface="+mn-ea"/>
              </a:rPr>
              <a:t>尝试采用Hinton新提出的Capsule-Network, 胶囊网络能够更多的关注到 </a:t>
            </a: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  <a:sym typeface="+mn-ea"/>
              </a:rPr>
              <a:t>对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sym typeface="+mn-ea"/>
              </a:rPr>
              <a:t>象的大小、位置，方向以及对象内部结构之间的关系属性.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 sz="2000">
              <a:solidFill>
                <a:srgbClr val="00009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psule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2959735"/>
            <a:ext cx="7488555" cy="2011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835" y="5093335"/>
            <a:ext cx="78587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latinLnBrk="0" hangingPunct="1">
              <a:lnSpc>
                <a:spcPts val="3200"/>
              </a:lnSpc>
            </a:pPr>
            <a:r>
              <a:rPr lang="en-US" altLang="zh-CN" sz="2000" b="1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 模糊图像分类：</a:t>
            </a:r>
            <a:endParaRPr lang="en-US" altLang="zh-CN" sz="2000" b="1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尝试采用其他模型训练，如ResNet, DenseNet等.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调研模糊图像分类算法及评价标准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Normal vs Abnormal</a:t>
            </a:r>
            <a:endParaRPr lang="zh-CN" altLang="en-US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22415"/>
            <a:ext cx="6705600" cy="242887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364896" y="2569489"/>
            <a:ext cx="1411356" cy="9347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86808" y="4635364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现有正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异常分类框架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5388770"/>
            <a:ext cx="47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对于微小病灶容易忽略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分类网络的学习缺乏指导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TODO: </a:t>
            </a:r>
            <a:r>
              <a:rPr lang="zh-CN" altLang="en-US" dirty="0" smtClean="0"/>
              <a:t>技术方案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870" y="1838739"/>
            <a:ext cx="8338930" cy="3573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0339" y="5486400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MIL</a:t>
            </a:r>
            <a:r>
              <a:rPr lang="zh-CN" altLang="en-US" dirty="0" smtClean="0"/>
              <a:t>的胸片分类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TODO: </a:t>
            </a:r>
            <a:r>
              <a:rPr lang="zh-CN" altLang="en-US" dirty="0" smtClean="0"/>
              <a:t>技术方案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52331"/>
            <a:ext cx="8030908" cy="40495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45634" y="5526157"/>
            <a:ext cx="384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机制的胸片分类模型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病灶检测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9848" y="2395331"/>
            <a:ext cx="7191274" cy="36259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7354" y="6115153"/>
            <a:ext cx="38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目标</a:t>
            </a:r>
            <a:r>
              <a:rPr lang="zh-CN" altLang="en-US" dirty="0" smtClean="0"/>
              <a:t>检测网络的病灶检测方法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9848" y="1222513"/>
            <a:ext cx="67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现有方法严重依赖图像的边框标注，而大量图像只含有标签，如何利用这些图像训练检测网络？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TODO: </a:t>
            </a:r>
            <a:r>
              <a:rPr lang="zh-CN" altLang="en-US" dirty="0" smtClean="0"/>
              <a:t>技术方案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704" y="1833938"/>
            <a:ext cx="4894940" cy="39563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704" y="6052139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Joint weakly and semi-supervised </a:t>
            </a:r>
            <a:r>
              <a:rPr lang="en-US" altLang="zh-CN" dirty="0"/>
              <a:t>network </a:t>
            </a:r>
            <a:r>
              <a:rPr lang="en-US" altLang="zh-CN" dirty="0" smtClean="0"/>
              <a:t>architecture for lesion detection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351104" y="2524539"/>
            <a:ext cx="2514600" cy="23356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基于多示例学习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可以</a:t>
            </a:r>
            <a:r>
              <a:rPr lang="zh-CN" altLang="en-US" dirty="0" smtClean="0"/>
              <a:t>同时利用边框标注与只有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报告信息抽取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89327"/>
            <a:ext cx="6450904" cy="426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8356" y="5521107"/>
            <a:ext cx="60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可以根据文本报告自动为每张图像打上正常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异常标签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012609" y="3130826"/>
            <a:ext cx="1013791" cy="646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130905" y="2832652"/>
            <a:ext cx="954157" cy="1381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的抽取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报告拼写</a:t>
            </a:r>
            <a:r>
              <a:rPr lang="zh-CN" altLang="en-US" dirty="0"/>
              <a:t>检查</a:t>
            </a:r>
            <a:endParaRPr lang="zh-CN" altLang="en-US" dirty="0"/>
          </a:p>
        </p:txBody>
      </p:sp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0" y="944616"/>
            <a:ext cx="3946868" cy="31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9934"/>
            <a:ext cx="26003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6210"/>
            <a:ext cx="31623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8877"/>
            <a:ext cx="3667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7" y="4290241"/>
            <a:ext cx="72675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1" y="4979167"/>
            <a:ext cx="675322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74704"/>
            <a:ext cx="25717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0" y="5563629"/>
            <a:ext cx="7296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TODO: </a:t>
            </a:r>
            <a:r>
              <a:rPr lang="zh-CN" altLang="en-US" dirty="0" smtClean="0"/>
              <a:t>报告辅助生成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349"/>
            <a:ext cx="4399005" cy="3497856"/>
          </a:xfrm>
        </p:spPr>
        <p:txBody>
          <a:bodyPr/>
          <a:lstStyle/>
          <a:p>
            <a:r>
              <a:rPr lang="zh-CN" altLang="en-US" dirty="0" smtClean="0"/>
              <a:t>描</a:t>
            </a:r>
            <a:r>
              <a:rPr lang="zh-CN" altLang="en-US" dirty="0"/>
              <a:t>述部</a:t>
            </a:r>
            <a:r>
              <a:rPr lang="zh-CN" altLang="en-US" dirty="0" smtClean="0"/>
              <a:t>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诊</a:t>
            </a:r>
            <a:r>
              <a:rPr lang="zh-CN" altLang="en-US" dirty="0"/>
              <a:t>断部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诊</a:t>
            </a:r>
            <a:r>
              <a:rPr lang="zh-CN" altLang="en-US" dirty="0"/>
              <a:t>断部</a:t>
            </a:r>
            <a:r>
              <a:rPr lang="zh-CN" altLang="en-US" dirty="0" smtClean="0"/>
              <a:t>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描</a:t>
            </a:r>
            <a:r>
              <a:rPr lang="zh-CN" altLang="en-US" dirty="0"/>
              <a:t>述部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dirty="0" smtClean="0"/>
              <a:t>Attention </a:t>
            </a:r>
            <a:r>
              <a:rPr lang="en-US" dirty="0"/>
              <a:t>Model</a:t>
            </a:r>
            <a:endParaRPr lang="en-US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876491"/>
            <a:ext cx="3749159" cy="55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WPS 演示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</vt:lpstr>
      <vt:lpstr>Wingdings</vt:lpstr>
      <vt:lpstr>Times New Roman</vt:lpstr>
      <vt:lpstr>Arial Unicode MS</vt:lpstr>
      <vt:lpstr>Calibri</vt:lpstr>
      <vt:lpstr>Trebuchet MS</vt:lpstr>
      <vt:lpstr>Tw Cen MT Condensed Extra Bold</vt:lpstr>
      <vt:lpstr>Utsaah</vt:lpstr>
      <vt:lpstr>Vijaya</vt:lpstr>
      <vt:lpstr>Viner Hand ITC</vt:lpstr>
      <vt:lpstr>Tw Cen MT Condensed</vt:lpstr>
      <vt:lpstr>Tera Special</vt:lpstr>
      <vt:lpstr>Stencil Std</vt:lpstr>
      <vt:lpstr>Rockwell Condensed</vt:lpstr>
      <vt:lpstr>Raavi</vt:lpstr>
      <vt:lpstr>Rage Italic</vt:lpstr>
      <vt:lpstr>华文彩云</vt:lpstr>
      <vt:lpstr>幼圆</vt:lpstr>
      <vt:lpstr>Office 主题</vt:lpstr>
      <vt:lpstr>工作总结及计划</vt:lpstr>
      <vt:lpstr>Normal vs Abnormal</vt:lpstr>
      <vt:lpstr>TODO: 技术方案1</vt:lpstr>
      <vt:lpstr>TODO: 技术方案2</vt:lpstr>
      <vt:lpstr>病灶检测</vt:lpstr>
      <vt:lpstr>TODO: 技术方案</vt:lpstr>
      <vt:lpstr>报告信息抽取</vt:lpstr>
      <vt:lpstr>报告拼写检查</vt:lpstr>
      <vt:lpstr>TODO: 报告辅助生成</vt:lpstr>
      <vt:lpstr>胸部X光图像分割</vt:lpstr>
      <vt:lpstr>TODO: 技术方案</vt:lpstr>
      <vt:lpstr>图像部位及模糊图像分类</vt:lpstr>
      <vt:lpstr>TODO: 技术方案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keywords>C_Unrestricted</cp:keywords>
  <cp:lastModifiedBy>追寻</cp:lastModifiedBy>
  <cp:revision>260</cp:revision>
  <dcterms:created xsi:type="dcterms:W3CDTF">2015-09-13T05:21:00Z</dcterms:created>
  <dcterms:modified xsi:type="dcterms:W3CDTF">2018-03-27T13:46:23Z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  <property fmtid="{D5CDD505-2E9C-101B-9397-08002B2CF9AE}" pid="3" name="Document Confidentiality">
    <vt:lpwstr>Unrestricted</vt:lpwstr>
  </property>
</Properties>
</file>