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848400"/>
            <a:ext cx="822924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84840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84840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584000" y="1357920"/>
            <a:ext cx="5975280" cy="47674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584000" y="1357920"/>
            <a:ext cx="5975280" cy="4767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197280"/>
            <a:ext cx="6554880" cy="39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84840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84840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848400"/>
            <a:ext cx="822924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848400"/>
            <a:ext cx="822924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84840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84840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584000" y="1357920"/>
            <a:ext cx="5975280" cy="47674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584000" y="1357920"/>
            <a:ext cx="5975280" cy="4767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97280"/>
            <a:ext cx="6554880" cy="39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84840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47674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84840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358280"/>
            <a:ext cx="401580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848400"/>
            <a:ext cx="8229240" cy="22737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7175520" y="333360"/>
            <a:ext cx="1617480" cy="588600"/>
          </a:xfrm>
          <a:prstGeom prst="rect">
            <a:avLst/>
          </a:prstGeom>
          <a:ln>
            <a:noFill/>
          </a:ln>
        </p:spPr>
      </p:pic>
      <p:pic>
        <p:nvPicPr>
          <p:cNvPr id="1" name="图片 8" descr=""/>
          <p:cNvPicPr/>
          <p:nvPr/>
        </p:nvPicPr>
        <p:blipFill>
          <a:blip r:embed="rId3"/>
          <a:stretch/>
        </p:blipFill>
        <p:spPr>
          <a:xfrm>
            <a:off x="0" y="4349880"/>
            <a:ext cx="9170640" cy="25300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952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6CB0CF-4EE8-4AF0-ACD1-2C0CBEBC833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6" descr=""/>
          <p:cNvPicPr/>
          <p:nvPr/>
        </p:nvPicPr>
        <p:blipFill>
          <a:blip r:embed="rId2"/>
          <a:stretch/>
        </p:blipFill>
        <p:spPr>
          <a:xfrm>
            <a:off x="5262480" y="3003480"/>
            <a:ext cx="3423960" cy="3454200"/>
          </a:xfrm>
          <a:prstGeom prst="rect">
            <a:avLst/>
          </a:prstGeom>
          <a:ln>
            <a:noFill/>
          </a:ln>
        </p:spPr>
      </p:pic>
      <p:pic>
        <p:nvPicPr>
          <p:cNvPr id="42" name="图片 7" descr=""/>
          <p:cNvPicPr/>
          <p:nvPr/>
        </p:nvPicPr>
        <p:blipFill>
          <a:blip r:embed="rId3"/>
          <a:stretch/>
        </p:blipFill>
        <p:spPr>
          <a:xfrm>
            <a:off x="7232760" y="0"/>
            <a:ext cx="1922040" cy="7506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6554880" cy="851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358280"/>
            <a:ext cx="8229240" cy="47674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Second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Third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Fourth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Fifth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Sixth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Seventh Outline Level</a:t>
            </a:r>
            <a:r>
              <a:rPr b="0" lang="zh-C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单击此处编辑母版文本样式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四级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五级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EB749E-3336-4746-87CE-1CBA4B36586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yulequan/face-alignment-in-3000fps" TargetMode="External"/><Relationship Id="rId2" Type="http://schemas.openxmlformats.org/officeDocument/2006/relationships/hyperlink" Target="https://github.com/yulequan/face-alignment-in-3000fps" TargetMode="External"/><Relationship Id="rId3" Type="http://schemas.openxmlformats.org/officeDocument/2006/relationships/hyperlink" Target="https://github.com/jwyang/face-alignment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nada.kth.se/~vahidk/face_ert.html" TargetMode="External"/><Relationship Id="rId2" Type="http://schemas.openxmlformats.org/officeDocument/2006/relationships/hyperlink" Target="http://www.nada.kth.se/~vahidk/face_ert.html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cs.nott.ac.uk/~yzt/&#160;" TargetMode="External"/><Relationship Id="rId2" Type="http://schemas.openxmlformats.org/officeDocument/2006/relationships/hyperlink" Target="http://www.cs.nott.ac.uk/~yzt/&#160;" TargetMode="External"/><Relationship Id="rId3" Type="http://schemas.openxmlformats.org/officeDocument/2006/relationships/hyperlink" Target="http://www.cs.nott.ac.uk/~yzt/&#160;" TargetMode="External"/><Relationship Id="rId4" Type="http://schemas.openxmlformats.org/officeDocument/2006/relationships/hyperlink" Target="http://www.cs.nott.ac.uk/~yzt/&#160;" TargetMode="External"/><Relationship Id="rId5" Type="http://schemas.openxmlformats.org/officeDocument/2006/relationships/hyperlink" Target="http://mmlab.ie.cuhk.edu.hk/projects/CFSS.html" TargetMode="External"/><Relationship Id="rId6" Type="http://schemas.openxmlformats.org/officeDocument/2006/relationships/hyperlink" Target="https://github.com/zhusz/CVPR15-CFSS" TargetMode="External"/><Relationship Id="rId7" Type="http://schemas.openxmlformats.org/officeDocument/2006/relationships/hyperlink" Target="https://github.com/zhusz/CVPR15-CFSS" TargetMode="External"/><Relationship Id="rId8" Type="http://schemas.openxmlformats.org/officeDocument/2006/relationships/hyperlink" Target="https://github.com/zhusz/CVPR15-CFSS" TargetMode="External"/><Relationship Id="rId9" Type="http://schemas.openxmlformats.org/officeDocument/2006/relationships/hyperlink" Target="http://mmlab.ie.cuhk.edu.hk/projects/CFSS/model.tar.gz" TargetMode="External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467680" y="3310920"/>
            <a:ext cx="2990160" cy="607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2018.04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85800" y="2130480"/>
            <a:ext cx="77720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2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Image Key-points Location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5760" y="386640"/>
            <a:ext cx="6810480" cy="694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Face Alignment at 3000 FPS via Regressing Local Binary Features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
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       ------ LBF Algorithm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786840" y="4635360"/>
            <a:ext cx="2365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现有正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异常分类框架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30840" y="5203800"/>
            <a:ext cx="850176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landmark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个数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每个关键点对应一个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feature mapping. 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代表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stage.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每个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stage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先用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ensemble trees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学习出每个关键点的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feature mapping 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然后根据计算出所有的关键点的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特征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连接成为一维特征向量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结合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target shape increments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，用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linear regression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学习出线性投影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457200" y="1311480"/>
            <a:ext cx="8229240" cy="369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438480"/>
            <a:ext cx="6554880" cy="61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code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210480" y="5486400"/>
            <a:ext cx="3021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基于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的胸片分类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1358280"/>
            <a:ext cx="8229240" cy="4767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1"/>
              </a:rPr>
              <a:t>https://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2"/>
              </a:rPr>
              <a:t>github.com/yulequan/face-alignment-in-3000fps</a:t>
            </a:r>
            <a:r>
              <a:rPr b="0" lang="zh-C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(C++)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3"/>
              </a:rPr>
              <a:t>https://github.com/jwyang/face-alignment</a:t>
            </a:r>
            <a:r>
              <a:rPr b="0" lang="zh-C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   (matlab)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428040"/>
            <a:ext cx="6554880" cy="620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One Millisecond Face Alignment with an Ensemble of Regression Trees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
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     ------ ERF Algorithm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345760" y="5526000"/>
            <a:ext cx="3846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基于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attention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机制的胸片分类模型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57200" y="1358280"/>
            <a:ext cx="8229240" cy="4767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文章有提供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dlib c++ library.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试用效果很好啊。</a:t>
            </a:r>
            <a:r>
              <a:rPr b="0" lang="zh-C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  <a:hlinkClick r:id="rId1"/>
              </a:rPr>
              <a:t>http</a:t>
            </a:r>
            <a:r>
              <a:rPr b="0" lang="zh-CN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  <a:hlinkClick r:id="rId2"/>
              </a:rPr>
              <a:t>://www.nada.kth.se/~vahidk/face_ert.html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不过是依靠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dlib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库的，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dlib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库感觉和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opencv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同性质的库，个人感觉代码写的很乱，看不懂，不过试用效果不错，我用了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opencv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的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harr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检测器检测摄像头采集图像里面的脸，然后用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dlib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的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shape predictor 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去检测关键点，效果感觉很好，而且速度也很快。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不过再试用训练的时候卡在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dlib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配置上了，读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PNG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和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JPEG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出问题了，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http://dlib.net/compile.html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说要把一个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external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文件夹源码加入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project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，我没搞定。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97280"/>
            <a:ext cx="6554880" cy="851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CVPR2015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447280" y="6115320"/>
            <a:ext cx="3875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基于目标检测网络的病灶检测方法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457200" y="1049040"/>
            <a:ext cx="8229240" cy="507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[1] Zhu, Shizhan, et al. "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Face Alignment by Coarse-to-Fine Shape Searching.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" </a:t>
            </a:r>
            <a:r>
              <a:rPr b="0" i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Proceedings of the IEEE Conference on Computer Vision and Pattern Recognition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. 2015.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（有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MATLAB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源码）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[2] Lee, Donghoon, Hyunsin Park, and Chang D. Yoo. "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Face Alignment using Cascade Gaussian Process Regression Trees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." </a:t>
            </a:r>
            <a:r>
              <a:rPr b="0" i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Proceedings of the IEEE Conference on Computer Vision and Pattern Recognition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. 2015.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[3] Tzimiropoulos, Georgios. "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Project-out cascaded regression with an application to face alignment.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" </a:t>
            </a:r>
            <a:r>
              <a:rPr b="0" i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Proceedings of the IEEE Conference on Computer Vision and Pattern Recognition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. 2015. (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有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MATLAB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代码，核心部分为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mexw64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文件）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[4] Zulqarnain Gilani, Syed, Faisal Shafait, and Ajmal Mian. "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Shape-Based Automatic Detection of a Large Number of 3D Facial Landmarks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." </a:t>
            </a:r>
            <a:r>
              <a:rPr b="0" i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Proceedings of the IEEE Conference on Computer Vision and Pattern Recognition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. 2015.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5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97280"/>
            <a:ext cx="6554880" cy="851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Project-Out Cascaded Regression with an application to Face Alignment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
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	</a:t>
            </a:r>
            <a:r>
              <a:rPr b="1" lang="zh-CN" sz="1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   ------ PO-CR Algorithm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391040"/>
            <a:ext cx="8229240" cy="473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Project homepage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：    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  <a:hlinkClick r:id="rId1"/>
              </a:rPr>
              <a:t>http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  <a:hlinkClick r:id="rId2"/>
              </a:rPr>
              <a:t>://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  <a:hlinkClick r:id="rId3"/>
              </a:rPr>
              <a:t>www.cs.nott.ac.uk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  <a:hlinkClick r:id="rId4"/>
              </a:rPr>
              <a:t>/~yzt/ 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Face Alignment by Coarse-to-Fine Shape Searching (CFSS Algorithm)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r>
              <a:rPr b="0" lang="zh-C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​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5"/>
              </a:rPr>
              <a:t>http://mmlab.ie.cuhk.edu.hk/projects/CFSS.html</a:t>
            </a:r>
            <a:r>
              <a:rPr b="0" lang="zh-C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r>
              <a:rPr b="0" lang="zh-C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Matlab code: 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6"/>
              </a:rPr>
              <a:t> 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7"/>
              </a:rPr>
              <a:t>https://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8"/>
              </a:rPr>
              <a:t>github.com/zhusz/CVPR15-CFSS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r>
              <a:rPr b="0" lang="zh-C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看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readme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文件里面需要补充数据，，，额，代码比较多， 好像有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lib-svm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sift.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readme 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文件里面说训练至少需要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20G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的内存，，，惊呆了。。。 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"Training typically requests at least 20 GB of memory (based on the default parameters settings)."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有他们训练好的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model</a:t>
            </a: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下载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r>
              <a:rPr b="0" lang="zh-C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 </a:t>
            </a:r>
            <a:r>
              <a:rPr b="0" lang="zh-CN" sz="1600" spc="-1" strike="noStrike" u="sng">
                <a:solidFill>
                  <a:srgbClr val="5959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  <a:hlinkClick r:id="rId9"/>
              </a:rPr>
              <a:t>http://mmlab.ie.cuhk.edu.hk/projects/CFSS/model.tar.gz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  <a:p>
            <a:pPr>
              <a:lnSpc>
                <a:spcPct val="100000"/>
              </a:lnSpc>
            </a:pPr>
            <a:r>
              <a:rPr b="0" lang="zh-C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软雅黑"/>
              </a:rPr>
              <a:t>
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LibreOffice/5.1.6.2$Linux_X86_64 LibreOffice_project/10m0$Build-2</Application>
  <Words>560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2015-09-13T05:21:00Z</dcterms:created>
  <dc:creator>wang</dc:creator>
  <dc:description/>
  <cp:keywords>C_Unrestricted</cp:keywords>
  <dc:language>en-US</dc:language>
  <cp:lastModifiedBy/>
  <dcterms:modified xsi:type="dcterms:W3CDTF">2018-06-08T10:10:04Z</dcterms:modified>
  <cp:revision>266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Document Confidentiality">
    <vt:lpwstr>Unrestricted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2052-10.1.0.7223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