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napToGrid="0" snapToObjects="1">
      <p:cViewPr varScale="1">
        <p:scale>
          <a:sx n="98" d="100"/>
          <a:sy n="98" d="100"/>
        </p:scale>
        <p:origin x="-18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用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333375"/>
            <a:ext cx="161766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PPT用Logo封面底图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0"/>
            <a:ext cx="91709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52554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310855"/>
            <a:ext cx="5334000" cy="60800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Arial" panose="020B0604020202020204"/>
                <a:cs typeface="Arial" panose="020B0604020202020204"/>
              </a:defRPr>
            </a:lvl1pPr>
          </a:lstStyle>
          <a:p>
            <a:pPr>
              <a:defRPr/>
            </a:pPr>
            <a:fld id="{13D83298-4DFB-44EB-88F4-D24C88E026C8}" type="datetimeFigureOut">
              <a:rPr lang="zh-CN" altLang="en-US"/>
              <a:t>2018/4/18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1EF3-166A-419F-8EBC-EDCB36E373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08E69-4806-429B-B4C3-C98A8AF91466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8679-081D-43FA-A3D8-AC2407C0C8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76098-276D-4BA9-AB23-0A33B8058510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AF8B6-85DA-4304-A458-9337AB7E150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用Logo底图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3003550"/>
            <a:ext cx="3424237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PPT用Logo右上角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0"/>
            <a:ext cx="19224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333"/>
            <a:ext cx="6555409" cy="85179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9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8348"/>
            <a:ext cx="8229600" cy="476781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BA88E-4EC5-4500-82BE-A020315D094C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063D9-6888-489F-B2AE-32270BEB20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A3CC-A0E7-4C9B-96D7-8E1938D02681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21EF-5D8A-4413-8497-31BC2BAE4E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86BFA-2614-4E31-A592-367C0DBE46E1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88834-E7F6-4435-845C-1858506A62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9DFBD-89B9-4413-A651-F4369E0D5F28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3BA9-8709-4503-BE26-2931D4394A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95A87-7202-4E80-8FB1-DCDAFB091A6B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5291-929D-4887-89EE-BE744645E4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64C86-F964-42EE-A7CE-B31BD814E436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7ABD-F68A-409D-B758-1BCDF41B50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645E9-68FF-4E5C-887D-9B81037B2DDA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D725A-C277-4FD1-B9CE-83EB458FEB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64B6-D083-493F-8D9D-4687609CB5B7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EBA6-6D6E-451E-9C7D-8D169D75C8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F5B0AE-BC30-453E-AC79-1F19C5203877}" type="datetimeFigureOut">
              <a:rPr lang="zh-CN" altLang="en-US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A64D29-16BA-425E-B7E7-FFCC4B7F54B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yang/face-alignment" TargetMode="External"/><Relationship Id="rId2" Type="http://schemas.openxmlformats.org/officeDocument/2006/relationships/hyperlink" Target="https://github.com/yulequan/face-alignment-in-3000f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da.kth.se/~vahidk/face_e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mlab.ie.cuhk.edu.hk/projects/CFSS.html" TargetMode="External"/><Relationship Id="rId2" Type="http://schemas.openxmlformats.org/officeDocument/2006/relationships/hyperlink" Target="http://www.cs.nott.ac.uk/~yzt/&#160;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mlab.ie.cuhk.edu.hk/projects/CFSS/model.tar.gz" TargetMode="External"/><Relationship Id="rId4" Type="http://schemas.openxmlformats.org/officeDocument/2006/relationships/hyperlink" Target="https://github.com/zhusz/CVPR15-CF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67739" y="3310855"/>
            <a:ext cx="2990461" cy="608002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2018.04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Key-points Location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2260"/>
            <a:ext cx="6555105" cy="746760"/>
          </a:xfrm>
        </p:spPr>
        <p:txBody>
          <a:bodyPr/>
          <a:lstStyle/>
          <a:p>
            <a:r>
              <a:rPr lang="zh-CN" altLang="en-US"/>
              <a:t>胸部</a:t>
            </a:r>
            <a:r>
              <a:rPr lang="en-US" altLang="zh-CN"/>
              <a:t>X</a:t>
            </a:r>
            <a:r>
              <a:rPr lang="zh-CN" altLang="en-US"/>
              <a:t>光图像分割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" y="1578610"/>
            <a:ext cx="4688840" cy="2313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890" y="1555750"/>
            <a:ext cx="4009390" cy="2336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60" y="4198620"/>
            <a:ext cx="8317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hangingPunct="0"/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现有图像分割模型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FCN</a:t>
            </a: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(缺点)</a:t>
            </a:r>
          </a:p>
          <a:p>
            <a:pPr algn="l" eaLnBrk="0" hangingPunct="0"/>
            <a:endParaRPr lang="en-US" altLang="zh-CN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 eaLnBrk="0" hangingPunct="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得到的结果不够精细. 上采样的结果还是比较模糊和平滑，对图像中的细节</a:t>
            </a:r>
            <a:r>
              <a:rPr lang="zh-CN" altLang="en-US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</a:t>
            </a:r>
            <a:r>
              <a:rPr lang="en-US" altLang="zh-CN" sz="2000">
                <a:solidFill>
                  <a:srgbClr val="00009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不敏感.</a:t>
            </a:r>
          </a:p>
          <a:p>
            <a:pPr marL="285750" indent="-285750" algn="l" eaLnBrk="0" hangingPunct="0"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是对各个像素进行分类，忽略了在通常的基于像素分类的分割方法中使用的空间规整（spatial regularization）步骤，缺乏空间一致性.</a:t>
            </a:r>
          </a:p>
          <a:p>
            <a:pPr algn="l" eaLnBrk="0" hangingPunct="0"/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0" hangingPunct="0"/>
            <a:endParaRPr lang="zh-CN" altLang="en-US" sz="2000">
              <a:solidFill>
                <a:srgbClr val="00009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75"/>
            <a:ext cx="6555105" cy="60134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TODO: </a:t>
            </a:r>
            <a:r>
              <a:rPr lang="zh-CN" altLang="en-US"/>
              <a:t>技术方案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deeplabv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265"/>
            <a:ext cx="8230235" cy="4357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740" y="5843905"/>
            <a:ext cx="8213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DeepLabv+:  state-of-the-art performance on the PASCAL VOC 2012 semantic image segmentation benchmark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8295"/>
            <a:ext cx="6555105" cy="720725"/>
          </a:xfrm>
        </p:spPr>
        <p:txBody>
          <a:bodyPr/>
          <a:lstStyle/>
          <a:p>
            <a:r>
              <a:rPr lang="zh-CN" altLang="en-US"/>
              <a:t>图像部位及模糊图像分类</a:t>
            </a:r>
          </a:p>
        </p:txBody>
      </p:sp>
      <p:pic>
        <p:nvPicPr>
          <p:cNvPr id="1026" name="Picture 2" descr="C:\Users\Win\Desktop\dw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" y="1174115"/>
            <a:ext cx="3263265" cy="422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30" y="1333500"/>
            <a:ext cx="4552315" cy="2827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9875" y="4998720"/>
            <a:ext cx="4349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用的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模型 MobileNet.</a:t>
            </a:r>
            <a:endParaRPr lang="zh-CN" altLang="en-US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395" y="5528310"/>
            <a:ext cx="6450330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对含有交叉部位的图像分类性能较差，泛化能力不强.</a:t>
            </a: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对于质控模糊图像分类性能较差.</a:t>
            </a:r>
            <a:endParaRPr lang="zh-CN" altLang="en-US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4970"/>
            <a:ext cx="6555105" cy="654050"/>
          </a:xfrm>
        </p:spPr>
        <p:txBody>
          <a:bodyPr/>
          <a:lstStyle/>
          <a:p>
            <a:r>
              <a:rPr lang="en-US" altLang="zh-CN"/>
              <a:t>TODO: </a:t>
            </a:r>
            <a:r>
              <a:rPr lang="zh-CN" altLang="en-US"/>
              <a:t>技术方案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198"/>
            <a:ext cx="8229600" cy="4767815"/>
          </a:xfrm>
        </p:spPr>
        <p:txBody>
          <a:bodyPr/>
          <a:lstStyle/>
          <a:p>
            <a:pPr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</a:rPr>
              <a:t>尝试提取dcm文件tag(BodyPartExamined)信息,采用word-embedding 的方法，将提取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</a:rPr>
              <a:t>到的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</a:rPr>
              <a:t>信息加入到网络中进行训练.</a:t>
            </a:r>
          </a:p>
          <a:p>
            <a:pPr latinLnBrk="0">
              <a:lnSpc>
                <a:spcPts val="32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尝试采用Hinton新提出的Capsule-Network, 胶囊网络能够更多的关注到 </a:t>
            </a: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对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sym typeface="+mn-ea"/>
              </a:rPr>
              <a:t>象的大小、位置，方向以及对象内部结构之间的关系属性.</a:t>
            </a:r>
            <a:endParaRPr lang="en-US" altLang="zh-CN" sz="2000">
              <a:solidFill>
                <a:srgbClr val="000090"/>
              </a:solidFill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endParaRPr lang="en-US" altLang="zh-CN" sz="2000">
              <a:solidFill>
                <a:srgbClr val="00009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sule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959735"/>
            <a:ext cx="7488555" cy="2011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835" y="5093335"/>
            <a:ext cx="78587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ts val="3200"/>
              </a:lnSpc>
            </a:pPr>
            <a:r>
              <a:rPr lang="en-US" altLang="zh-CN" sz="2000" b="1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 模糊图像分类：</a:t>
            </a: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尝试采用其他模型训练，如ResNet, DenseNet等.</a:t>
            </a:r>
          </a:p>
          <a:p>
            <a:pPr marL="342900" indent="-342900" algn="l" eaLnBrk="1" latinLnBrk="0" hangingPunct="1">
              <a:lnSpc>
                <a:spcPts val="32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调研模糊图像分类算法及评价标准</a:t>
            </a:r>
            <a:r>
              <a:rPr lang="en-US" altLang="zh-CN" sz="2000">
                <a:solidFill>
                  <a:srgbClr val="000090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779" y="386656"/>
            <a:ext cx="6810783" cy="69456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 at 3000 FPS via Regressing Local Binary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------ LBF Algorithm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86808" y="4635364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现有正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异常分类框架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0740" y="5203944"/>
            <a:ext cx="850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个关键点对应一个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mapping. 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trees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学习出每个关键点的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mapping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后根据计算出所有的关键点的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LBF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征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接成为一维特征向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shape increments  ，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学习出线性投影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Win\Desktop\ImAligment\key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1600"/>
            <a:ext cx="8229600" cy="36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8539"/>
            <a:ext cx="6555409" cy="610591"/>
          </a:xfrm>
        </p:spPr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10339" y="5486400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MIL</a:t>
            </a:r>
            <a:r>
              <a:rPr lang="zh-CN" altLang="en-US" dirty="0" smtClean="0"/>
              <a:t>的胸片分类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github.com/yulequan/face-alignment-in-3000fps</a:t>
            </a:r>
            <a:r>
              <a:rPr lang="en-US" sz="1600" dirty="0" smtClean="0"/>
              <a:t>  (C++)</a:t>
            </a:r>
          </a:p>
          <a:p>
            <a:endParaRPr lang="en-US" sz="1600" dirty="0"/>
          </a:p>
          <a:p>
            <a:r>
              <a:rPr lang="en-US" sz="1600" dirty="0">
                <a:hlinkClick r:id="rId3"/>
              </a:rPr>
              <a:t>https://github.com/jwyang/face-alignment</a:t>
            </a:r>
            <a:r>
              <a:rPr lang="en-US" sz="1600" dirty="0"/>
              <a:t> </a:t>
            </a:r>
            <a:r>
              <a:rPr lang="en-US" sz="1600" dirty="0" smtClean="0"/>
              <a:t>  (</a:t>
            </a:r>
            <a:r>
              <a:rPr lang="en-US" sz="1600" dirty="0" err="1" smtClean="0"/>
              <a:t>matlab</a:t>
            </a:r>
            <a:r>
              <a:rPr lang="en-US" sz="1600" dirty="0" smtClean="0"/>
              <a:t>)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017"/>
            <a:ext cx="6555409" cy="62111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Millisecond Face Alignment with an Ensemble of Regression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------ ERF Algorithm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5634" y="5526157"/>
            <a:ext cx="384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机制的胸片分类模型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文章有提供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试用效果很好啊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://www.nada.kth.se/~vahidk/face_ert.html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不过是依靠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库的，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库感觉和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同性质的库，个人感觉代码写的很乱，看不懂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过试用效果不错，我用了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检测器检测摄像头采集图像里面的脸，然后用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predictor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去检测关键点，效果感觉很好，而且速度也很快。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不过再试用训练的时候卡在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配置上了，读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出问题了，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http://dlib.net/compile.html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说要把一个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文件夹源码加入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project，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我没搞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CVPR2015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47354" y="6115153"/>
            <a:ext cx="38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目标</a:t>
            </a:r>
            <a:r>
              <a:rPr lang="zh-CN" altLang="en-US" dirty="0" smtClean="0"/>
              <a:t>检测网络的病灶检测方法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130"/>
            <a:ext cx="8229600" cy="5077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 Zhu,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Shizhan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 by Coarse-to-Fine Shape Searching.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2015.（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源码）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Donghoon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Hyunsin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Park, and Chang D.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Alignment using Cascade Gaussian Process Regression Trees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 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Tzimiropoulos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Georgios. "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Project-out cascaded regression with an application to face alignment.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 (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代码，核心部分为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mexw64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 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Zulqarnain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Gilani, Syed, Faisal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Shafait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Ajmal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Shape-Based Automatic Detection of a Large Number of 3D Facial Landmarks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2015.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Project-Out Cascaded Regression with an application to Face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------ PO-CR Algorithm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055"/>
            <a:ext cx="8229600" cy="47351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homepage：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www.cs.nott.ac.uk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/~yzt/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Face </a:t>
            </a:r>
            <a:r>
              <a:rPr lang="en-US" sz="1600" b="1" dirty="0">
                <a:solidFill>
                  <a:schemeClr val="tx1"/>
                </a:solidFill>
              </a:rPr>
              <a:t>Alignment by Coarse-to-Fine Shape </a:t>
            </a:r>
            <a:r>
              <a:rPr lang="en-US" sz="1600" b="1" dirty="0" smtClean="0">
                <a:solidFill>
                  <a:schemeClr val="tx1"/>
                </a:solidFill>
              </a:rPr>
              <a:t>Searching (CFSS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Algorithm)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/>
              <a:t>​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http://mmlab.ie.cuhk.edu.hk/projects/CFSS.html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M</a:t>
            </a:r>
            <a:r>
              <a:rPr lang="en-US" altLang="zh-CN" sz="1600" dirty="0" err="1" smtClean="0"/>
              <a:t>atlab</a:t>
            </a:r>
            <a:r>
              <a:rPr lang="en-US" altLang="zh-CN" sz="1600" dirty="0" smtClean="0"/>
              <a:t> code: </a:t>
            </a:r>
            <a:r>
              <a:rPr lang="zh-CN" altLang="en-US" sz="1600" dirty="0">
                <a:hlinkClick r:id="rId4"/>
              </a:rPr>
              <a:t> 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github.com/zhusz/CVPR15-CFSS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zh-CN" altLang="en-US" sz="1600" dirty="0">
                <a:solidFill>
                  <a:schemeClr val="tx1"/>
                </a:solidFill>
              </a:rPr>
              <a:t>看</a:t>
            </a:r>
            <a:r>
              <a:rPr lang="en-US" sz="1600" dirty="0">
                <a:solidFill>
                  <a:schemeClr val="tx1"/>
                </a:solidFill>
              </a:rPr>
              <a:t>readme</a:t>
            </a:r>
            <a:r>
              <a:rPr lang="zh-CN" altLang="en-US" sz="1600" dirty="0">
                <a:solidFill>
                  <a:schemeClr val="tx1"/>
                </a:solidFill>
              </a:rPr>
              <a:t>文件里面需要补充数据，，，额，代码比较多， 好像有</a:t>
            </a:r>
            <a:r>
              <a:rPr lang="en-US" sz="1600" dirty="0" smtClean="0">
                <a:solidFill>
                  <a:schemeClr val="tx1"/>
                </a:solidFill>
              </a:rPr>
              <a:t>lib-</a:t>
            </a:r>
            <a:r>
              <a:rPr lang="en-US" sz="1600" dirty="0" err="1" smtClean="0">
                <a:solidFill>
                  <a:schemeClr val="tx1"/>
                </a:solidFill>
              </a:rPr>
              <a:t>svm</a:t>
            </a:r>
            <a:r>
              <a:rPr lang="zh-CN" altLang="en-US" sz="1600" dirty="0">
                <a:solidFill>
                  <a:schemeClr val="tx1"/>
                </a:solidFill>
              </a:rPr>
              <a:t>和</a:t>
            </a:r>
            <a:r>
              <a:rPr lang="en-US" sz="1600" dirty="0">
                <a:solidFill>
                  <a:schemeClr val="tx1"/>
                </a:solidFill>
              </a:rPr>
              <a:t>sift.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readme </a:t>
            </a:r>
            <a:r>
              <a:rPr lang="zh-CN" altLang="en-US" sz="1600" dirty="0">
                <a:solidFill>
                  <a:schemeClr val="tx1"/>
                </a:solidFill>
              </a:rPr>
              <a:t>文件里面说训练至少需要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en-US" sz="1600" dirty="0">
                <a:solidFill>
                  <a:schemeClr val="tx1"/>
                </a:solidFill>
              </a:rPr>
              <a:t>G</a:t>
            </a:r>
            <a:r>
              <a:rPr lang="zh-CN" altLang="en-US" sz="1600" dirty="0">
                <a:solidFill>
                  <a:schemeClr val="tx1"/>
                </a:solidFill>
              </a:rPr>
              <a:t>的内存，，，惊呆了。。。 </a:t>
            </a:r>
            <a:br>
              <a:rPr lang="zh-CN" altLang="en-US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sz="1600" dirty="0">
                <a:solidFill>
                  <a:schemeClr val="tx1"/>
                </a:solidFill>
              </a:rPr>
              <a:t>Training typically requests at least 20 GB of memory (based on the default parameters settings)."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zh-CN" altLang="en-US" sz="1600" dirty="0">
                <a:solidFill>
                  <a:schemeClr val="tx1"/>
                </a:solidFill>
              </a:rPr>
              <a:t>有他们训练好的</a:t>
            </a:r>
            <a:r>
              <a:rPr lang="en-US" sz="1600" dirty="0">
                <a:solidFill>
                  <a:schemeClr val="tx1"/>
                </a:solidFill>
              </a:rPr>
              <a:t>model</a:t>
            </a:r>
            <a:r>
              <a:rPr lang="zh-CN" altLang="en-US" sz="1600" dirty="0">
                <a:solidFill>
                  <a:schemeClr val="tx1"/>
                </a:solidFill>
              </a:rPr>
              <a:t>下</a:t>
            </a:r>
            <a:r>
              <a:rPr lang="zh-CN" altLang="en-US" sz="1600" dirty="0" smtClean="0">
                <a:solidFill>
                  <a:schemeClr val="tx1"/>
                </a:solidFill>
              </a:rPr>
              <a:t>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/>
              <a:t> </a:t>
            </a:r>
            <a:r>
              <a:rPr lang="en-US" sz="1600" dirty="0">
                <a:hlinkClick r:id="rId5"/>
              </a:rPr>
              <a:t>http://mmlab.ie.cuhk.edu.hk/projects/CFSS/model.tar.gz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报告信息抽取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9327"/>
            <a:ext cx="6450904" cy="426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8356" y="5521107"/>
            <a:ext cx="60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可以根据文本报告自动为每张图像打上正常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异常标签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012609" y="3130826"/>
            <a:ext cx="1013791" cy="6460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30905" y="2832652"/>
            <a:ext cx="954157" cy="1381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实现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的抽取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报告拼写</a:t>
            </a:r>
            <a:r>
              <a:rPr lang="zh-CN" altLang="en-US" dirty="0"/>
              <a:t>检查</a:t>
            </a:r>
          </a:p>
        </p:txBody>
      </p:sp>
      <p:pic>
        <p:nvPicPr>
          <p:cNvPr id="1030" name="Picture 6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" y="944616"/>
            <a:ext cx="3946868" cy="31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9934"/>
            <a:ext cx="26003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6210"/>
            <a:ext cx="31623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8877"/>
            <a:ext cx="36671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7" y="4290241"/>
            <a:ext cx="72675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1" y="4979167"/>
            <a:ext cx="67532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4704"/>
            <a:ext cx="2571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0" y="5563629"/>
            <a:ext cx="7296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TODO: </a:t>
            </a:r>
            <a:r>
              <a:rPr lang="zh-CN" altLang="en-US" dirty="0" smtClean="0"/>
              <a:t>报告辅助生成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349"/>
            <a:ext cx="4399005" cy="3497856"/>
          </a:xfrm>
        </p:spPr>
        <p:txBody>
          <a:bodyPr/>
          <a:lstStyle/>
          <a:p>
            <a:r>
              <a:rPr lang="zh-CN" altLang="en-US" dirty="0" smtClean="0"/>
              <a:t>描</a:t>
            </a:r>
            <a:r>
              <a:rPr lang="zh-CN" altLang="en-US" dirty="0"/>
              <a:t>述部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诊</a:t>
            </a:r>
            <a:r>
              <a:rPr lang="zh-CN" altLang="en-US" dirty="0"/>
              <a:t>断部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诊</a:t>
            </a:r>
            <a:r>
              <a:rPr lang="zh-CN" altLang="en-US" dirty="0"/>
              <a:t>断部</a:t>
            </a:r>
            <a:r>
              <a:rPr lang="zh-CN" altLang="en-US" dirty="0" smtClean="0"/>
              <a:t>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描</a:t>
            </a:r>
            <a:r>
              <a:rPr lang="zh-CN" altLang="en-US" dirty="0"/>
              <a:t>述部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dirty="0" smtClean="0"/>
              <a:t>Attention </a:t>
            </a:r>
            <a:r>
              <a:rPr lang="en-US" dirty="0"/>
              <a:t>Model</a:t>
            </a: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876491"/>
            <a:ext cx="3749159" cy="55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560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</vt:lpstr>
      <vt:lpstr>Image Key-points Location</vt:lpstr>
      <vt:lpstr>Face Alignment at 3000 FPS via Regressing Local Binary Features                ------ LBF Algorithm</vt:lpstr>
      <vt:lpstr>code</vt:lpstr>
      <vt:lpstr>One Millisecond Face Alignment with an Ensemble of Regression Trees               ------ ERF Algorithm</vt:lpstr>
      <vt:lpstr>CVPR2015</vt:lpstr>
      <vt:lpstr>Project-Out Cascaded Regression with an application to Face Alignment             ------ PO-CR Algorithm</vt:lpstr>
      <vt:lpstr>报告信息抽取</vt:lpstr>
      <vt:lpstr>报告拼写检查</vt:lpstr>
      <vt:lpstr>TODO: 报告辅助生成</vt:lpstr>
      <vt:lpstr>胸部X光图像分割</vt:lpstr>
      <vt:lpstr>TODO: 技术方案</vt:lpstr>
      <vt:lpstr>图像部位及模糊图像分类</vt:lpstr>
      <vt:lpstr>TODO: 技术方案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keywords>C_Unrestricted</cp:keywords>
  <cp:lastModifiedBy>tao</cp:lastModifiedBy>
  <cp:revision>265</cp:revision>
  <dcterms:created xsi:type="dcterms:W3CDTF">2015-09-13T05:21:00Z</dcterms:created>
  <dcterms:modified xsi:type="dcterms:W3CDTF">2018-04-19T06:56:34Z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Document Confidentiality">
    <vt:lpwstr>Unrestricted</vt:lpwstr>
  </property>
</Properties>
</file>