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72" r:id="rId3"/>
    <p:sldId id="257" r:id="rId5"/>
    <p:sldId id="261" r:id="rId6"/>
    <p:sldId id="262" r:id="rId7"/>
    <p:sldId id="264" r:id="rId8"/>
    <p:sldId id="266" r:id="rId9"/>
    <p:sldId id="263" r:id="rId10"/>
    <p:sldId id="267" r:id="rId11"/>
    <p:sldId id="268" r:id="rId12"/>
    <p:sldId id="269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6B6"/>
    <a:srgbClr val="5659A6"/>
    <a:srgbClr val="9293A7"/>
    <a:srgbClr val="9556C0"/>
    <a:srgbClr val="584D9E"/>
    <a:srgbClr val="6D637A"/>
    <a:srgbClr val="6755A9"/>
    <a:srgbClr val="62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adrianorighi.com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adrianorighi.com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adrianorighi.com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adrianorighi.com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adrianorighi.com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adrianorighi.com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adrianorighi.com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adrianorighi.com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adrianorighi.com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adrianorighi.com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adrianorighi.com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adrianorighi.com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adrianorighi.com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adrianorighi.com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6525" tIns="136525" rIns="136525" bIns="136525" anchor="ctr" anchorCtr="0">
            <a:normAutofit/>
            <a:scene3d>
              <a:camera prst="orthographicFront"/>
              <a:lightRig rig="threePt" dir="t"/>
            </a:scene3d>
          </a:bodyPr>
          <a:p>
            <a:r>
              <a:rPr lang="en-US" altLang="en-US" sz="72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NodeJs</a:t>
            </a:r>
            <a:endParaRPr lang="en-US" altLang="en-US" sz="72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altLang="en-US" sz="4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Iniciando com Adonis Js</a:t>
            </a:r>
            <a:endParaRPr lang="en-US" altLang="en-US" sz="4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50835" y="6180455"/>
            <a:ext cx="4114800" cy="365125"/>
          </a:xfrm>
        </p:spPr>
        <p:txBody>
          <a:bodyPr/>
          <a:p>
            <a:pPr algn="r"/>
            <a:r>
              <a:rPr lang="en-US" altLang="en-US">
                <a:solidFill>
                  <a:srgbClr val="9293A7"/>
                </a:solidFill>
              </a:rPr>
              <a:t>adrianorighi.com </a:t>
            </a:r>
            <a:endParaRPr lang="en-US" altLang="en-US">
              <a:solidFill>
                <a:srgbClr val="9293A7"/>
              </a:solidFill>
            </a:endParaRPr>
          </a:p>
        </p:txBody>
      </p:sp>
      <p:pic>
        <p:nvPicPr>
          <p:cNvPr id="7" name="Picture 6" descr="logo-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0475" y="6067425"/>
            <a:ext cx="391795" cy="376555"/>
          </a:xfrm>
          <a:prstGeom prst="rect">
            <a:avLst/>
          </a:prstGeom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8948420" y="6496685"/>
            <a:ext cx="328993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24543" t="31015" r="25470" b="31573"/>
          <a:stretch>
            <a:fillRect/>
          </a:stretch>
        </p:blipFill>
        <p:spPr>
          <a:xfrm>
            <a:off x="4391660" y="4984750"/>
            <a:ext cx="3409315" cy="10826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" y="11430"/>
            <a:ext cx="4272280" cy="590550"/>
          </a:xfrm>
        </p:spPr>
        <p:txBody>
          <a:bodyPr lIns="136525" tIns="136525" rIns="136525" bIns="136525" anchor="ctr" anchorCtr="0"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NodeJs - Iniciando com Adonis Js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45755" y="6182360"/>
            <a:ext cx="4114800" cy="365125"/>
          </a:xfrm>
        </p:spPr>
        <p:txBody>
          <a:bodyPr/>
          <a:p>
            <a:pPr algn="r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adrianorighi.com 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 descr="logo-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0475" y="6067425"/>
            <a:ext cx="391795" cy="376555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-9525" y="563245"/>
            <a:ext cx="397446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00795" y="6496685"/>
            <a:ext cx="328993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 Criar </a:t>
            </a:r>
            <a:r>
              <a:rPr lang="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model </a:t>
            </a: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 </a:t>
            </a:r>
            <a:r>
              <a:rPr lang="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livros</a:t>
            </a: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: </a:t>
            </a: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adonis make:</a:t>
            </a:r>
            <a:r>
              <a:rPr lang="" altLang="en-US" sz="2000">
                <a:ln w="1016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model Books -m -c</a:t>
            </a:r>
            <a:endParaRPr lang="" altLang="en-US" sz="2000">
              <a:ln w="10160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 </a:t>
            </a:r>
            <a:r>
              <a:rPr lang="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Alterar migration</a:t>
            </a:r>
            <a:endParaRPr lang="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835" y="717550"/>
            <a:ext cx="10514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>
                <a:solidFill>
                  <a:schemeClr val="bg1"/>
                </a:solidFill>
                <a:sym typeface="+mn-ea"/>
              </a:rPr>
              <a:t>CRUD com Adonis Js</a:t>
            </a:r>
            <a:endParaRPr lang="en-US" altLang="en-US" sz="480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82675" y="3046095"/>
          <a:ext cx="8534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749040">
                <a:tc>
                  <a:txBody>
                    <a:bodyPr/>
                    <a:p>
                      <a:pPr>
                        <a:buNone/>
                      </a:pPr>
                      <a:endParaRPr lang="" alt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600">
                          <a:latin typeface="+mj-lt"/>
                          <a:ea typeface="+mj-lt"/>
                        </a:rPr>
                        <a:t>- id</a:t>
                      </a:r>
                      <a:endParaRPr lang="" alt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600">
                          <a:latin typeface="+mj-lt"/>
                          <a:ea typeface="+mj-lt"/>
                        </a:rPr>
                        <a:t>- title</a:t>
                      </a:r>
                      <a:endParaRPr lang="" alt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600">
                          <a:latin typeface="+mj-lt"/>
                          <a:ea typeface="+mj-lt"/>
                        </a:rPr>
                        <a:t>- author</a:t>
                      </a:r>
                      <a:endParaRPr lang="" altLang="en-US" sz="1600">
                        <a:latin typeface="+mj-lt"/>
                        <a:ea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" y="11430"/>
            <a:ext cx="4272280" cy="590550"/>
          </a:xfrm>
        </p:spPr>
        <p:txBody>
          <a:bodyPr lIns="136525" tIns="136525" rIns="136525" bIns="136525" anchor="ctr" anchorCtr="0"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NodeJs - Iniciando com Adonis Js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45755" y="6182360"/>
            <a:ext cx="4114800" cy="365125"/>
          </a:xfrm>
        </p:spPr>
        <p:txBody>
          <a:bodyPr/>
          <a:p>
            <a:pPr algn="r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adrianorighi.com 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 descr="logo-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0475" y="6067425"/>
            <a:ext cx="391795" cy="376555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-9525" y="563245"/>
            <a:ext cx="397446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00795" y="6496685"/>
            <a:ext cx="328993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 </a:t>
            </a:r>
            <a:r>
              <a:rPr lang="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Adicionar rota para Livros</a:t>
            </a: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835" y="717550"/>
            <a:ext cx="10514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>
                <a:solidFill>
                  <a:schemeClr val="bg1"/>
                </a:solidFill>
                <a:sym typeface="+mn-ea"/>
              </a:rPr>
              <a:t>CRUD com Adonis Js</a:t>
            </a:r>
            <a:endParaRPr lang="en-US" altLang="en-US" sz="480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82675" y="3046095"/>
          <a:ext cx="8534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749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'use strict'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const Route = use('Route')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Route.resource('users', 'UserController')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+mj-lt"/>
                          <a:ea typeface="+mj-lt"/>
                        </a:rPr>
                        <a:t>Route.post('/sessions', 'SessionController.create')</a:t>
                      </a:r>
                      <a:endParaRPr lang="en-US" alt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  <a:sym typeface="+mn-ea"/>
                        </a:rPr>
                        <a:t>Route.resource(</a:t>
                      </a:r>
                      <a:r>
                        <a:rPr lang="" altLang="en-US" sz="1600">
                          <a:latin typeface="+mj-lt"/>
                          <a:ea typeface="+mj-lt"/>
                          <a:sym typeface="+mn-ea"/>
                        </a:rPr>
                        <a:t>'books'</a:t>
                      </a:r>
                      <a:r>
                        <a:rPr lang="en-US" sz="1600">
                          <a:latin typeface="+mj-lt"/>
                          <a:ea typeface="+mj-lt"/>
                          <a:sym typeface="+mn-ea"/>
                        </a:rPr>
                        <a:t>, '</a:t>
                      </a:r>
                      <a:r>
                        <a:rPr lang="" altLang="en-US" sz="1600">
                          <a:latin typeface="+mj-lt"/>
                          <a:ea typeface="+mj-lt"/>
                          <a:sym typeface="+mn-ea"/>
                        </a:rPr>
                        <a:t>Books</a:t>
                      </a:r>
                      <a:r>
                        <a:rPr lang="en-US" sz="1600">
                          <a:latin typeface="+mj-lt"/>
                          <a:ea typeface="+mj-lt"/>
                          <a:sym typeface="+mn-ea"/>
                        </a:rPr>
                        <a:t>Controller')</a:t>
                      </a:r>
                      <a:r>
                        <a:rPr lang="" altLang="en-US" sz="1600">
                          <a:latin typeface="+mj-lt"/>
                          <a:ea typeface="+mj-lt"/>
                          <a:sym typeface="+mn-ea"/>
                        </a:rPr>
                        <a:t>.apiOnly().middleware('auth')</a:t>
                      </a:r>
                      <a:endParaRPr lang="" altLang="en-US" sz="1600">
                        <a:latin typeface="+mj-lt"/>
                        <a:ea typeface="+mj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600">
                          <a:latin typeface="+mj-lt"/>
                          <a:ea typeface="+mj-lt"/>
                        </a:rPr>
                        <a:t>- index</a:t>
                      </a:r>
                      <a:endParaRPr lang="" alt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600">
                          <a:latin typeface="+mj-lt"/>
                          <a:ea typeface="+mj-lt"/>
                        </a:rPr>
                        <a:t>- show</a:t>
                      </a:r>
                      <a:endParaRPr lang="" alt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+mj-lt"/>
                          <a:ea typeface="+mj-lt"/>
                          <a:sym typeface="+mn-ea"/>
                        </a:rPr>
                        <a:t>- store</a:t>
                      </a:r>
                      <a:endParaRPr lang="" alt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600">
                          <a:latin typeface="+mj-lt"/>
                          <a:ea typeface="+mj-lt"/>
                        </a:rPr>
                        <a:t>- update</a:t>
                      </a:r>
                      <a:endParaRPr lang="" alt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600">
                          <a:latin typeface="+mj-lt"/>
                          <a:ea typeface="+mj-lt"/>
                        </a:rPr>
                        <a:t>- destroy</a:t>
                      </a:r>
                      <a:endParaRPr lang="" altLang="en-US" sz="1600">
                        <a:latin typeface="+mj-lt"/>
                        <a:ea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6525" tIns="136525" rIns="136525" bIns="136525" anchor="ctr" anchorCtr="0">
            <a:normAutofit/>
            <a:scene3d>
              <a:camera prst="orthographicFront"/>
              <a:lightRig rig="threePt" dir="t"/>
            </a:scene3d>
          </a:bodyPr>
          <a:p>
            <a:r>
              <a:rPr lang="" altLang="en-US" sz="72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Obrigado!</a:t>
            </a:r>
            <a:endParaRPr lang="" altLang="en-US" sz="72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50835" y="6180455"/>
            <a:ext cx="4114800" cy="365125"/>
          </a:xfrm>
        </p:spPr>
        <p:txBody>
          <a:bodyPr/>
          <a:p>
            <a:pPr algn="r"/>
            <a:r>
              <a:rPr lang="en-US" altLang="en-US">
                <a:solidFill>
                  <a:srgbClr val="9293A7"/>
                </a:solidFill>
              </a:rPr>
              <a:t>adrianorighi.com </a:t>
            </a:r>
            <a:endParaRPr lang="en-US" altLang="en-US">
              <a:solidFill>
                <a:srgbClr val="9293A7"/>
              </a:solidFill>
            </a:endParaRPr>
          </a:p>
        </p:txBody>
      </p:sp>
      <p:pic>
        <p:nvPicPr>
          <p:cNvPr id="7" name="Picture 6" descr="logo-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0475" y="6067425"/>
            <a:ext cx="391795" cy="376555"/>
          </a:xfrm>
          <a:prstGeom prst="rect">
            <a:avLst/>
          </a:prstGeom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8948420" y="6496685"/>
            <a:ext cx="328993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" y="11430"/>
            <a:ext cx="4272280" cy="590550"/>
          </a:xfrm>
        </p:spPr>
        <p:txBody>
          <a:bodyPr lIns="136525" tIns="136525" rIns="136525" bIns="136525" anchor="ctr" anchorCtr="0"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NodeJs - Iniciando com Adonis Js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p>
            <a:pPr algn="l">
              <a:lnSpc>
                <a:spcPct val="140000"/>
              </a:lnSpc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Conceitos NodeJs e Adonis Js</a:t>
            </a: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Iniciando com Adonis Js</a:t>
            </a: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Autenticação </a:t>
            </a:r>
            <a:r>
              <a:rPr lang="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 </a:t>
            </a: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CRUD com Adonis Js</a:t>
            </a: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45755" y="6182360"/>
            <a:ext cx="4114800" cy="365125"/>
          </a:xfrm>
        </p:spPr>
        <p:txBody>
          <a:bodyPr/>
          <a:p>
            <a:pPr algn="r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adrianorighi.com 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 descr="logo-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0475" y="6067425"/>
            <a:ext cx="391795" cy="376555"/>
          </a:xfrm>
          <a:prstGeom prst="rect">
            <a:avLst/>
          </a:prstGeom>
          <a:effectLst/>
        </p:spPr>
      </p:pic>
      <p:sp>
        <p:nvSpPr>
          <p:cNvPr id="3" name="Text Box 2"/>
          <p:cNvSpPr txBox="1"/>
          <p:nvPr/>
        </p:nvSpPr>
        <p:spPr>
          <a:xfrm>
            <a:off x="838200" y="717550"/>
            <a:ext cx="10515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>
                <a:solidFill>
                  <a:schemeClr val="bg1"/>
                </a:solidFill>
              </a:rPr>
              <a:t>O que veremos?</a:t>
            </a:r>
            <a:endParaRPr lang="en-US" altLang="en-US" sz="480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9525" y="563245"/>
            <a:ext cx="397446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00795" y="6496685"/>
            <a:ext cx="328993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" y="11430"/>
            <a:ext cx="4272280" cy="590550"/>
          </a:xfrm>
        </p:spPr>
        <p:txBody>
          <a:bodyPr lIns="136525" tIns="136525" rIns="136525" bIns="136525" anchor="ctr" anchorCtr="0"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NodeJs - Iniciando com Adonis Js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45755" y="6182360"/>
            <a:ext cx="4114800" cy="365125"/>
          </a:xfrm>
        </p:spPr>
        <p:txBody>
          <a:bodyPr/>
          <a:p>
            <a:pPr algn="r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adrianorighi.com 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 descr="logo-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0475" y="6067425"/>
            <a:ext cx="391795" cy="376555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-9525" y="563245"/>
            <a:ext cx="397446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00795" y="6496685"/>
            <a:ext cx="328993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O que é NodeJs?</a:t>
            </a: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JavaScript para backend.</a:t>
            </a: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O que é Adonis Js?</a:t>
            </a: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Framework para NodeJs.</a:t>
            </a:r>
            <a:endParaRPr lang="en-US" altLang="en-US" sz="16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835" y="717550"/>
            <a:ext cx="10514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>
                <a:solidFill>
                  <a:schemeClr val="bg1"/>
                </a:solidFill>
              </a:rPr>
              <a:t>Conceitos NodeJs e Adonis Js</a:t>
            </a:r>
            <a:endParaRPr lang="en-US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" y="11430"/>
            <a:ext cx="4272280" cy="590550"/>
          </a:xfrm>
        </p:spPr>
        <p:txBody>
          <a:bodyPr lIns="136525" tIns="136525" rIns="136525" bIns="136525" anchor="ctr" anchorCtr="0"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NodeJs - Iniciando com Adonis Js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45755" y="6182360"/>
            <a:ext cx="4114800" cy="365125"/>
          </a:xfrm>
        </p:spPr>
        <p:txBody>
          <a:bodyPr/>
          <a:p>
            <a:pPr algn="r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adrianorighi.com 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 descr="logo-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0475" y="6067425"/>
            <a:ext cx="391795" cy="376555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-9525" y="563245"/>
            <a:ext cx="397446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00795" y="6496685"/>
            <a:ext cx="328993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Instalando </a:t>
            </a:r>
            <a:r>
              <a:rPr lang="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Cli</a:t>
            </a: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: </a:t>
            </a:r>
            <a:r>
              <a:rPr lang="en-US" altLang="en-US">
                <a:ln w="1016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npm i -g @adonisjs/cli</a:t>
            </a: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Iniciando um projeto: </a:t>
            </a:r>
            <a:r>
              <a:rPr lang="en-US" altLang="en-US">
                <a:ln w="1016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adonis new nome-projeto --api-only</a:t>
            </a: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Executando: </a:t>
            </a:r>
            <a:r>
              <a:rPr lang="en-US" altLang="en-US">
                <a:ln w="1016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adonis serve --dev</a:t>
            </a: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Estrutura do Adonis Js:</a:t>
            </a: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457200" lvl="1" indent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app</a:t>
            </a:r>
            <a:b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</a:b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Controllers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457200" lvl="1" indent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Middlewares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457200" lvl="1" indent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Models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457200" lvl="1" indent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config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457200" lvl="1" indent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database</a:t>
            </a:r>
            <a:b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</a:b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migrations</a:t>
            </a:r>
            <a:b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</a:b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seeds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457200" lvl="1" indent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start</a:t>
            </a: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835" y="717550"/>
            <a:ext cx="10514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>
                <a:solidFill>
                  <a:schemeClr val="bg1"/>
                </a:solidFill>
                <a:sym typeface="+mn-ea"/>
              </a:rPr>
              <a:t>Iniciando com Adonis Js</a:t>
            </a:r>
            <a:endParaRPr lang="en-US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" y="11430"/>
            <a:ext cx="4272280" cy="590550"/>
          </a:xfrm>
        </p:spPr>
        <p:txBody>
          <a:bodyPr lIns="136525" tIns="136525" rIns="136525" bIns="136525" anchor="ctr" anchorCtr="0"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NodeJs - Iniciando com Adonis Js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45755" y="6182360"/>
            <a:ext cx="4114800" cy="365125"/>
          </a:xfrm>
        </p:spPr>
        <p:txBody>
          <a:bodyPr/>
          <a:p>
            <a:pPr algn="r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adrianorighi.com 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 descr="logo-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0475" y="6067425"/>
            <a:ext cx="391795" cy="376555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-9525" y="563245"/>
            <a:ext cx="397446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00795" y="6496685"/>
            <a:ext cx="328993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Instalando componente de Banco de Dados:</a:t>
            </a: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npm i mysql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npm i pg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npm i sqlite3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en-US" altLang="en-US" sz="2000">
              <a:ln w="10160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ORM Lucid</a:t>
            </a:r>
            <a:endParaRPr lang="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Configurações em .env</a:t>
            </a:r>
            <a:endParaRPr lang="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835" y="717550"/>
            <a:ext cx="10514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>
                <a:solidFill>
                  <a:schemeClr val="bg1"/>
                </a:solidFill>
                <a:sym typeface="+mn-ea"/>
              </a:rPr>
              <a:t>Iniciando com Adonis Js</a:t>
            </a:r>
            <a:endParaRPr lang="en-US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" y="11430"/>
            <a:ext cx="4272280" cy="590550"/>
          </a:xfrm>
        </p:spPr>
        <p:txBody>
          <a:bodyPr lIns="136525" tIns="136525" rIns="136525" bIns="136525" anchor="ctr" anchorCtr="0"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NodeJs - Iniciando com Adonis Js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45755" y="6182360"/>
            <a:ext cx="4114800" cy="365125"/>
          </a:xfrm>
        </p:spPr>
        <p:txBody>
          <a:bodyPr/>
          <a:p>
            <a:pPr algn="r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adrianorighi.com 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 descr="logo-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0475" y="6067425"/>
            <a:ext cx="391795" cy="376555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-9525" y="563245"/>
            <a:ext cx="397446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00795" y="6496685"/>
            <a:ext cx="328993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 Criar controller de usuários: </a:t>
            </a: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adonis make:controller User --type http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 Cri</a:t>
            </a:r>
            <a:r>
              <a:rPr lang="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ar método de inserção de usuário</a:t>
            </a:r>
            <a:endParaRPr lang="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835" y="717550"/>
            <a:ext cx="10514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4800">
                <a:solidFill>
                  <a:schemeClr val="bg1"/>
                </a:solidFill>
                <a:sym typeface="+mn-ea"/>
              </a:rPr>
              <a:t>Autenticação</a:t>
            </a:r>
            <a:r>
              <a:rPr lang="en-US" altLang="en-US" sz="4800">
                <a:solidFill>
                  <a:schemeClr val="bg1"/>
                </a:solidFill>
                <a:sym typeface="+mn-ea"/>
              </a:rPr>
              <a:t> com Adonis Js</a:t>
            </a:r>
            <a:endParaRPr lang="en-US" altLang="en-US" sz="480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82675" y="3046095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749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"use strict"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const User = use("App/Models/User")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class UserController {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  async </a:t>
                      </a:r>
                      <a:r>
                        <a:rPr lang="" altLang="en-US" sz="1600">
                          <a:latin typeface="+mj-lt"/>
                          <a:ea typeface="+mj-lt"/>
                        </a:rPr>
                        <a:t>store </a:t>
                      </a:r>
                      <a:r>
                        <a:rPr lang="en-US" sz="1600">
                          <a:latin typeface="+mj-lt"/>
                          <a:ea typeface="+mj-lt"/>
                        </a:rPr>
                        <a:t>({ request }) {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    const data = request.only(["</a:t>
                      </a:r>
                      <a:r>
                        <a:rPr lang="" altLang="en-US" sz="1600">
                          <a:latin typeface="+mj-lt"/>
                          <a:ea typeface="+mj-lt"/>
                        </a:rPr>
                        <a:t>nome</a:t>
                      </a:r>
                      <a:r>
                        <a:rPr lang="en-US" sz="1600">
                          <a:latin typeface="+mj-lt"/>
                          <a:ea typeface="+mj-lt"/>
                        </a:rPr>
                        <a:t>", "email", "</a:t>
                      </a:r>
                      <a:r>
                        <a:rPr lang="" altLang="en-US" sz="1600">
                          <a:latin typeface="+mj-lt"/>
                          <a:ea typeface="+mj-lt"/>
                        </a:rPr>
                        <a:t>password</a:t>
                      </a:r>
                      <a:r>
                        <a:rPr lang="en-US" sz="1600">
                          <a:latin typeface="+mj-lt"/>
                          <a:ea typeface="+mj-lt"/>
                        </a:rPr>
                        <a:t>"])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    const user = await User.create(data)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    return user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  }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}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module.exports = UserController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" y="11430"/>
            <a:ext cx="4272280" cy="590550"/>
          </a:xfrm>
        </p:spPr>
        <p:txBody>
          <a:bodyPr lIns="136525" tIns="136525" rIns="136525" bIns="136525" anchor="ctr" anchorCtr="0"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NodeJs - Iniciando com Adonis Js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45755" y="6182360"/>
            <a:ext cx="4114800" cy="365125"/>
          </a:xfrm>
        </p:spPr>
        <p:txBody>
          <a:bodyPr/>
          <a:p>
            <a:pPr algn="r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adrianorighi.com 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 descr="logo-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0475" y="6067425"/>
            <a:ext cx="391795" cy="376555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-9525" y="563245"/>
            <a:ext cx="397446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00795" y="6496685"/>
            <a:ext cx="328993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 </a:t>
            </a:r>
            <a:r>
              <a:rPr lang="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Adicionar rota</a:t>
            </a:r>
            <a:endParaRPr lang="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835" y="717550"/>
            <a:ext cx="10514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4800">
                <a:solidFill>
                  <a:schemeClr val="bg1"/>
                </a:solidFill>
                <a:sym typeface="+mn-ea"/>
              </a:rPr>
              <a:t>Autenticação</a:t>
            </a:r>
            <a:r>
              <a:rPr lang="en-US" altLang="en-US" sz="4800">
                <a:solidFill>
                  <a:schemeClr val="bg1"/>
                </a:solidFill>
                <a:sym typeface="+mn-ea"/>
              </a:rPr>
              <a:t> com Adonis Js</a:t>
            </a:r>
            <a:endParaRPr lang="en-US" altLang="en-US" sz="480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82675" y="3046730"/>
          <a:ext cx="8534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749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'use strict'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const Route = use('Route')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Route.post('/users', 'UserController.</a:t>
                      </a:r>
                      <a:r>
                        <a:rPr lang="" altLang="en-US" sz="1600">
                          <a:latin typeface="+mj-lt"/>
                          <a:ea typeface="+mj-lt"/>
                        </a:rPr>
                        <a:t>store</a:t>
                      </a:r>
                      <a:r>
                        <a:rPr lang="en-US" sz="1600">
                          <a:latin typeface="+mj-lt"/>
                          <a:ea typeface="+mj-lt"/>
                        </a:rPr>
                        <a:t>)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600">
                          <a:latin typeface="+mj-lt"/>
                          <a:ea typeface="+mj-lt"/>
                        </a:rPr>
                        <a:t>// Ou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Route.resource('users', 'UserController')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600">
                          <a:latin typeface="+mj-lt"/>
                          <a:ea typeface="+mj-lt"/>
                        </a:rPr>
                        <a:t>- index</a:t>
                      </a:r>
                      <a:endParaRPr lang="" alt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600">
                          <a:latin typeface="+mj-lt"/>
                          <a:ea typeface="+mj-lt"/>
                        </a:rPr>
                        <a:t>- show</a:t>
                      </a:r>
                      <a:endParaRPr lang="" alt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600">
                          <a:latin typeface="+mj-lt"/>
                          <a:ea typeface="+mj-lt"/>
                        </a:rPr>
                        <a:t>- store</a:t>
                      </a:r>
                      <a:endParaRPr lang="" alt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600">
                          <a:latin typeface="+mj-lt"/>
                          <a:ea typeface="+mj-lt"/>
                        </a:rPr>
                        <a:t>- update</a:t>
                      </a:r>
                      <a:endParaRPr lang="" alt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600">
                          <a:latin typeface="+mj-lt"/>
                          <a:ea typeface="+mj-lt"/>
                        </a:rPr>
                        <a:t>- destroy</a:t>
                      </a:r>
                      <a:endParaRPr lang="" altLang="en-US" sz="1600">
                        <a:latin typeface="+mj-lt"/>
                        <a:ea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" y="11430"/>
            <a:ext cx="4272280" cy="590550"/>
          </a:xfrm>
        </p:spPr>
        <p:txBody>
          <a:bodyPr lIns="136525" tIns="136525" rIns="136525" bIns="136525" anchor="ctr" anchorCtr="0"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NodeJs - Iniciando com Adonis Js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45755" y="6182360"/>
            <a:ext cx="4114800" cy="365125"/>
          </a:xfrm>
        </p:spPr>
        <p:txBody>
          <a:bodyPr/>
          <a:p>
            <a:pPr algn="r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adrianorighi.com 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 descr="logo-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0475" y="6067425"/>
            <a:ext cx="391795" cy="376555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-9525" y="563245"/>
            <a:ext cx="397446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00795" y="6496685"/>
            <a:ext cx="328993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 </a:t>
            </a:r>
            <a:r>
              <a:rPr lang="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Criar autenticação: </a:t>
            </a: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adonis make:controller </a:t>
            </a:r>
            <a:r>
              <a:rPr lang="" altLang="en-US" sz="2000">
                <a:ln w="1016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Session </a:t>
            </a:r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--type http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835" y="717550"/>
            <a:ext cx="10514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4800">
                <a:solidFill>
                  <a:schemeClr val="bg1"/>
                </a:solidFill>
                <a:sym typeface="+mn-ea"/>
              </a:rPr>
              <a:t>Autenticação</a:t>
            </a:r>
            <a:r>
              <a:rPr lang="en-US" altLang="en-US" sz="4800">
                <a:solidFill>
                  <a:schemeClr val="bg1"/>
                </a:solidFill>
                <a:sym typeface="+mn-ea"/>
              </a:rPr>
              <a:t> com Adonis Js</a:t>
            </a:r>
            <a:endParaRPr lang="en-US" altLang="en-US" sz="480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82675" y="3046730"/>
          <a:ext cx="8534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749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'use strict'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class SessionController {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  async create ({ request, auth }) { 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    const { email, password } = request.all()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    const token = await auth.attempt(email, password)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    return token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  }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}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module.exports = SessionController</a:t>
                      </a:r>
                      <a:endParaRPr lang="en-US" altLang="en-US" sz="1600">
                        <a:latin typeface="+mj-lt"/>
                        <a:ea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" y="11430"/>
            <a:ext cx="4272280" cy="590550"/>
          </a:xfrm>
        </p:spPr>
        <p:txBody>
          <a:bodyPr lIns="136525" tIns="136525" rIns="136525" bIns="136525" anchor="ctr" anchorCtr="0"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 altLang="en-US" sz="200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NodeJs - Iniciando com Adonis Js</a:t>
            </a:r>
            <a:endParaRPr lang="en-US" altLang="en-US" sz="200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45755" y="6182360"/>
            <a:ext cx="4114800" cy="365125"/>
          </a:xfrm>
        </p:spPr>
        <p:txBody>
          <a:bodyPr/>
          <a:p>
            <a:pPr algn="r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adrianorighi.com 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 descr="logo-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0475" y="6067425"/>
            <a:ext cx="391795" cy="376555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-9525" y="563245"/>
            <a:ext cx="397446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00795" y="6496685"/>
            <a:ext cx="3289935" cy="0"/>
          </a:xfrm>
          <a:prstGeom prst="line">
            <a:avLst/>
          </a:prstGeom>
          <a:ln>
            <a:solidFill>
              <a:srgbClr val="7276B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alt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 </a:t>
            </a:r>
            <a:r>
              <a:rPr lang="en-US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Adicionar rota</a:t>
            </a:r>
            <a:endParaRPr 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altLang="en-US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835" y="717550"/>
            <a:ext cx="10514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800">
                <a:solidFill>
                  <a:schemeClr val="bg1"/>
                </a:solidFill>
                <a:sym typeface="+mn-ea"/>
              </a:rPr>
              <a:t>Autenticação</a:t>
            </a:r>
            <a:r>
              <a:rPr lang="en-US" altLang="en-US" sz="4800">
                <a:solidFill>
                  <a:schemeClr val="bg1"/>
                </a:solidFill>
                <a:sym typeface="+mn-ea"/>
              </a:rPr>
              <a:t> com Adonis Js</a:t>
            </a:r>
            <a:endParaRPr lang="en-US" altLang="en-US" sz="480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82675" y="3046730"/>
          <a:ext cx="8534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749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'use strict'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const Route = use('Route')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+mj-lt"/>
                          <a:ea typeface="+mj-lt"/>
                        </a:rPr>
                        <a:t>Route.resource('users', 'UserController')</a:t>
                      </a: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+mj-lt"/>
                        <a:ea typeface="+mj-lt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+mj-lt"/>
                          <a:ea typeface="+mj-lt"/>
                        </a:rPr>
                        <a:t>Route.post('/sessions', 'SessionController.create')</a:t>
                      </a:r>
                      <a:endParaRPr lang="en-US" altLang="en-US" sz="1600">
                        <a:latin typeface="+mj-lt"/>
                        <a:ea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2621</Words>
  <Application>WPS Presentation</Application>
  <PresentationFormat>Widescreen</PresentationFormat>
  <Paragraphs>188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DejaVu Sans</vt:lpstr>
      <vt:lpstr>Calibri Light</vt:lpstr>
      <vt:lpstr>Calibri</vt:lpstr>
      <vt:lpstr>微软雅黑</vt:lpstr>
      <vt:lpstr>Monospace</vt:lpstr>
      <vt:lpstr/>
      <vt:lpstr>Arial Unicode MS</vt:lpstr>
      <vt:lpstr>Bitstream Vera Sans</vt:lpstr>
      <vt:lpstr>Office Theme</vt:lpstr>
      <vt:lpstr>NodeJs</vt:lpstr>
      <vt:lpstr>NodeJs - Iniciando com Adonis Js</vt:lpstr>
      <vt:lpstr>NodeJs - Iniciando com Adonis Js</vt:lpstr>
      <vt:lpstr>NodeJs - Iniciando com Adonis Js</vt:lpstr>
      <vt:lpstr>NodeJs - Iniciando com Adonis Js</vt:lpstr>
      <vt:lpstr>NodeJs - Iniciando com Adonis Js</vt:lpstr>
      <vt:lpstr>NodeJs - Iniciando com Adonis Js</vt:lpstr>
      <vt:lpstr>NodeJs - Iniciando com Adonis Js</vt:lpstr>
      <vt:lpstr>NodeJs - Iniciando com Adonis Js</vt:lpstr>
      <vt:lpstr>NodeJs - Iniciando com Adonis Js</vt:lpstr>
      <vt:lpstr>NodeJs - Iniciando com Adonis Js</vt:lpstr>
      <vt:lpstr>NodeJs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adriano</dc:creator>
  <cp:lastModifiedBy>adriano</cp:lastModifiedBy>
  <cp:revision>52</cp:revision>
  <dcterms:created xsi:type="dcterms:W3CDTF">2019-09-26T16:19:54Z</dcterms:created>
  <dcterms:modified xsi:type="dcterms:W3CDTF">2019-09-26T16:19:54Z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