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Aptos" panose="020B0004020202020204" pitchFamily="3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5845" autoAdjust="0"/>
  </p:normalViewPr>
  <p:slideViewPr>
    <p:cSldViewPr>
      <p:cViewPr varScale="1">
        <p:scale>
          <a:sx n="64" d="100"/>
          <a:sy n="64" d="100"/>
        </p:scale>
        <p:origin x="27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7329B-0EA6-4FC3-B4BF-1655411CA5DE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66B0B-B2E5-4770-931D-33269ACB8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55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66B0B-B2E5-4770-931D-33269ACB83D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0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5491892"/>
          </a:xfrm>
          <a:custGeom>
            <a:avLst/>
            <a:gdLst/>
            <a:ahLst/>
            <a:cxnLst/>
            <a:rect l="l" t="t" r="r" b="b"/>
            <a:pathLst>
              <a:path w="18288000" h="5491892">
                <a:moveTo>
                  <a:pt x="0" y="0"/>
                </a:moveTo>
                <a:lnTo>
                  <a:pt x="18288000" y="0"/>
                </a:lnTo>
                <a:lnTo>
                  <a:pt x="18288000" y="5491892"/>
                </a:lnTo>
                <a:lnTo>
                  <a:pt x="0" y="54918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0" y="9258300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18288000" h="1028700">
                <a:moveTo>
                  <a:pt x="0" y="0"/>
                </a:moveTo>
                <a:lnTo>
                  <a:pt x="18288000" y="0"/>
                </a:lnTo>
                <a:lnTo>
                  <a:pt x="182880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16247" b="-1762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853658" y="1028700"/>
            <a:ext cx="8580684" cy="2049487"/>
          </a:xfrm>
          <a:custGeom>
            <a:avLst/>
            <a:gdLst/>
            <a:ahLst/>
            <a:cxnLst/>
            <a:rect l="l" t="t" r="r" b="b"/>
            <a:pathLst>
              <a:path w="8580684" h="2049487">
                <a:moveTo>
                  <a:pt x="0" y="0"/>
                </a:moveTo>
                <a:lnTo>
                  <a:pt x="8580684" y="0"/>
                </a:lnTo>
                <a:lnTo>
                  <a:pt x="8580684" y="2049487"/>
                </a:lnTo>
                <a:lnTo>
                  <a:pt x="0" y="20494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340932" y="5320442"/>
            <a:ext cx="17566067" cy="1566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err="1">
                <a:solidFill>
                  <a:srgbClr val="040303"/>
                </a:solidFill>
                <a:latin typeface="Open Sans Bold"/>
              </a:rPr>
              <a:t>Título</a:t>
            </a:r>
            <a:r>
              <a:rPr lang="en-US" sz="9200" dirty="0">
                <a:solidFill>
                  <a:srgbClr val="040303"/>
                </a:solidFill>
                <a:latin typeface="Open Sans Bold"/>
              </a:rPr>
              <a:t> Palestra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40933" y="6791637"/>
            <a:ext cx="17566066" cy="887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 err="1">
                <a:solidFill>
                  <a:srgbClr val="040303"/>
                </a:solidFill>
                <a:latin typeface="Open Sans Bold"/>
              </a:rPr>
              <a:t>Subtítulo</a:t>
            </a:r>
            <a:endParaRPr lang="en-US" sz="5199" dirty="0">
              <a:solidFill>
                <a:srgbClr val="040303"/>
              </a:solidFill>
              <a:latin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40932" y="9605365"/>
            <a:ext cx="1375535" cy="305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0"/>
              </a:lnSpc>
            </a:pPr>
            <a:r>
              <a:rPr lang="en-US" sz="1821">
                <a:solidFill>
                  <a:srgbClr val="FFFFFF"/>
                </a:solidFill>
                <a:latin typeface="Open Sans Bold"/>
              </a:rPr>
              <a:t>25 Nov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581150"/>
            <a:ext cx="18288000" cy="5491892"/>
          </a:xfrm>
          <a:custGeom>
            <a:avLst/>
            <a:gdLst/>
            <a:ahLst/>
            <a:cxnLst/>
            <a:rect l="l" t="t" r="r" b="b"/>
            <a:pathLst>
              <a:path w="18288000" h="5491892">
                <a:moveTo>
                  <a:pt x="0" y="0"/>
                </a:moveTo>
                <a:lnTo>
                  <a:pt x="18288000" y="0"/>
                </a:lnTo>
                <a:lnTo>
                  <a:pt x="18288000" y="5491892"/>
                </a:lnTo>
                <a:lnTo>
                  <a:pt x="0" y="5491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11851517" y="3057782"/>
            <a:ext cx="5988193" cy="598819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11D1C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26099" y="252659"/>
            <a:ext cx="17761901" cy="1293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94"/>
              </a:lnSpc>
            </a:pPr>
            <a:r>
              <a:rPr lang="en-US" sz="7567">
                <a:solidFill>
                  <a:srgbClr val="FFFFFF"/>
                </a:solidFill>
                <a:latin typeface="Open Sans Bold"/>
              </a:rPr>
              <a:t>Nome Palestrante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26099" y="1470045"/>
            <a:ext cx="17313611" cy="720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88"/>
              </a:lnSpc>
            </a:pPr>
            <a:r>
              <a:rPr lang="en-US" sz="4277">
                <a:solidFill>
                  <a:srgbClr val="FFFFFF"/>
                </a:solidFill>
                <a:latin typeface="Open Sans Bold"/>
              </a:rPr>
              <a:t>Cargo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26099" y="3323104"/>
            <a:ext cx="10786020" cy="1861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454"/>
              </a:lnSpc>
            </a:pPr>
            <a:r>
              <a:rPr lang="en-US" sz="5324">
                <a:solidFill>
                  <a:srgbClr val="000000"/>
                </a:solidFill>
                <a:latin typeface="Open Sans Bold"/>
              </a:rPr>
              <a:t>Mini-Bio</a:t>
            </a:r>
          </a:p>
          <a:p>
            <a:pPr algn="just">
              <a:lnSpc>
                <a:spcPts val="7454"/>
              </a:lnSpc>
            </a:pPr>
            <a:r>
              <a:rPr lang="en-US" sz="5324">
                <a:solidFill>
                  <a:srgbClr val="000000"/>
                </a:solidFill>
                <a:latin typeface="Open Sans Bold"/>
              </a:rPr>
              <a:t>Redes Sociais</a:t>
            </a:r>
          </a:p>
        </p:txBody>
      </p:sp>
      <p:sp>
        <p:nvSpPr>
          <p:cNvPr id="9" name="Freeform 9"/>
          <p:cNvSpPr/>
          <p:nvPr/>
        </p:nvSpPr>
        <p:spPr>
          <a:xfrm>
            <a:off x="0" y="10115550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18288000" h="1028700">
                <a:moveTo>
                  <a:pt x="0" y="0"/>
                </a:moveTo>
                <a:lnTo>
                  <a:pt x="18288000" y="0"/>
                </a:lnTo>
                <a:lnTo>
                  <a:pt x="182880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16247" b="-17620"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8326394"/>
            <a:ext cx="18288000" cy="5491892"/>
          </a:xfrm>
          <a:custGeom>
            <a:avLst/>
            <a:gdLst/>
            <a:ahLst/>
            <a:cxnLst/>
            <a:rect l="l" t="t" r="r" b="b"/>
            <a:pathLst>
              <a:path w="18288000" h="5491892">
                <a:moveTo>
                  <a:pt x="0" y="5491891"/>
                </a:moveTo>
                <a:lnTo>
                  <a:pt x="18288000" y="5491891"/>
                </a:lnTo>
                <a:lnTo>
                  <a:pt x="18288000" y="0"/>
                </a:lnTo>
                <a:lnTo>
                  <a:pt x="0" y="0"/>
                </a:lnTo>
                <a:lnTo>
                  <a:pt x="0" y="549189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0" y="-381000"/>
            <a:ext cx="18288000" cy="1453396"/>
          </a:xfrm>
          <a:custGeom>
            <a:avLst/>
            <a:gdLst/>
            <a:ahLst/>
            <a:cxnLst/>
            <a:rect l="l" t="t" r="r" b="b"/>
            <a:pathLst>
              <a:path w="18288000" h="1453396">
                <a:moveTo>
                  <a:pt x="0" y="0"/>
                </a:moveTo>
                <a:lnTo>
                  <a:pt x="18288000" y="0"/>
                </a:lnTo>
                <a:lnTo>
                  <a:pt x="18288000" y="1453396"/>
                </a:lnTo>
                <a:lnTo>
                  <a:pt x="0" y="14533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059" t="-353891" r="-10059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526099" y="64342"/>
            <a:ext cx="17761901" cy="755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4"/>
              </a:lnSpc>
            </a:pPr>
            <a:r>
              <a:rPr lang="en-US" sz="4367">
                <a:solidFill>
                  <a:srgbClr val="FFFFFF"/>
                </a:solidFill>
                <a:latin typeface="Open Sans Bold"/>
              </a:rPr>
              <a:t>Título Slide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7288247"/>
            <a:ext cx="18288000" cy="5491892"/>
          </a:xfrm>
          <a:custGeom>
            <a:avLst/>
            <a:gdLst/>
            <a:ahLst/>
            <a:cxnLst/>
            <a:rect l="l" t="t" r="r" b="b"/>
            <a:pathLst>
              <a:path w="18288000" h="5491892">
                <a:moveTo>
                  <a:pt x="0" y="5491892"/>
                </a:moveTo>
                <a:lnTo>
                  <a:pt x="18288000" y="5491892"/>
                </a:lnTo>
                <a:lnTo>
                  <a:pt x="18288000" y="0"/>
                </a:lnTo>
                <a:lnTo>
                  <a:pt x="0" y="0"/>
                </a:lnTo>
                <a:lnTo>
                  <a:pt x="0" y="549189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777399" y="4513815"/>
            <a:ext cx="16733201" cy="1135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34"/>
              </a:lnSpc>
            </a:pPr>
            <a:r>
              <a:rPr lang="en-US" sz="6667">
                <a:solidFill>
                  <a:srgbClr val="000000"/>
                </a:solidFill>
                <a:latin typeface="Open Sans Bold"/>
              </a:rPr>
              <a:t>Obrigado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-1717246"/>
            <a:ext cx="18288000" cy="5491892"/>
          </a:xfrm>
          <a:custGeom>
            <a:avLst/>
            <a:gdLst/>
            <a:ahLst/>
            <a:cxnLst/>
            <a:rect l="l" t="t" r="r" b="b"/>
            <a:pathLst>
              <a:path w="18288000" h="5491892">
                <a:moveTo>
                  <a:pt x="0" y="0"/>
                </a:moveTo>
                <a:lnTo>
                  <a:pt x="18288000" y="0"/>
                </a:lnTo>
                <a:lnTo>
                  <a:pt x="18288000" y="5491892"/>
                </a:lnTo>
                <a:lnTo>
                  <a:pt x="0" y="5491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Personalizar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Calibri</vt:lpstr>
      <vt:lpstr>Arial</vt:lpstr>
      <vt:lpstr>Open Sans Bold</vt:lpstr>
      <vt:lpstr>Aptos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Palestra</dc:title>
  <cp:lastModifiedBy>Adriano Santos</cp:lastModifiedBy>
  <cp:revision>2</cp:revision>
  <dcterms:created xsi:type="dcterms:W3CDTF">2006-08-16T00:00:00Z</dcterms:created>
  <dcterms:modified xsi:type="dcterms:W3CDTF">2023-11-23T14:26:44Z</dcterms:modified>
  <dc:identifier>DAF0_cgqzsc</dc:identifier>
</cp:coreProperties>
</file>