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8" r:id="rId8"/>
    <p:sldId id="266" r:id="rId9"/>
    <p:sldId id="26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B617-57E0-4223-9B13-3EB2194D1A1F}" type="datetimeFigureOut">
              <a:rPr lang="pt-BR" smtClean="0"/>
              <a:pPr/>
              <a:t>28/11/2015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DA4E-4C1D-4FA9-B541-E5E1D3C38F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B617-57E0-4223-9B13-3EB2194D1A1F}" type="datetimeFigureOut">
              <a:rPr lang="pt-BR" smtClean="0"/>
              <a:pPr/>
              <a:t>28/11/2015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DA4E-4C1D-4FA9-B541-E5E1D3C38F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B617-57E0-4223-9B13-3EB2194D1A1F}" type="datetimeFigureOut">
              <a:rPr lang="pt-BR" smtClean="0"/>
              <a:pPr/>
              <a:t>28/11/2015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DA4E-4C1D-4FA9-B541-E5E1D3C38F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B617-57E0-4223-9B13-3EB2194D1A1F}" type="datetimeFigureOut">
              <a:rPr lang="pt-BR" smtClean="0"/>
              <a:pPr/>
              <a:t>28/11/2015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DA4E-4C1D-4FA9-B541-E5E1D3C38F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B617-57E0-4223-9B13-3EB2194D1A1F}" type="datetimeFigureOut">
              <a:rPr lang="pt-BR" smtClean="0"/>
              <a:pPr/>
              <a:t>28/11/2015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DA4E-4C1D-4FA9-B541-E5E1D3C38F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B617-57E0-4223-9B13-3EB2194D1A1F}" type="datetimeFigureOut">
              <a:rPr lang="pt-BR" smtClean="0"/>
              <a:pPr/>
              <a:t>28/11/2015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DA4E-4C1D-4FA9-B541-E5E1D3C38F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B617-57E0-4223-9B13-3EB2194D1A1F}" type="datetimeFigureOut">
              <a:rPr lang="pt-BR" smtClean="0"/>
              <a:pPr/>
              <a:t>28/11/2015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DA4E-4C1D-4FA9-B541-E5E1D3C38F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B617-57E0-4223-9B13-3EB2194D1A1F}" type="datetimeFigureOut">
              <a:rPr lang="pt-BR" smtClean="0"/>
              <a:pPr/>
              <a:t>28/11/2015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DA4E-4C1D-4FA9-B541-E5E1D3C38F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B617-57E0-4223-9B13-3EB2194D1A1F}" type="datetimeFigureOut">
              <a:rPr lang="pt-BR" smtClean="0"/>
              <a:pPr/>
              <a:t>28/11/2015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DA4E-4C1D-4FA9-B541-E5E1D3C38F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B617-57E0-4223-9B13-3EB2194D1A1F}" type="datetimeFigureOut">
              <a:rPr lang="pt-BR" smtClean="0"/>
              <a:pPr/>
              <a:t>28/11/2015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DA4E-4C1D-4FA9-B541-E5E1D3C38F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B617-57E0-4223-9B13-3EB2194D1A1F}" type="datetimeFigureOut">
              <a:rPr lang="pt-BR" smtClean="0"/>
              <a:pPr/>
              <a:t>28/11/2015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DA4E-4C1D-4FA9-B541-E5E1D3C38F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617-57E0-4223-9B13-3EB2194D1A1F}" type="datetimeFigureOut">
              <a:rPr lang="pt-BR" smtClean="0"/>
              <a:pPr/>
              <a:t>28/11/2015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DA4E-4C1D-4FA9-B541-E5E1D3C38F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Aviao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1-</a:t>
            </a:r>
            <a:r>
              <a:rPr lang="pt-BR" dirty="0"/>
              <a:t>Pelo menos 2 atributos</a:t>
            </a:r>
          </a:p>
        </p:txBody>
      </p:sp>
      <p:pic>
        <p:nvPicPr>
          <p:cNvPr id="9" name="Espaço Reservado para Conteúdo 8"/>
          <p:cNvPicPr>
            <a:picLocks noGrp="1"/>
          </p:cNvPicPr>
          <p:nvPr>
            <p:ph idx="1"/>
          </p:nvPr>
        </p:nvPicPr>
        <p:blipFill>
          <a:blip r:embed="rId2" cstate="print"/>
          <a:srcRect r="62297" b="64806"/>
          <a:stretch>
            <a:fillRect/>
          </a:stretch>
        </p:blipFill>
        <p:spPr bwMode="auto">
          <a:xfrm>
            <a:off x="1835696" y="2492896"/>
            <a:ext cx="525658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1259632" y="1700808"/>
            <a:ext cx="1469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/>
              <a:t>Aviao</a:t>
            </a:r>
            <a:r>
              <a:rPr lang="pt-BR" sz="3200" b="1" dirty="0" smtClean="0"/>
              <a:t>.h</a:t>
            </a:r>
            <a:endParaRPr lang="pt-BR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2-</a:t>
            </a:r>
            <a:r>
              <a:rPr lang="pt-BR" dirty="0"/>
              <a:t>Pelo menos 2 funções membros sem incluir </a:t>
            </a:r>
            <a:r>
              <a:rPr lang="pt-BR" dirty="0" err="1"/>
              <a:t>get</a:t>
            </a:r>
            <a:r>
              <a:rPr lang="pt-BR" dirty="0"/>
              <a:t> e set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Aviao</a:t>
            </a:r>
            <a:r>
              <a:rPr lang="pt-BR" dirty="0" smtClean="0"/>
              <a:t>.h</a:t>
            </a:r>
          </a:p>
          <a:p>
            <a:endParaRPr lang="pt-BR" dirty="0" smtClean="0"/>
          </a:p>
          <a:p>
            <a:r>
              <a:rPr lang="pt-BR" dirty="0" err="1" smtClean="0"/>
              <a:t>Aviao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132856"/>
            <a:ext cx="29523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5699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948" y="3356992"/>
            <a:ext cx="462705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3- </a:t>
            </a:r>
            <a:r>
              <a:rPr lang="pt-BR" dirty="0"/>
              <a:t>Todos os atributos devem ser inicializados </a:t>
            </a:r>
            <a:br>
              <a:rPr lang="pt-BR" dirty="0"/>
            </a:br>
            <a:endParaRPr lang="pt-B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02921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4-</a:t>
            </a:r>
            <a:r>
              <a:rPr lang="pt-BR" dirty="0"/>
              <a:t>Dois construtores, com construtor com parâmetros defaults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Aviao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Aviao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132856"/>
            <a:ext cx="9073008" cy="67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284984"/>
            <a:ext cx="6768752" cy="309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5 - </a:t>
            </a:r>
            <a:r>
              <a:rPr lang="pt-BR" dirty="0"/>
              <a:t>Deve ter um atributo string 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780928"/>
            <a:ext cx="4982169" cy="166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6 - Dois métodos constantes (não pode ser </a:t>
            </a:r>
            <a:r>
              <a:rPr lang="pt-BR" dirty="0" err="1" smtClean="0"/>
              <a:t>get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Aviao</a:t>
            </a:r>
            <a:r>
              <a:rPr lang="pt-BR" dirty="0" smtClean="0"/>
              <a:t>.h</a:t>
            </a:r>
          </a:p>
          <a:p>
            <a:endParaRPr lang="pt-BR" dirty="0" smtClean="0"/>
          </a:p>
          <a:p>
            <a:r>
              <a:rPr lang="pt-BR" dirty="0" err="1" smtClean="0"/>
              <a:t>Aviao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132856"/>
            <a:ext cx="29523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5699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948" y="3356992"/>
            <a:ext cx="462705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7 - Uma </a:t>
            </a:r>
            <a:r>
              <a:rPr lang="pt-BR" dirty="0"/>
              <a:t>função </a:t>
            </a:r>
            <a:r>
              <a:rPr lang="pt-BR" dirty="0" err="1"/>
              <a:t>inline</a:t>
            </a:r>
            <a:r>
              <a:rPr lang="pt-BR" dirty="0"/>
              <a:t> (não pode ser </a:t>
            </a:r>
            <a:r>
              <a:rPr lang="pt-BR" dirty="0" err="1"/>
              <a:t>get</a:t>
            </a:r>
            <a:r>
              <a:rPr lang="pt-BR" dirty="0"/>
              <a:t> ou set)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Aviao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3140968"/>
            <a:ext cx="918152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8 - Método </a:t>
            </a:r>
            <a:r>
              <a:rPr lang="pt-BR" dirty="0"/>
              <a:t>com passagem por referência usando ponteiro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Aviao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Aviao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861048"/>
            <a:ext cx="691762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204864"/>
            <a:ext cx="6016171" cy="57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82</Words>
  <Application>Microsoft Office PowerPoint</Application>
  <PresentationFormat>Apresentação na tela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Atividade 1</vt:lpstr>
      <vt:lpstr>1-Pelo menos 2 atributos</vt:lpstr>
      <vt:lpstr>2-Pelo menos 2 funções membros sem incluir get e set</vt:lpstr>
      <vt:lpstr>3- Todos os atributos devem ser inicializados  </vt:lpstr>
      <vt:lpstr>4-Dois construtores, com construtor com parâmetros defaults </vt:lpstr>
      <vt:lpstr>5 - Deve ter um atributo string </vt:lpstr>
      <vt:lpstr>6 - Dois métodos constantes (não pode ser get)</vt:lpstr>
      <vt:lpstr>7 - Uma função inline (não pode ser get ou set)</vt:lpstr>
      <vt:lpstr>8 - Método com passagem por referência usando ponteiro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</dc:title>
  <dc:creator>Adriano</dc:creator>
  <cp:lastModifiedBy>Adriano</cp:lastModifiedBy>
  <cp:revision>5</cp:revision>
  <dcterms:created xsi:type="dcterms:W3CDTF">2015-08-27T15:43:22Z</dcterms:created>
  <dcterms:modified xsi:type="dcterms:W3CDTF">2015-11-28T22:01:20Z</dcterms:modified>
</cp:coreProperties>
</file>