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5" r:id="rId7"/>
    <p:sldId id="266" r:id="rId8"/>
    <p:sldId id="265" r:id="rId9"/>
    <p:sldId id="264" r:id="rId10"/>
    <p:sldId id="260" r:id="rId11"/>
    <p:sldId id="261" r:id="rId12"/>
    <p:sldId id="262" r:id="rId13"/>
    <p:sldId id="270" r:id="rId14"/>
    <p:sldId id="269" r:id="rId15"/>
    <p:sldId id="268" r:id="rId16"/>
    <p:sldId id="267" r:id="rId17"/>
    <p:sldId id="271" r:id="rId18"/>
    <p:sldId id="274" r:id="rId19"/>
    <p:sldId id="272" r:id="rId20"/>
    <p:sldId id="27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8 - Dois métodos constantes (não pode ser 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426311" cy="6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356992"/>
            <a:ext cx="43303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9 - Um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6056707" cy="62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573016"/>
            <a:ext cx="92170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10 - Uma função </a:t>
            </a:r>
            <a:r>
              <a:rPr lang="pt-BR" dirty="0" err="1" smtClean="0"/>
              <a:t>inline</a:t>
            </a:r>
            <a:r>
              <a:rPr lang="pt-BR" dirty="0" smtClean="0"/>
              <a:t> (não pode ser </a:t>
            </a:r>
            <a:r>
              <a:rPr lang="pt-BR" dirty="0" err="1" smtClean="0"/>
              <a:t>get</a:t>
            </a:r>
            <a:r>
              <a:rPr lang="pt-BR" dirty="0" smtClean="0"/>
              <a:t> ou set)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85680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11 - Método com passagem por referência usando 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69506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005064"/>
            <a:ext cx="66751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12 - Método </a:t>
            </a:r>
            <a:r>
              <a:rPr lang="pt-BR" dirty="0" err="1" smtClean="0"/>
              <a:t>static</a:t>
            </a:r>
            <a:r>
              <a:rPr lang="pt-BR" dirty="0" smtClean="0"/>
              <a:t> – deve ser chamado no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5481769" cy="37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3717032"/>
            <a:ext cx="668422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13 - Composição com a classe Data. Fez uso do objeto criado?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2394907" cy="45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645024"/>
            <a:ext cx="7848872" cy="30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14 - O que é </a:t>
            </a:r>
            <a:r>
              <a:rPr lang="pt-BR" dirty="0" err="1" smtClean="0"/>
              <a:t>const</a:t>
            </a:r>
            <a:r>
              <a:rPr lang="pt-BR" dirty="0" smtClean="0"/>
              <a:t> deve ser const.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342108" cy="26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de memória. A memória é </a:t>
            </a:r>
            <a:r>
              <a:rPr lang="pt-BR" dirty="0" err="1" smtClean="0"/>
              <a:t>desalocada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(Alocação no construtor)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</a:t>
            </a:r>
            <a:r>
              <a:rPr lang="pt-BR" dirty="0" err="1" smtClean="0"/>
              <a:t>Desalocação</a:t>
            </a:r>
            <a:r>
              <a:rPr lang="pt-BR" dirty="0" smtClean="0"/>
              <a:t> no </a:t>
            </a:r>
            <a:r>
              <a:rPr lang="pt-BR" dirty="0" err="1" smtClean="0"/>
              <a:t>destrutor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4104456" cy="159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7152"/>
            <a:ext cx="3096344" cy="12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fried Operator&lt;&lt;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36281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76305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415850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789040"/>
            <a:ext cx="5629359" cy="218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1 -Pelo menos 4 atributos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5703031" cy="28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r>
              <a:rPr lang="pt-BR" dirty="0" smtClean="0"/>
              <a:t> </a:t>
            </a:r>
            <a:r>
              <a:rPr lang="pt-BR" dirty="0" err="1" smtClean="0"/>
              <a:t>push_back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2 - Pelo menos 4 funções membros sem incluir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5669966" cy="274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3- Todos os atributos devem ser inicializados. Fez validação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912768" cy="454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09120"/>
            <a:ext cx="9144000" cy="71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7848872" cy="346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5 - Deve ter um atributo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04864"/>
            <a:ext cx="3753680" cy="6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14700"/>
            <a:ext cx="813690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6 - Um atributo </a:t>
            </a:r>
            <a:r>
              <a:rPr lang="pt-BR" dirty="0" err="1" smtClean="0"/>
              <a:t>static</a:t>
            </a:r>
            <a:r>
              <a:rPr lang="pt-BR" dirty="0" smtClean="0"/>
              <a:t>. Correta modelagem dos </a:t>
            </a:r>
            <a:r>
              <a:rPr lang="pt-BR" dirty="0" err="1" smtClean="0"/>
              <a:t>statics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76872"/>
            <a:ext cx="3945760" cy="12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509120"/>
            <a:ext cx="51151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7 - Um atributo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92896"/>
            <a:ext cx="5288604" cy="88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178</Words>
  <Application>Microsoft Office PowerPoint</Application>
  <PresentationFormat>Apresentação na tela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Atividade 2</vt:lpstr>
      <vt:lpstr>1 -Pelo menos 4 atributos </vt:lpstr>
      <vt:lpstr>2 - Pelo menos 4 funções membros sem incluir get e set</vt:lpstr>
      <vt:lpstr>3- Todos os atributos devem ser inicializados. Fez validação de dados</vt:lpstr>
      <vt:lpstr>4 -Três construtores, incluindo um construtor de cópia e construtor com parâmetros defaults. Verifica alocação dentro do construtor de cópia.</vt:lpstr>
      <vt:lpstr>4 -Três construtores, incluindo um construtor de cópia e construtor com parâmetros defaults. Verifica alocação dentro do construtor de cópia.</vt:lpstr>
      <vt:lpstr>5 - Deve ter um atributo string</vt:lpstr>
      <vt:lpstr>6 - Um atributo static. Correta modelagem dos statics?</vt:lpstr>
      <vt:lpstr>7 - Um atributo const static</vt:lpstr>
      <vt:lpstr>8 - Dois métodos constantes (não pode ser get)</vt:lpstr>
      <vt:lpstr>9 - Um array</vt:lpstr>
      <vt:lpstr>10 - Uma função inline (não pode ser get ou set)</vt:lpstr>
      <vt:lpstr>11 - Método com passagem por referência usando ponteiro</vt:lpstr>
      <vt:lpstr>12 - Método static – deve ser chamado no main</vt:lpstr>
      <vt:lpstr>13 - Composição com a classe Data. Fez uso do objeto criado?</vt:lpstr>
      <vt:lpstr>14 - O que é const deve ser const.</vt:lpstr>
      <vt:lpstr>Alocação dinâmica de memória. A memória é desalocada?</vt:lpstr>
      <vt:lpstr>fried Operator&lt;&lt;</vt:lpstr>
      <vt:lpstr>Operator=</vt:lpstr>
      <vt:lpstr>vector push_back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2</dc:title>
  <dc:creator>Adriano</dc:creator>
  <cp:lastModifiedBy>Adriano</cp:lastModifiedBy>
  <cp:revision>8</cp:revision>
  <dcterms:created xsi:type="dcterms:W3CDTF">2015-08-27T17:30:39Z</dcterms:created>
  <dcterms:modified xsi:type="dcterms:W3CDTF">2015-08-27T18:44:17Z</dcterms:modified>
</cp:coreProperties>
</file>