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5" r:id="rId7"/>
    <p:sldId id="302" r:id="rId8"/>
    <p:sldId id="266" r:id="rId9"/>
    <p:sldId id="265" r:id="rId10"/>
    <p:sldId id="264" r:id="rId11"/>
    <p:sldId id="260" r:id="rId12"/>
    <p:sldId id="261" r:id="rId13"/>
    <p:sldId id="262" r:id="rId14"/>
    <p:sldId id="270" r:id="rId15"/>
    <p:sldId id="269" r:id="rId16"/>
    <p:sldId id="268" r:id="rId17"/>
    <p:sldId id="267" r:id="rId18"/>
    <p:sldId id="271" r:id="rId19"/>
    <p:sldId id="274" r:id="rId20"/>
    <p:sldId id="272" r:id="rId21"/>
    <p:sldId id="273" r:id="rId22"/>
    <p:sldId id="276" r:id="rId23"/>
    <p:sldId id="285" r:id="rId24"/>
    <p:sldId id="287" r:id="rId25"/>
    <p:sldId id="286" r:id="rId26"/>
    <p:sldId id="284" r:id="rId27"/>
    <p:sldId id="289" r:id="rId28"/>
    <p:sldId id="288" r:id="rId29"/>
    <p:sldId id="283" r:id="rId30"/>
    <p:sldId id="282" r:id="rId31"/>
    <p:sldId id="281" r:id="rId32"/>
    <p:sldId id="291" r:id="rId33"/>
    <p:sldId id="290" r:id="rId34"/>
    <p:sldId id="280" r:id="rId35"/>
    <p:sldId id="293" r:id="rId36"/>
    <p:sldId id="292" r:id="rId37"/>
    <p:sldId id="299" r:id="rId38"/>
    <p:sldId id="300" r:id="rId39"/>
    <p:sldId id="301" r:id="rId40"/>
    <p:sldId id="298" r:id="rId41"/>
    <p:sldId id="297" r:id="rId42"/>
    <p:sldId id="296" r:id="rId43"/>
    <p:sldId id="295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D524-10B3-4824-A502-716E30111DBC}" type="datetimeFigureOut">
              <a:rPr lang="pt-BR" smtClean="0"/>
              <a:pPr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4333-6719-4332-BA4B-332B78B0B8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7 - Um atributo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726457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8 - Dois métodos constantes (não pode ser 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426311" cy="6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356992"/>
            <a:ext cx="43303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9 - Um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5498717" cy="46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93096"/>
            <a:ext cx="6823914" cy="61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10 - Uma função </a:t>
            </a:r>
            <a:r>
              <a:rPr lang="pt-BR" dirty="0" err="1" smtClean="0"/>
              <a:t>inline</a:t>
            </a:r>
            <a:r>
              <a:rPr lang="pt-BR" dirty="0" smtClean="0"/>
              <a:t> (não pode ser </a:t>
            </a:r>
            <a:r>
              <a:rPr lang="pt-BR" dirty="0" err="1" smtClean="0"/>
              <a:t>get</a:t>
            </a:r>
            <a:r>
              <a:rPr lang="pt-BR" dirty="0" smtClean="0"/>
              <a:t> ou set)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805139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11 - Método com passagem por referência usando 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69506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005064"/>
            <a:ext cx="66751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12 - Método </a:t>
            </a:r>
            <a:r>
              <a:rPr lang="pt-BR" dirty="0" err="1" smtClean="0"/>
              <a:t>static</a:t>
            </a:r>
            <a:r>
              <a:rPr lang="pt-BR" dirty="0" smtClean="0"/>
              <a:t> – deve ser chamado no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5481769" cy="37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906647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13 - Composição com a classe Data. Fez uso do objeto criado?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2394907" cy="45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20815"/>
            <a:ext cx="7317977" cy="363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14 - O que é </a:t>
            </a:r>
            <a:r>
              <a:rPr lang="pt-BR" dirty="0" err="1" smtClean="0"/>
              <a:t>const</a:t>
            </a:r>
            <a:r>
              <a:rPr lang="pt-BR" dirty="0" smtClean="0"/>
              <a:t> deve ser const.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7" y="2780928"/>
            <a:ext cx="527188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de memória. A memória é </a:t>
            </a:r>
            <a:r>
              <a:rPr lang="pt-BR" dirty="0" err="1" smtClean="0"/>
              <a:t>desalocada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(Alocação no construtor)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</a:t>
            </a:r>
            <a:r>
              <a:rPr lang="pt-BR" dirty="0" err="1" smtClean="0"/>
              <a:t>Desalocação</a:t>
            </a:r>
            <a:r>
              <a:rPr lang="pt-BR" dirty="0" smtClean="0"/>
              <a:t> no </a:t>
            </a:r>
            <a:r>
              <a:rPr lang="pt-BR" dirty="0" err="1" smtClean="0"/>
              <a:t>destrutor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97152"/>
            <a:ext cx="3096344" cy="12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3" y="2060848"/>
            <a:ext cx="288084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fried Operator&lt;&lt;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36281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31692"/>
            <a:ext cx="6376624" cy="207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1 -Pelo menos 4 atributos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765233" cy="3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415850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501008"/>
            <a:ext cx="4084091" cy="285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r>
              <a:rPr lang="pt-BR" dirty="0" smtClean="0"/>
              <a:t> </a:t>
            </a:r>
            <a:r>
              <a:rPr lang="pt-BR" dirty="0" err="1" smtClean="0"/>
              <a:t>push_back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809950" cy="110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 Adicionais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Arma.h</a:t>
            </a:r>
          </a:p>
          <a:p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76872"/>
            <a:ext cx="4627022" cy="46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717032"/>
            <a:ext cx="520140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Armadura.h</a:t>
            </a:r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04864"/>
            <a:ext cx="6486071" cy="70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82145" cy="16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Diretivas.h</a:t>
            </a:r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50717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05064"/>
            <a:ext cx="6680288" cy="142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5760640" cy="333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4536504" cy="359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4896544" cy="36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24944"/>
            <a:ext cx="2500858" cy="117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Usar o </a:t>
            </a:r>
            <a:r>
              <a:rPr lang="pt-BR" dirty="0" err="1" smtClean="0"/>
              <a:t>destrutor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00808"/>
            <a:ext cx="2543026" cy="10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725144"/>
            <a:ext cx="2304256" cy="108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68960"/>
            <a:ext cx="2696691" cy="11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2 - Pelo menos 4 funções membros sem incluir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544616" cy="354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 de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76872"/>
            <a:ext cx="4865513" cy="108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05064"/>
            <a:ext cx="3881400" cy="108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661248"/>
            <a:ext cx="4032448" cy="106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Arma.h</a:t>
            </a:r>
          </a:p>
          <a:p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4768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789040"/>
            <a:ext cx="6972689" cy="15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Armadura.h</a:t>
            </a:r>
          </a:p>
          <a:p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9910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4005064"/>
            <a:ext cx="723390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Diretivas.h</a:t>
            </a:r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9597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737835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r>
              <a:rPr lang="pt-BR" dirty="0" smtClean="0"/>
              <a:t> e .h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Armadura.h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r>
              <a:rPr lang="pt-BR" dirty="0" smtClean="0"/>
              <a:t> e .h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4636532" cy="53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852936"/>
            <a:ext cx="4752528" cy="56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005064"/>
            <a:ext cx="5616624" cy="63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5517232"/>
            <a:ext cx="474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6093296"/>
            <a:ext cx="6263548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Requisitos de Herança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pública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434" y="2780928"/>
            <a:ext cx="7281974" cy="106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 de cópia, e sobrecargas dos operadores de atribuição (=) e &lt;&lt; (cout &lt;&lt; base) para 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.h (classe Base)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079" y="3068960"/>
            <a:ext cx="7213921" cy="47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708920"/>
            <a:ext cx="559388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204864"/>
            <a:ext cx="3240360" cy="57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4221088"/>
            <a:ext cx="64807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 de cópia, e sobrecargas dos operadores de atribuição (=) e &lt;&lt; (cout &lt;&lt; base) para 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 </a:t>
            </a:r>
            <a:r>
              <a:rPr lang="pt-BR" dirty="0" smtClean="0"/>
              <a:t>(classe </a:t>
            </a:r>
            <a:r>
              <a:rPr lang="pt-BR" dirty="0" smtClean="0"/>
              <a:t>Derivada)</a:t>
            </a:r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132856"/>
            <a:ext cx="3720453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636912"/>
            <a:ext cx="487254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2971" y="3068960"/>
            <a:ext cx="787102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Construtor de cópia, e sobrecargas dos operadores de atribuição (=) e &lt;&lt; (cout &lt;&lt; base) para 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</a:t>
            </a:r>
            <a:r>
              <a:rPr lang="pt-BR" dirty="0" smtClean="0"/>
              <a:t>(classe </a:t>
            </a:r>
            <a:r>
              <a:rPr lang="pt-BR" dirty="0" smtClean="0"/>
              <a:t>Derivada)</a:t>
            </a:r>
            <a:endParaRPr lang="pt-BR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5148064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525" y="3140968"/>
            <a:ext cx="38004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3- Todos os atributos devem ser inicializados. Fez validação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640457" cy="406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Usar </a:t>
            </a:r>
            <a:r>
              <a:rPr lang="pt-BR" dirty="0" err="1" smtClean="0"/>
              <a:t>Protected</a:t>
            </a:r>
            <a:r>
              <a:rPr lang="pt-BR" dirty="0" smtClean="0"/>
              <a:t> acessando diretamente os atributos na classe derivada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04864"/>
            <a:ext cx="3717763" cy="11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de memória na classe base e derivada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9" y="1772816"/>
            <a:ext cx="3456384" cy="171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077072"/>
            <a:ext cx="3881626" cy="237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Sobrescrita de método: chamar dentro do método da classe derivada o método correspondente da classe base usando ::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 err="1" smtClean="0"/>
              <a:t>Robo</a:t>
            </a:r>
            <a:r>
              <a:rPr lang="pt-BR" dirty="0" smtClean="0"/>
              <a:t>.h e 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.h e 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4452969" cy="5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924944"/>
            <a:ext cx="3561480" cy="116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157193"/>
            <a:ext cx="4392488" cy="3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653136"/>
            <a:ext cx="6523548" cy="199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No </a:t>
            </a:r>
            <a:r>
              <a:rPr lang="pt-BR" dirty="0" err="1" smtClean="0"/>
              <a:t>main</a:t>
            </a:r>
            <a:r>
              <a:rPr lang="pt-BR" dirty="0" smtClean="0"/>
              <a:t>: criar um ponteiro da classe base para alocar memória para a classe derivada e chamar os vários métodos implementados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920"/>
            <a:ext cx="9144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423" y="3789040"/>
            <a:ext cx="8465577" cy="10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60"/>
            <a:ext cx="828092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356992"/>
            <a:ext cx="3888432" cy="278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5 - Deve ter um atributo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04864"/>
            <a:ext cx="3753680" cy="6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14700"/>
            <a:ext cx="813690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6 - Um atributo </a:t>
            </a:r>
            <a:r>
              <a:rPr lang="pt-BR" dirty="0" err="1" smtClean="0"/>
              <a:t>static</a:t>
            </a:r>
            <a:r>
              <a:rPr lang="pt-BR" dirty="0" smtClean="0"/>
              <a:t>. Correta modelagem dos </a:t>
            </a:r>
            <a:r>
              <a:rPr lang="pt-BR" dirty="0" err="1" smtClean="0"/>
              <a:t>statics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64904"/>
            <a:ext cx="4673031" cy="68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941168"/>
            <a:ext cx="7128792" cy="7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442</Words>
  <Application>Microsoft Office PowerPoint</Application>
  <PresentationFormat>Apresentação na tela (4:3)</PresentationFormat>
  <Paragraphs>144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Atividade 4</vt:lpstr>
      <vt:lpstr>1 -Pelo menos 4 atributos </vt:lpstr>
      <vt:lpstr>2 - Pelo menos 4 funções membros sem incluir get e set</vt:lpstr>
      <vt:lpstr>3- Todos os atributos devem ser inicializados. Fez validação de dados</vt:lpstr>
      <vt:lpstr>4 -Três construtores, incluindo um construtor de cópia e construtor com parâmetros defaults. Verifica alocação dentro do construtor de cópia.</vt:lpstr>
      <vt:lpstr>4 -Três construtores, incluindo um construtor de cópia e construtor com parâmetros defaults. Verifica alocação dentro do construtor de cópia.</vt:lpstr>
      <vt:lpstr>4 -Três construtores, incluindo um construtor de cópia e construtor com parâmetros defaults. Verifica alocação dentro do construtor de cópia.</vt:lpstr>
      <vt:lpstr>5 - Deve ter um atributo string</vt:lpstr>
      <vt:lpstr>6 - Um atributo static. Correta modelagem dos statics?</vt:lpstr>
      <vt:lpstr>7 - Um atributo const static</vt:lpstr>
      <vt:lpstr>8 - Dois métodos constantes (não pode ser get)</vt:lpstr>
      <vt:lpstr>9 - Um array</vt:lpstr>
      <vt:lpstr>10 - Uma função inline (não pode ser get ou set)</vt:lpstr>
      <vt:lpstr>11 - Método com passagem por referência usando ponteiro</vt:lpstr>
      <vt:lpstr>12 - Método static – deve ser chamado no main</vt:lpstr>
      <vt:lpstr>13 - Composição com a classe Data. Fez uso do objeto criado?</vt:lpstr>
      <vt:lpstr>14 - O que é const deve ser const.</vt:lpstr>
      <vt:lpstr>Alocação dinâmica de memória. A memória é desalocada?</vt:lpstr>
      <vt:lpstr>fried Operator&lt;&lt;</vt:lpstr>
      <vt:lpstr>Operator=</vt:lpstr>
      <vt:lpstr>vector push_back</vt:lpstr>
      <vt:lpstr>Classes Adicionais</vt:lpstr>
      <vt:lpstr>Operator =</vt:lpstr>
      <vt:lpstr>Operator =</vt:lpstr>
      <vt:lpstr>Operator =</vt:lpstr>
      <vt:lpstr>Alocação dinâmica - se houver vazamento de memória a classe toda é desconsiderada</vt:lpstr>
      <vt:lpstr>Alocação dinâmica - se houver vazamento de memória a classe toda é desconsiderada</vt:lpstr>
      <vt:lpstr>Alocação dinâmica - se houver vazamento de memória a classe toda é desconsiderada</vt:lpstr>
      <vt:lpstr>Usar o destrutor</vt:lpstr>
      <vt:lpstr>Construtor de cópia</vt:lpstr>
      <vt:lpstr>Operator &lt;&lt; friend</vt:lpstr>
      <vt:lpstr>Operator &lt;&lt; friend</vt:lpstr>
      <vt:lpstr>Operator &lt;&lt; friend</vt:lpstr>
      <vt:lpstr>Um const static</vt:lpstr>
      <vt:lpstr>Requisitos de Herança</vt:lpstr>
      <vt:lpstr>Herança pública</vt:lpstr>
      <vt:lpstr>Construtor de cópia, e sobrecargas dos operadores de atribuição (=) e &lt;&lt; (cout &lt;&lt; base) para a classe base e derivada</vt:lpstr>
      <vt:lpstr>Construtor de cópia, e sobrecargas dos operadores de atribuição (=) e &lt;&lt; (cout &lt;&lt; base) para a classe base e derivada</vt:lpstr>
      <vt:lpstr>Construtor de cópia, e sobrecargas dos operadores de atribuição (=) e &lt;&lt; (cout &lt;&lt; base) para a classe base e derivada</vt:lpstr>
      <vt:lpstr>Usar Protected acessando diretamente os atributos na classe derivada</vt:lpstr>
      <vt:lpstr>Alocação dinâmica de memória na classe base e derivada</vt:lpstr>
      <vt:lpstr>Sobrescrita de método: chamar dentro do método da classe derivada o método correspondente da classe base usando ::</vt:lpstr>
      <vt:lpstr>No main: criar um ponteiro da classe base para alocar memória para a classe derivada e chamar os vários métodos implementados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2</dc:title>
  <dc:creator>Adriano</dc:creator>
  <cp:lastModifiedBy>Adriano</cp:lastModifiedBy>
  <cp:revision>21</cp:revision>
  <dcterms:created xsi:type="dcterms:W3CDTF">2015-08-27T17:30:39Z</dcterms:created>
  <dcterms:modified xsi:type="dcterms:W3CDTF">2015-08-28T03:52:24Z</dcterms:modified>
</cp:coreProperties>
</file>