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75" r:id="rId7"/>
    <p:sldId id="266" r:id="rId8"/>
    <p:sldId id="265" r:id="rId9"/>
    <p:sldId id="264" r:id="rId10"/>
    <p:sldId id="260" r:id="rId11"/>
    <p:sldId id="261" r:id="rId12"/>
    <p:sldId id="262" r:id="rId13"/>
    <p:sldId id="270" r:id="rId14"/>
    <p:sldId id="269" r:id="rId15"/>
    <p:sldId id="268" r:id="rId16"/>
    <p:sldId id="267" r:id="rId17"/>
    <p:sldId id="271" r:id="rId18"/>
    <p:sldId id="274" r:id="rId19"/>
    <p:sldId id="272" r:id="rId20"/>
    <p:sldId id="273" r:id="rId21"/>
    <p:sldId id="276" r:id="rId22"/>
    <p:sldId id="285" r:id="rId23"/>
    <p:sldId id="287" r:id="rId24"/>
    <p:sldId id="286" r:id="rId25"/>
    <p:sldId id="284" r:id="rId26"/>
    <p:sldId id="289" r:id="rId27"/>
    <p:sldId id="288" r:id="rId28"/>
    <p:sldId id="283" r:id="rId29"/>
    <p:sldId id="282" r:id="rId30"/>
    <p:sldId id="281" r:id="rId31"/>
    <p:sldId id="291" r:id="rId32"/>
    <p:sldId id="290" r:id="rId33"/>
    <p:sldId id="280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D524-10B3-4824-A502-716E30111DBC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4333-6719-4332-BA4B-332B78B0B8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7D524-10B3-4824-A502-716E30111DBC}" type="datetimeFigureOut">
              <a:rPr lang="pt-BR" smtClean="0"/>
              <a:t>27/08/2015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94333-6719-4332-BA4B-332B78B0B8D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Atividade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endParaRPr lang="pt-BR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8 - Dois métodos constantes (não pode ser </a:t>
            </a:r>
            <a:r>
              <a:rPr lang="pt-BR" dirty="0" err="1" smtClean="0"/>
              <a:t>get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 smtClean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204864"/>
            <a:ext cx="3426311" cy="66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3356992"/>
            <a:ext cx="433030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9 - Um </a:t>
            </a:r>
            <a:r>
              <a:rPr lang="pt-BR" dirty="0" err="1" smtClean="0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420888"/>
            <a:ext cx="5498717" cy="46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293096"/>
            <a:ext cx="6823914" cy="613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10 - Uma função </a:t>
            </a:r>
            <a:r>
              <a:rPr lang="pt-BR" dirty="0" err="1" smtClean="0"/>
              <a:t>inline</a:t>
            </a:r>
            <a:r>
              <a:rPr lang="pt-BR" dirty="0" smtClean="0"/>
              <a:t> (não pode ser </a:t>
            </a:r>
            <a:r>
              <a:rPr lang="pt-BR" dirty="0" err="1" smtClean="0"/>
              <a:t>get</a:t>
            </a:r>
            <a:r>
              <a:rPr lang="pt-BR" dirty="0" smtClean="0"/>
              <a:t> ou set)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140968"/>
            <a:ext cx="805139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11 - Método com passagem por referência usando ponteiro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348880"/>
            <a:ext cx="69506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005064"/>
            <a:ext cx="667514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12 - Método </a:t>
            </a:r>
            <a:r>
              <a:rPr lang="pt-BR" dirty="0" err="1" smtClean="0"/>
              <a:t>static</a:t>
            </a:r>
            <a:r>
              <a:rPr lang="pt-BR" dirty="0" smtClean="0"/>
              <a:t> – deve ser chamado no </a:t>
            </a:r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/>
          </a:p>
          <a:p>
            <a:r>
              <a:rPr lang="pt-BR" dirty="0" err="1" smtClean="0"/>
              <a:t>main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348880"/>
            <a:ext cx="5481769" cy="37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717032"/>
            <a:ext cx="9144000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13 - Composição com a classe Data. Fez uso do objeto criado?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420888"/>
            <a:ext cx="2394907" cy="45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284984"/>
            <a:ext cx="7920880" cy="357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14 - O que é </a:t>
            </a:r>
            <a:r>
              <a:rPr lang="pt-BR" dirty="0" err="1" smtClean="0"/>
              <a:t>const</a:t>
            </a:r>
            <a:r>
              <a:rPr lang="pt-BR" dirty="0" smtClean="0"/>
              <a:t> deve ser const.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  <a:endParaRPr lang="pt-BR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7" y="2780928"/>
            <a:ext cx="527188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Alocação dinâmica de memória. A memória é </a:t>
            </a:r>
            <a:r>
              <a:rPr lang="pt-BR" dirty="0" err="1" smtClean="0"/>
              <a:t>desalocada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r>
              <a:rPr lang="pt-BR" dirty="0" smtClean="0"/>
              <a:t> (Alocação no construtor)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r>
              <a:rPr lang="pt-BR" dirty="0" smtClean="0"/>
              <a:t> (</a:t>
            </a:r>
            <a:r>
              <a:rPr lang="pt-BR" dirty="0" err="1" smtClean="0"/>
              <a:t>Desalocação</a:t>
            </a:r>
            <a:r>
              <a:rPr lang="pt-BR" dirty="0" smtClean="0"/>
              <a:t> no </a:t>
            </a:r>
            <a:r>
              <a:rPr lang="pt-BR" dirty="0" err="1" smtClean="0"/>
              <a:t>destrutor</a:t>
            </a:r>
            <a:r>
              <a:rPr lang="pt-BR" dirty="0" smtClean="0"/>
              <a:t>)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4797152"/>
            <a:ext cx="3096344" cy="122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060848"/>
            <a:ext cx="3888432" cy="2062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fried Operator&lt;&lt;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348880"/>
            <a:ext cx="736281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645024"/>
            <a:ext cx="763052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Operator=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420888"/>
            <a:ext cx="5415850" cy="54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429000"/>
            <a:ext cx="5184576" cy="321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BR" dirty="0" smtClean="0"/>
              <a:t>1 -Pelo menos 4 atributos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  <a:endParaRPr lang="pt-B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564904"/>
            <a:ext cx="5765233" cy="310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vector</a:t>
            </a:r>
            <a:r>
              <a:rPr lang="pt-BR" dirty="0" smtClean="0"/>
              <a:t> </a:t>
            </a:r>
            <a:r>
              <a:rPr lang="pt-BR" dirty="0" err="1" smtClean="0"/>
              <a:t>push_back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36912"/>
            <a:ext cx="7809950" cy="1107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Classes Adicionais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Operator</a:t>
            </a:r>
            <a:r>
              <a:rPr lang="pt-BR" dirty="0" smtClean="0"/>
              <a:t> =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Arma.h</a:t>
            </a:r>
          </a:p>
          <a:p>
            <a:endParaRPr lang="pt-BR" dirty="0"/>
          </a:p>
          <a:p>
            <a:r>
              <a:rPr lang="pt-BR" dirty="0" smtClean="0"/>
              <a:t>Arma.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276872"/>
            <a:ext cx="4627022" cy="464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717032"/>
            <a:ext cx="5201409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Operator</a:t>
            </a:r>
            <a:r>
              <a:rPr lang="pt-BR" dirty="0" smtClean="0"/>
              <a:t> =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Armadura.h</a:t>
            </a:r>
          </a:p>
          <a:p>
            <a:pPr>
              <a:buNone/>
            </a:pPr>
            <a:endParaRPr lang="pt-BR" dirty="0"/>
          </a:p>
          <a:p>
            <a:r>
              <a:rPr lang="pt-BR" dirty="0" smtClean="0"/>
              <a:t>Armadura.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204864"/>
            <a:ext cx="6486071" cy="70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293096"/>
            <a:ext cx="7082145" cy="169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Operator</a:t>
            </a:r>
            <a:r>
              <a:rPr lang="pt-BR" dirty="0" smtClean="0"/>
              <a:t> =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Diretivas.h</a:t>
            </a:r>
          </a:p>
          <a:p>
            <a:endParaRPr lang="pt-BR" dirty="0"/>
          </a:p>
          <a:p>
            <a:r>
              <a:rPr lang="pt-BR" dirty="0" smtClean="0"/>
              <a:t>Diretivas.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04864"/>
            <a:ext cx="550717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005064"/>
            <a:ext cx="6680288" cy="142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Alocação dinâmica - se houver vazamento de memória a classe toda é desconsiderada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  <a:p>
            <a:r>
              <a:rPr lang="pt-BR" dirty="0" smtClean="0"/>
              <a:t>Arma.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068960"/>
            <a:ext cx="5760640" cy="3332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Alocação dinâmica - se houver vazamento de memória a classe toda é desconsiderada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  <a:p>
            <a:r>
              <a:rPr lang="pt-BR" dirty="0" smtClean="0"/>
              <a:t>Armadura.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996952"/>
            <a:ext cx="4536504" cy="359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Alocação dinâmica - se houver vazamento de memória a classe toda é desconsiderada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  <a:p>
            <a:r>
              <a:rPr lang="pt-BR" dirty="0" smtClean="0"/>
              <a:t>Diretivas.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80928"/>
            <a:ext cx="4896544" cy="362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2924944"/>
            <a:ext cx="2500858" cy="117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Usar o </a:t>
            </a:r>
            <a:r>
              <a:rPr lang="pt-BR" dirty="0" err="1" smtClean="0"/>
              <a:t>destrutor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Arma.</a:t>
            </a:r>
            <a:r>
              <a:rPr lang="pt-BR" dirty="0" err="1" smtClean="0"/>
              <a:t>cpp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Armadura.</a:t>
            </a:r>
            <a:r>
              <a:rPr lang="pt-BR" dirty="0" err="1" smtClean="0"/>
              <a:t>cpp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Diretivas.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700808"/>
            <a:ext cx="2543026" cy="10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4725144"/>
            <a:ext cx="2304256" cy="1082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3068960"/>
            <a:ext cx="2696691" cy="11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 de cópia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Arma.</a:t>
            </a:r>
            <a:r>
              <a:rPr lang="pt-BR" dirty="0" err="1" smtClean="0"/>
              <a:t>cpp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Armadura.</a:t>
            </a:r>
            <a:r>
              <a:rPr lang="pt-BR" dirty="0" err="1" smtClean="0"/>
              <a:t>cpp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Diretivas.</a:t>
            </a:r>
            <a:r>
              <a:rPr lang="pt-BR" dirty="0" err="1" smtClean="0"/>
              <a:t>cpp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276872"/>
            <a:ext cx="4865513" cy="1086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005064"/>
            <a:ext cx="3881400" cy="108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5661248"/>
            <a:ext cx="4032448" cy="1068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2 - Pelo menos 4 funções membros sem incluir </a:t>
            </a:r>
            <a:r>
              <a:rPr lang="pt-BR" dirty="0" err="1" smtClean="0"/>
              <a:t>get</a:t>
            </a:r>
            <a:r>
              <a:rPr lang="pt-BR" dirty="0" smtClean="0"/>
              <a:t> e 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564904"/>
            <a:ext cx="5544616" cy="354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Operator</a:t>
            </a:r>
            <a:r>
              <a:rPr lang="pt-BR" dirty="0" smtClean="0"/>
              <a:t> &lt;&lt; </a:t>
            </a:r>
            <a:r>
              <a:rPr lang="pt-BR" dirty="0" err="1" smtClean="0"/>
              <a:t>friend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Arma.h</a:t>
            </a:r>
          </a:p>
          <a:p>
            <a:endParaRPr lang="pt-BR" dirty="0"/>
          </a:p>
          <a:p>
            <a:r>
              <a:rPr lang="pt-BR" dirty="0" smtClean="0"/>
              <a:t>Arma.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744768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789040"/>
            <a:ext cx="6972689" cy="154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Operator</a:t>
            </a:r>
            <a:r>
              <a:rPr lang="pt-BR" dirty="0" smtClean="0"/>
              <a:t> &lt;&lt; </a:t>
            </a:r>
            <a:r>
              <a:rPr lang="pt-BR" dirty="0" err="1" smtClean="0"/>
              <a:t>friend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Armadura.h</a:t>
            </a:r>
          </a:p>
          <a:p>
            <a:endParaRPr lang="pt-BR" dirty="0"/>
          </a:p>
          <a:p>
            <a:r>
              <a:rPr lang="pt-BR" dirty="0" smtClean="0"/>
              <a:t>Armadura.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132856"/>
            <a:ext cx="59910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5" y="4005064"/>
            <a:ext cx="7233907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Operator</a:t>
            </a:r>
            <a:r>
              <a:rPr lang="pt-BR" dirty="0" smtClean="0"/>
              <a:t> &lt;&lt; </a:t>
            </a:r>
            <a:r>
              <a:rPr lang="pt-BR" dirty="0" err="1" smtClean="0"/>
              <a:t>friend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Diretivas.h</a:t>
            </a:r>
          </a:p>
          <a:p>
            <a:endParaRPr lang="pt-BR" dirty="0"/>
          </a:p>
          <a:p>
            <a:r>
              <a:rPr lang="pt-BR" dirty="0" smtClean="0"/>
              <a:t>Diretivas.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132856"/>
            <a:ext cx="5959721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933056"/>
            <a:ext cx="737835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Arma.</a:t>
            </a:r>
            <a:r>
              <a:rPr lang="pt-BR" dirty="0" err="1" smtClean="0"/>
              <a:t>cpp</a:t>
            </a:r>
            <a:r>
              <a:rPr lang="pt-BR" dirty="0" smtClean="0"/>
              <a:t> e .h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Armadura.h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Diretivas.</a:t>
            </a:r>
            <a:r>
              <a:rPr lang="pt-BR" dirty="0" err="1" smtClean="0"/>
              <a:t>cpp</a:t>
            </a:r>
            <a:r>
              <a:rPr lang="pt-BR" dirty="0" smtClean="0"/>
              <a:t> e .h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204864"/>
            <a:ext cx="4636532" cy="53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852936"/>
            <a:ext cx="4752528" cy="569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4005064"/>
            <a:ext cx="5616624" cy="639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5696" y="5517232"/>
            <a:ext cx="474145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5696" y="6093296"/>
            <a:ext cx="6263548" cy="54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3- Todos os atributos devem ser inicializados. Fez validação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04864"/>
            <a:ext cx="7929072" cy="4486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4 -Três construtores, incluindo um construtor de cópia e construtor com parâmetros defaults. Verifica alocação dentro do construtor de cópia.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564904"/>
            <a:ext cx="8147248" cy="3561259"/>
          </a:xfrm>
        </p:spPr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501008"/>
            <a:ext cx="7776145" cy="122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4 -Três construtores, incluindo um construtor de cópia e construtor com parâmetros defaults. Verifica alocação dentro do construtor de cópia.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564904"/>
            <a:ext cx="8147248" cy="3561259"/>
          </a:xfrm>
        </p:spPr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212976"/>
            <a:ext cx="792088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4509120"/>
            <a:ext cx="303245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5 - Deve ter um atributo 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 smtClean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204864"/>
            <a:ext cx="3753680" cy="69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314700"/>
            <a:ext cx="8136904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6 - Um atributo </a:t>
            </a:r>
            <a:r>
              <a:rPr lang="pt-BR" dirty="0" err="1" smtClean="0"/>
              <a:t>static</a:t>
            </a:r>
            <a:r>
              <a:rPr lang="pt-BR" dirty="0" smtClean="0"/>
              <a:t>. Correta modelagem dos </a:t>
            </a:r>
            <a:r>
              <a:rPr lang="pt-BR" dirty="0" err="1" smtClean="0"/>
              <a:t>statics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err="1" smtClean="0"/>
              <a:t>Robocop</a:t>
            </a:r>
            <a:r>
              <a:rPr lang="pt-BR" dirty="0" smtClean="0"/>
              <a:t>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564904"/>
            <a:ext cx="4673031" cy="68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941168"/>
            <a:ext cx="7128792" cy="75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7 - Um atributo </a:t>
            </a: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Robocop</a:t>
            </a:r>
            <a:r>
              <a:rPr lang="pt-BR" dirty="0" smtClean="0"/>
              <a:t>.h</a:t>
            </a:r>
            <a:endParaRPr lang="pt-B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140968"/>
            <a:ext cx="726457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274</Words>
  <Application>Microsoft Office PowerPoint</Application>
  <PresentationFormat>Apresentação na tela (4:3)</PresentationFormat>
  <Paragraphs>119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Tema do Office</vt:lpstr>
      <vt:lpstr>Atividade 3</vt:lpstr>
      <vt:lpstr>1 -Pelo menos 4 atributos </vt:lpstr>
      <vt:lpstr>2 - Pelo menos 4 funções membros sem incluir get e set</vt:lpstr>
      <vt:lpstr>3- Todos os atributos devem ser inicializados. Fez validação de dados</vt:lpstr>
      <vt:lpstr>4 -Três construtores, incluindo um construtor de cópia e construtor com parâmetros defaults. Verifica alocação dentro do construtor de cópia.</vt:lpstr>
      <vt:lpstr>4 -Três construtores, incluindo um construtor de cópia e construtor com parâmetros defaults. Verifica alocação dentro do construtor de cópia.</vt:lpstr>
      <vt:lpstr>5 - Deve ter um atributo string</vt:lpstr>
      <vt:lpstr>6 - Um atributo static. Correta modelagem dos statics?</vt:lpstr>
      <vt:lpstr>7 - Um atributo const static</vt:lpstr>
      <vt:lpstr>8 - Dois métodos constantes (não pode ser get)</vt:lpstr>
      <vt:lpstr>9 - Um array</vt:lpstr>
      <vt:lpstr>10 - Uma função inline (não pode ser get ou set)</vt:lpstr>
      <vt:lpstr>11 - Método com passagem por referência usando ponteiro</vt:lpstr>
      <vt:lpstr>12 - Método static – deve ser chamado no main</vt:lpstr>
      <vt:lpstr>13 - Composição com a classe Data. Fez uso do objeto criado?</vt:lpstr>
      <vt:lpstr>14 - O que é const deve ser const.</vt:lpstr>
      <vt:lpstr>Alocação dinâmica de memória. A memória é desalocada?</vt:lpstr>
      <vt:lpstr>fried Operator&lt;&lt;</vt:lpstr>
      <vt:lpstr>Operator=</vt:lpstr>
      <vt:lpstr>vector push_back</vt:lpstr>
      <vt:lpstr>Classes Adicionais</vt:lpstr>
      <vt:lpstr>Operator =</vt:lpstr>
      <vt:lpstr>Operator =</vt:lpstr>
      <vt:lpstr>Operator =</vt:lpstr>
      <vt:lpstr>Alocação dinâmica - se houver vazamento de memória a classe toda é desconsiderada</vt:lpstr>
      <vt:lpstr>Alocação dinâmica - se houver vazamento de memória a classe toda é desconsiderada</vt:lpstr>
      <vt:lpstr>Alocação dinâmica - se houver vazamento de memória a classe toda é desconsiderada</vt:lpstr>
      <vt:lpstr>Usar o destrutor</vt:lpstr>
      <vt:lpstr>Construtor de cópia</vt:lpstr>
      <vt:lpstr>Operator &lt;&lt; friend</vt:lpstr>
      <vt:lpstr>Operator &lt;&lt; friend</vt:lpstr>
      <vt:lpstr>Operator &lt;&lt; friend</vt:lpstr>
      <vt:lpstr>Um const static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2</dc:title>
  <dc:creator>Adriano</dc:creator>
  <cp:lastModifiedBy>Adriano</cp:lastModifiedBy>
  <cp:revision>15</cp:revision>
  <dcterms:created xsi:type="dcterms:W3CDTF">2015-08-27T17:30:39Z</dcterms:created>
  <dcterms:modified xsi:type="dcterms:W3CDTF">2015-08-27T19:54:55Z</dcterms:modified>
</cp:coreProperties>
</file>