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85" r:id="rId9"/>
    <p:sldId id="264" r:id="rId10"/>
    <p:sldId id="263" r:id="rId11"/>
    <p:sldId id="261" r:id="rId12"/>
    <p:sldId id="266" r:id="rId13"/>
    <p:sldId id="265" r:id="rId14"/>
    <p:sldId id="273" r:id="rId15"/>
    <p:sldId id="287" r:id="rId16"/>
    <p:sldId id="288" r:id="rId17"/>
    <p:sldId id="289" r:id="rId18"/>
    <p:sldId id="290" r:id="rId19"/>
    <p:sldId id="291" r:id="rId20"/>
    <p:sldId id="292" r:id="rId21"/>
    <p:sldId id="267" r:id="rId22"/>
    <p:sldId id="271" r:id="rId23"/>
    <p:sldId id="272" r:id="rId24"/>
    <p:sldId id="269" r:id="rId25"/>
    <p:sldId id="268" r:id="rId26"/>
    <p:sldId id="293" r:id="rId27"/>
    <p:sldId id="294" r:id="rId28"/>
    <p:sldId id="281" r:id="rId29"/>
    <p:sldId id="282" r:id="rId30"/>
    <p:sldId id="286" r:id="rId31"/>
    <p:sldId id="283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A3E4-C6B1-4903-983E-1C8E77892AAC}" type="datetimeFigureOut">
              <a:rPr lang="en-US" smtClean="0"/>
              <a:t>7/25/2009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07EF-581C-404B-A512-2DF7F180B2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07EF-581C-404B-A512-2DF7F180B221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2624952-F930-4BA3-B4E3-E9D8374DD22E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688A6E2-D2B0-4D71-B6BC-AC255D36C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</a:t>
            </a:r>
            <a:r>
              <a:rPr lang="en-US" dirty="0" err="1" smtClean="0"/>
              <a:t>Monoids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</a:t>
            </a:r>
            <a:r>
              <a:rPr lang="en-US" dirty="0" err="1" smtClean="0"/>
              <a:t>Kmett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always pay full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Containers are </a:t>
            </a:r>
            <a:r>
              <a:rPr lang="en-US" dirty="0" err="1" smtClean="0"/>
              <a:t>Monoid</a:t>
            </a:r>
            <a:r>
              <a:rPr lang="en-US" dirty="0" smtClean="0"/>
              <a:t>-oblivious</a:t>
            </a:r>
          </a:p>
          <a:p>
            <a:r>
              <a:rPr lang="en-US" dirty="0" err="1" smtClean="0"/>
              <a:t>Monoids</a:t>
            </a:r>
            <a:r>
              <a:rPr lang="en-US" dirty="0" smtClean="0"/>
              <a:t> are Container-oblivious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Can we fix that and admit optimized folds? (Reducers)  </a:t>
            </a:r>
          </a:p>
          <a:p>
            <a:pPr lvl="1"/>
            <a:r>
              <a:rPr lang="en-US" dirty="0" smtClean="0"/>
              <a:t>(:) is faster than (++) . return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what about non-</a:t>
            </a:r>
            <a:r>
              <a:rPr lang="en-US" dirty="0" err="1" smtClean="0"/>
              <a:t>Functorial</a:t>
            </a:r>
            <a:r>
              <a:rPr lang="en-US" dirty="0" smtClean="0"/>
              <a:t> containers? (Generators)</a:t>
            </a:r>
          </a:p>
          <a:p>
            <a:pPr lvl="1"/>
            <a:r>
              <a:rPr lang="en-US" dirty="0" smtClean="0"/>
              <a:t>Strict and Lazy </a:t>
            </a:r>
            <a:r>
              <a:rPr lang="en-US" dirty="0" err="1" smtClean="0"/>
              <a:t>ByteString</a:t>
            </a:r>
            <a:r>
              <a:rPr lang="en-US" dirty="0" smtClean="0"/>
              <a:t>, </a:t>
            </a:r>
            <a:r>
              <a:rPr lang="en-US" dirty="0" err="1" smtClean="0"/>
              <a:t>IntSet</a:t>
            </a:r>
            <a:r>
              <a:rPr lang="en-US" dirty="0" smtClean="0"/>
              <a:t>, etc...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Foldable doesn’t help us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Monoid</a:t>
            </a:r>
            <a:r>
              <a:rPr lang="en-US" dirty="0" smtClean="0"/>
              <a:t>-specific efficient 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(from </a:t>
            </a:r>
            <a:r>
              <a:rPr lang="en-US" dirty="0" err="1" smtClean="0"/>
              <a:t>Data.Monoid.Reducer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Monoid</a:t>
            </a:r>
            <a:r>
              <a:rPr lang="en-US" dirty="0" smtClean="0"/>
              <a:t> m =&gt; Reducer c m where</a:t>
            </a:r>
          </a:p>
          <a:p>
            <a:pPr>
              <a:buNone/>
            </a:pPr>
            <a:r>
              <a:rPr lang="en-US" dirty="0" smtClean="0"/>
              <a:t>	unit :: c -&gt; 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snoc</a:t>
            </a:r>
            <a:r>
              <a:rPr lang="en-US" dirty="0" smtClean="0"/>
              <a:t> :: m -&gt; c -&gt; m</a:t>
            </a:r>
          </a:p>
          <a:p>
            <a:pPr>
              <a:buNone/>
            </a:pPr>
            <a:r>
              <a:rPr lang="en-US" dirty="0" smtClean="0"/>
              <a:t>	cons :: c -&gt; m -&gt; 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 `cons` m = unit c `</a:t>
            </a:r>
            <a:r>
              <a:rPr lang="en-US" dirty="0" err="1" smtClean="0"/>
              <a:t>mappend</a:t>
            </a:r>
            <a:r>
              <a:rPr lang="en-US" dirty="0" smtClean="0"/>
              <a:t>` m</a:t>
            </a:r>
          </a:p>
          <a:p>
            <a:pPr>
              <a:buNone/>
            </a:pPr>
            <a:r>
              <a:rPr lang="en-US" dirty="0" smtClean="0"/>
              <a:t>	m `</a:t>
            </a:r>
            <a:r>
              <a:rPr lang="en-US" dirty="0" err="1" smtClean="0"/>
              <a:t>snoc</a:t>
            </a:r>
            <a:r>
              <a:rPr lang="en-US" dirty="0" smtClean="0"/>
              <a:t>` c = m `</a:t>
            </a:r>
            <a:r>
              <a:rPr lang="en-US" dirty="0" err="1" smtClean="0"/>
              <a:t>mappend</a:t>
            </a:r>
            <a:r>
              <a:rPr lang="en-US" dirty="0" smtClean="0"/>
              <a:t>` unit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Reducers enable faster 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reduceList</a:t>
            </a:r>
            <a:r>
              <a:rPr lang="en-US" sz="2800" dirty="0" smtClean="0"/>
              <a:t> :: (c `Reducer` m) =&gt; [c] -&gt; m</a:t>
            </a:r>
          </a:p>
          <a:p>
            <a:r>
              <a:rPr lang="en-US" sz="2800" dirty="0" err="1" smtClean="0"/>
              <a:t>reduceList</a:t>
            </a:r>
            <a:r>
              <a:rPr lang="en-US" sz="2800" dirty="0" smtClean="0"/>
              <a:t> = </a:t>
            </a:r>
            <a:r>
              <a:rPr lang="en-US" sz="2800" dirty="0" err="1" smtClean="0"/>
              <a:t>foldr</a:t>
            </a:r>
            <a:r>
              <a:rPr lang="en-US" sz="2800" dirty="0" smtClean="0"/>
              <a:t> cons </a:t>
            </a:r>
            <a:r>
              <a:rPr lang="en-US" sz="2800" dirty="0" err="1" smtClean="0"/>
              <a:t>mempty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reduceText</a:t>
            </a:r>
            <a:r>
              <a:rPr lang="en-US" sz="2800" dirty="0" smtClean="0"/>
              <a:t> :: (Char `Reducer` m) =&gt; Text -&gt; m</a:t>
            </a:r>
          </a:p>
          <a:p>
            <a:r>
              <a:rPr lang="en-US" sz="2800" dirty="0" err="1" smtClean="0"/>
              <a:t>reduceText</a:t>
            </a:r>
            <a:r>
              <a:rPr lang="en-US" sz="2800" dirty="0" smtClean="0"/>
              <a:t> = </a:t>
            </a:r>
            <a:r>
              <a:rPr lang="en-US" sz="2800" dirty="0" err="1" smtClean="0"/>
              <a:t>Text.foldl</a:t>
            </a:r>
            <a:r>
              <a:rPr lang="en-US" sz="2800" dirty="0" smtClean="0"/>
              <a:t>’ </a:t>
            </a:r>
            <a:r>
              <a:rPr lang="en-US" sz="2800" dirty="0" err="1" smtClean="0"/>
              <a:t>snoc</a:t>
            </a:r>
            <a:r>
              <a:rPr lang="en-US" sz="2800" dirty="0" smtClean="0"/>
              <a:t> </a:t>
            </a:r>
            <a:r>
              <a:rPr lang="en-US" sz="2800" dirty="0" err="1" smtClean="0"/>
              <a:t>mempty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(We’ll come back and generalize the containers later)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Reducer a [a] where</a:t>
            </a:r>
          </a:p>
          <a:p>
            <a:pPr lvl="1"/>
            <a:r>
              <a:rPr lang="en-US" dirty="0" smtClean="0"/>
              <a:t>unit a = [a]</a:t>
            </a:r>
          </a:p>
          <a:p>
            <a:pPr lvl="1"/>
            <a:r>
              <a:rPr lang="en-US" dirty="0" smtClean="0"/>
              <a:t>cons = (:)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instance Num a =&gt; Reducer a (Sum a) where</a:t>
            </a:r>
          </a:p>
          <a:p>
            <a:pPr lvl="1">
              <a:buNone/>
            </a:pPr>
            <a:r>
              <a:rPr lang="en-US" dirty="0" smtClean="0"/>
              <a:t>	unit = Sum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instance Reducer (a -&gt; a) (Endo a) where</a:t>
            </a:r>
          </a:p>
          <a:p>
            <a:pPr lvl="1">
              <a:buNone/>
            </a:pPr>
            <a:r>
              <a:rPr lang="en-US" dirty="0" smtClean="0"/>
              <a:t>	unit = 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</a:t>
            </a:r>
            <a:r>
              <a:rPr lang="en-US" dirty="0" err="1" smtClean="0"/>
              <a:t>Monoids</a:t>
            </a:r>
            <a:r>
              <a:rPr lang="en-US" dirty="0" smtClean="0"/>
              <a:t>/Reducers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Accumulated File Position Info</a:t>
            </a:r>
          </a:p>
          <a:p>
            <a:r>
              <a:rPr lang="en-US" dirty="0" err="1" smtClean="0"/>
              <a:t>FingerTree</a:t>
            </a:r>
            <a:r>
              <a:rPr lang="en-US" dirty="0" smtClean="0"/>
              <a:t> Concatenation</a:t>
            </a:r>
          </a:p>
          <a:p>
            <a:r>
              <a:rPr lang="en-US" dirty="0" smtClean="0"/>
              <a:t>Delimiting Words</a:t>
            </a:r>
          </a:p>
          <a:p>
            <a:r>
              <a:rPr lang="en-US" dirty="0" smtClean="0"/>
              <a:t>Parsing UTF8 Bytes into Chars</a:t>
            </a:r>
          </a:p>
          <a:p>
            <a:r>
              <a:rPr lang="en-US" dirty="0" smtClean="0"/>
              <a:t>Parsing Regular Expressions</a:t>
            </a:r>
          </a:p>
          <a:p>
            <a:r>
              <a:rPr lang="en-US" dirty="0" smtClean="0"/>
              <a:t>Recognizing Haskell Layout</a:t>
            </a:r>
          </a:p>
          <a:p>
            <a:r>
              <a:rPr lang="en-US" dirty="0" smtClean="0"/>
              <a:t>Parsing attributed PEG, CFG, and TAG 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Position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-- we track the delta of column #s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data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= Cols </a:t>
            </a:r>
            <a:r>
              <a:rPr lang="en-US" sz="2400" dirty="0" err="1" smtClean="0"/>
              <a:t>Int</a:t>
            </a:r>
            <a:r>
              <a:rPr lang="en-US" sz="2400" dirty="0" smtClean="0"/>
              <a:t> | 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mempty</a:t>
            </a:r>
            <a:r>
              <a:rPr lang="en-US" sz="2400" dirty="0" smtClean="0"/>
              <a:t> = Cols 0</a:t>
            </a:r>
          </a:p>
          <a:p>
            <a:pPr>
              <a:buNone/>
            </a:pPr>
            <a:r>
              <a:rPr lang="en-US" sz="2400" dirty="0" smtClean="0"/>
              <a:t>	Cols x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Cols y = Cols (x + y)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Reducer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unit _ = Cols 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-- but what about newlines?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Newlines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data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= Cols </a:t>
            </a:r>
            <a:r>
              <a:rPr lang="en-US" sz="2400" dirty="0" err="1" smtClean="0"/>
              <a:t>Int</a:t>
            </a:r>
            <a:r>
              <a:rPr lang="en-US" sz="2400" dirty="0" smtClean="0"/>
              <a:t> | Lines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Lines l _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Lines l’ c’ = Lines (l + l’) c’</a:t>
            </a:r>
          </a:p>
          <a:p>
            <a:pPr>
              <a:buNone/>
            </a:pPr>
            <a:r>
              <a:rPr lang="en-US" sz="2400" dirty="0" smtClean="0"/>
              <a:t>	Cols _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Lines l’ c’ = Lines l c’</a:t>
            </a:r>
          </a:p>
          <a:p>
            <a:pPr>
              <a:buNone/>
            </a:pPr>
            <a:r>
              <a:rPr lang="en-US" sz="2400" dirty="0" smtClean="0"/>
              <a:t>	Lines l c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Cols c’ = Lines l (c + c’)</a:t>
            </a:r>
          </a:p>
          <a:p>
            <a:pPr>
              <a:buNone/>
            </a:pPr>
            <a:r>
              <a:rPr lang="en-US" sz="2400" dirty="0" smtClean="0"/>
              <a:t>	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Reducer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unit ‘\n’ = Lines 1 1</a:t>
            </a:r>
          </a:p>
          <a:p>
            <a:pPr>
              <a:buNone/>
            </a:pPr>
            <a:r>
              <a:rPr lang="en-US" sz="2400" dirty="0" smtClean="0"/>
              <a:t>	unit _ = Cols 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-- but what about tabs?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data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= ...| Tabs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nextTab</a:t>
            </a:r>
            <a:r>
              <a:rPr lang="en-US" sz="2400" dirty="0" smtClean="0"/>
              <a:t> :: </a:t>
            </a:r>
            <a:r>
              <a:rPr lang="en-US" sz="2400" dirty="0" err="1" smtClean="0"/>
              <a:t>Int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nextTab</a:t>
            </a:r>
            <a:r>
              <a:rPr lang="en-US" sz="2400" dirty="0" smtClean="0"/>
              <a:t> !x = x + (8 – (x – 1) `mod` 8)</a:t>
            </a:r>
          </a:p>
          <a:p>
            <a:pPr>
              <a:buNone/>
            </a:pPr>
            <a:r>
              <a:rPr lang="en-US" sz="2400" dirty="0" smtClean="0"/>
              <a:t>instance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...</a:t>
            </a:r>
          </a:p>
          <a:p>
            <a:pPr>
              <a:buNone/>
            </a:pPr>
            <a:r>
              <a:rPr lang="en-US" sz="2400" dirty="0" smtClean="0"/>
              <a:t>	Lines l c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Tab x y = Lines l (</a:t>
            </a:r>
            <a:r>
              <a:rPr lang="en-US" sz="2400" dirty="0" err="1" smtClean="0"/>
              <a:t>nextTab</a:t>
            </a:r>
            <a:r>
              <a:rPr lang="en-US" sz="2400" dirty="0" smtClean="0"/>
              <a:t> (c + x) + y)</a:t>
            </a:r>
          </a:p>
          <a:p>
            <a:pPr>
              <a:buNone/>
            </a:pPr>
            <a:r>
              <a:rPr lang="en-US" sz="2400" dirty="0" smtClean="0"/>
              <a:t>	Tab{}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</a:t>
            </a:r>
            <a:r>
              <a:rPr lang="en-US" sz="2400" dirty="0" err="1" smtClean="0"/>
              <a:t>l@Lines</a:t>
            </a:r>
            <a:r>
              <a:rPr lang="en-US" sz="2400" dirty="0" smtClean="0"/>
              <a:t>{} = l</a:t>
            </a:r>
          </a:p>
          <a:p>
            <a:pPr>
              <a:buNone/>
            </a:pPr>
            <a:r>
              <a:rPr lang="en-US" sz="2400" dirty="0" smtClean="0"/>
              <a:t>	Cols x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Tab x’ y = Tab (x + x’) y</a:t>
            </a:r>
          </a:p>
          <a:p>
            <a:pPr>
              <a:buNone/>
            </a:pPr>
            <a:r>
              <a:rPr lang="en-US" sz="2400" dirty="0" smtClean="0"/>
              <a:t>	Tab x y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Cols y’ = Tab x (y + y’)</a:t>
            </a:r>
          </a:p>
          <a:p>
            <a:pPr>
              <a:buNone/>
            </a:pPr>
            <a:r>
              <a:rPr lang="en-US" sz="2400" dirty="0" smtClean="0"/>
              <a:t>	Tab x y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Tab x’ y’ = Tab x (</a:t>
            </a:r>
            <a:r>
              <a:rPr lang="en-US" sz="2400" dirty="0" err="1" smtClean="0"/>
              <a:t>nextTab</a:t>
            </a:r>
            <a:r>
              <a:rPr lang="en-US" sz="2400" dirty="0" smtClean="0"/>
              <a:t> (y + x’) + y’)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Reducer Char </a:t>
            </a:r>
            <a:r>
              <a:rPr lang="en-US" sz="2400" dirty="0" err="1" smtClean="0"/>
              <a:t>SourcePosition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unit ‘\t’ = Tab 0 0</a:t>
            </a:r>
          </a:p>
          <a:p>
            <a:pPr>
              <a:buNone/>
            </a:pPr>
            <a:r>
              <a:rPr lang="en-US" sz="2400" dirty="0" smtClean="0"/>
              <a:t>	unit ‘\n’ = Line 1 1</a:t>
            </a:r>
          </a:p>
          <a:p>
            <a:pPr>
              <a:buNone/>
            </a:pPr>
            <a:r>
              <a:rPr lang="en-US" sz="2400" dirty="0" smtClean="0"/>
              <a:t>	unit _ = Cols 1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#line </a:t>
            </a:r>
            <a:r>
              <a:rPr lang="en-US" dirty="0" err="1" smtClean="0"/>
              <a:t>pragmas</a:t>
            </a:r>
            <a:r>
              <a:rPr lang="en-US" dirty="0" smtClean="0"/>
              <a:t> and start of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SourcePosition</a:t>
            </a:r>
            <a:r>
              <a:rPr lang="en-US" dirty="0" smtClean="0"/>
              <a:t> file =</a:t>
            </a:r>
          </a:p>
          <a:p>
            <a:pPr>
              <a:buNone/>
            </a:pPr>
            <a:r>
              <a:rPr lang="en-US" dirty="0" smtClean="0"/>
              <a:t>	= Pos file !</a:t>
            </a:r>
            <a:r>
              <a:rPr lang="en-US" dirty="0" err="1" smtClean="0"/>
              <a:t>Int</a:t>
            </a:r>
            <a:r>
              <a:rPr lang="en-US" dirty="0" smtClean="0"/>
              <a:t> !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| Line !</a:t>
            </a:r>
            <a:r>
              <a:rPr lang="en-US" dirty="0" err="1" smtClean="0"/>
              <a:t>Int</a:t>
            </a:r>
            <a:r>
              <a:rPr lang="en-US" dirty="0" smtClean="0"/>
              <a:t> !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| Col !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| Tab !</a:t>
            </a:r>
            <a:r>
              <a:rPr lang="en-US" dirty="0" err="1" smtClean="0"/>
              <a:t>Int</a:t>
            </a:r>
            <a:r>
              <a:rPr lang="en-US" dirty="0" smtClean="0"/>
              <a:t> !</a:t>
            </a:r>
            <a:r>
              <a:rPr lang="en-US" dirty="0" err="1" smtClean="0"/>
              <a:t>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Parsing UTF8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 UTF8 encoded Chars have the form:</a:t>
            </a:r>
          </a:p>
          <a:p>
            <a:pPr lvl="1"/>
            <a:r>
              <a:rPr lang="en-US" dirty="0" smtClean="0"/>
              <a:t>[0x00...0x7F]</a:t>
            </a:r>
          </a:p>
          <a:p>
            <a:pPr lvl="1"/>
            <a:r>
              <a:rPr lang="en-US" dirty="0" smtClean="0"/>
              <a:t>[0xC0...0xDF] extra</a:t>
            </a:r>
          </a:p>
          <a:p>
            <a:pPr lvl="1"/>
            <a:r>
              <a:rPr lang="en-US" dirty="0" smtClean="0"/>
              <a:t>[0xE0...0xEF] extra </a:t>
            </a:r>
            <a:r>
              <a:rPr lang="en-US" dirty="0" err="1" smtClean="0"/>
              <a:t>extra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[0xF0...0xF4] extra </a:t>
            </a:r>
            <a:r>
              <a:rPr lang="en-US" dirty="0" err="1" smtClean="0"/>
              <a:t>extra</a:t>
            </a:r>
            <a:r>
              <a:rPr lang="en-US" dirty="0" smtClean="0"/>
              <a:t> </a:t>
            </a:r>
            <a:r>
              <a:rPr lang="en-US" dirty="0" err="1" smtClean="0"/>
              <a:t>extra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extra = [0x80...0xBF] contains 6 bits of info in the LSBs and the only valid representation is the shortest one for each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Monoids</a:t>
            </a:r>
            <a:r>
              <a:rPr lang="en-US" dirty="0" smtClean="0"/>
              <a:t> (definition, examples)</a:t>
            </a:r>
          </a:p>
          <a:p>
            <a:r>
              <a:rPr lang="en-US" dirty="0" smtClean="0"/>
              <a:t>Reducers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Benefits of </a:t>
            </a:r>
            <a:r>
              <a:rPr lang="en-US" dirty="0" err="1" smtClean="0"/>
              <a:t>Monoidal</a:t>
            </a:r>
            <a:r>
              <a:rPr lang="en-US" dirty="0" smtClean="0"/>
              <a:t> Parsing</a:t>
            </a:r>
          </a:p>
          <a:p>
            <a:pPr lvl="1"/>
            <a:r>
              <a:rPr lang="en-US" dirty="0" smtClean="0"/>
              <a:t>Incremental Parsing (</a:t>
            </a:r>
            <a:r>
              <a:rPr lang="en-US" dirty="0" err="1" smtClean="0"/>
              <a:t>FingerTrees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Parallel Parsing (</a:t>
            </a:r>
            <a:r>
              <a:rPr lang="en-US" dirty="0" err="1" smtClean="0"/>
              <a:t>Associativity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Composing Parsers (Products, Layering)</a:t>
            </a:r>
          </a:p>
          <a:p>
            <a:pPr lvl="1"/>
            <a:r>
              <a:rPr lang="en-US" dirty="0" smtClean="0"/>
              <a:t>Compressive Parsing (LZ78, Bentley-</a:t>
            </a:r>
            <a:r>
              <a:rPr lang="en-US" dirty="0" err="1" smtClean="0"/>
              <a:t>McIlroy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Going Deeper (</a:t>
            </a:r>
            <a:r>
              <a:rPr lang="en-US" dirty="0" err="1" smtClean="0"/>
              <a:t>Seminearrings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UTF8 as a Reducer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data UTF8 m = 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(Char `Reducer` m) =&gt;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(UTF8 m) </a:t>
            </a:r>
          </a:p>
          <a:p>
            <a:pPr>
              <a:buNone/>
            </a:pPr>
            <a:r>
              <a:rPr lang="en-US" sz="2400" dirty="0" smtClean="0"/>
              <a:t>	where 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(Char `Reducer` m) =&gt; (Byte `Reducer` UTF8 m) where 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Given 7 bytes we must have seen a Char.</a:t>
            </a:r>
          </a:p>
          <a:p>
            <a:pPr>
              <a:buNone/>
            </a:pPr>
            <a:r>
              <a:rPr lang="en-US" dirty="0" smtClean="0"/>
              <a:t>We only track up to 3 bytes on either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Functorial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class Generator c where</a:t>
            </a:r>
          </a:p>
          <a:p>
            <a:pPr>
              <a:buNone/>
            </a:pPr>
            <a:r>
              <a:rPr lang="en-US" sz="2400" dirty="0" smtClean="0"/>
              <a:t>	type Elem c :: *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:: (e `Reducer` m) =&gt; (Elem c -&gt; e) -&gt; c -&gt; m</a:t>
            </a:r>
          </a:p>
          <a:p>
            <a:pPr>
              <a:buNone/>
            </a:pPr>
            <a:r>
              <a:rPr lang="en-US" sz="2400" dirty="0" smtClean="0"/>
              <a:t>	...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reduce :: (Generator c, Elem c `Reducer` m) =&gt; c -&gt; m</a:t>
            </a:r>
          </a:p>
          <a:p>
            <a:pPr>
              <a:buNone/>
            </a:pPr>
            <a:r>
              <a:rPr lang="en-US" sz="2400" dirty="0" smtClean="0"/>
              <a:t>reduce =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id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Generator [a] where</a:t>
            </a:r>
          </a:p>
          <a:p>
            <a:pPr>
              <a:buNone/>
            </a:pPr>
            <a:r>
              <a:rPr lang="en-US" sz="2400" dirty="0" smtClean="0"/>
              <a:t>	type Elem [a] = a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= </a:t>
            </a:r>
            <a:r>
              <a:rPr lang="en-US" sz="2400" dirty="0" err="1" smtClean="0"/>
              <a:t>foldr</a:t>
            </a:r>
            <a:r>
              <a:rPr lang="en-US" sz="2400" dirty="0" smtClean="0"/>
              <a:t> (cons . f) </a:t>
            </a:r>
            <a:r>
              <a:rPr lang="en-US" sz="2400" dirty="0" err="1" smtClean="0"/>
              <a:t>mempty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we can use container-specific 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instance Generator </a:t>
            </a:r>
            <a:r>
              <a:rPr lang="en-US" sz="2400" dirty="0" err="1" smtClean="0"/>
              <a:t>Strict.ByteString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type Elem </a:t>
            </a:r>
            <a:r>
              <a:rPr lang="en-US" sz="2400" dirty="0" err="1" smtClean="0"/>
              <a:t>Strict.ByteString</a:t>
            </a:r>
            <a:r>
              <a:rPr lang="en-US" sz="2400" dirty="0" smtClean="0"/>
              <a:t> = Word8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= </a:t>
            </a:r>
            <a:r>
              <a:rPr lang="en-US" sz="2400" dirty="0" err="1" smtClean="0"/>
              <a:t>Strict.foldl</a:t>
            </a:r>
            <a:r>
              <a:rPr lang="en-US" sz="2400" dirty="0" smtClean="0"/>
              <a:t>’ (\a b -&gt; </a:t>
            </a:r>
            <a:r>
              <a:rPr lang="en-US" sz="2400" dirty="0" err="1" smtClean="0"/>
              <a:t>snoc</a:t>
            </a:r>
            <a:r>
              <a:rPr lang="en-US" sz="2400" dirty="0" smtClean="0"/>
              <a:t> a (f b)) </a:t>
            </a:r>
            <a:r>
              <a:rPr lang="en-US" sz="2400" dirty="0" err="1" smtClean="0"/>
              <a:t>mempty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Generator </a:t>
            </a:r>
            <a:r>
              <a:rPr lang="en-US" sz="2400" dirty="0" err="1" smtClean="0"/>
              <a:t>IntSet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type Elem </a:t>
            </a:r>
            <a:r>
              <a:rPr lang="en-US" sz="2400" dirty="0" err="1" smtClean="0"/>
              <a:t>IntSet</a:t>
            </a:r>
            <a:r>
              <a:rPr lang="en-US" sz="2400" dirty="0" smtClean="0"/>
              <a:t> =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=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. </a:t>
            </a:r>
            <a:r>
              <a:rPr lang="en-US" sz="2400" dirty="0" err="1" smtClean="0"/>
              <a:t>IntSet.toList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Generator (Set a) where</a:t>
            </a:r>
          </a:p>
          <a:p>
            <a:pPr>
              <a:buNone/>
            </a:pPr>
            <a:r>
              <a:rPr lang="en-US" sz="2400" dirty="0" smtClean="0"/>
              <a:t>	type Elem (Set a) = a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=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. </a:t>
            </a:r>
            <a:r>
              <a:rPr lang="en-US" sz="2400" dirty="0" err="1" smtClean="0"/>
              <a:t>Set.toList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Chunking Lazy </a:t>
            </a:r>
            <a:r>
              <a:rPr lang="en-US" dirty="0" err="1" smtClean="0"/>
              <a:t>ByteStrings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instance Generator </a:t>
            </a:r>
            <a:r>
              <a:rPr lang="en-US" dirty="0" err="1" smtClean="0"/>
              <a:t>Lazy.ByteString</a:t>
            </a:r>
            <a:r>
              <a:rPr lang="en-US" dirty="0" smtClean="0"/>
              <a:t> where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mapReduce</a:t>
            </a:r>
            <a:r>
              <a:rPr lang="en-US" dirty="0" smtClean="0"/>
              <a:t> f = </a:t>
            </a:r>
          </a:p>
          <a:p>
            <a:pPr>
              <a:buNone/>
            </a:pPr>
            <a:r>
              <a:rPr lang="en-US" dirty="0" smtClean="0"/>
              <a:t>		fold 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parMap</a:t>
            </a:r>
            <a:r>
              <a:rPr lang="en-US" dirty="0" smtClean="0"/>
              <a:t> </a:t>
            </a:r>
            <a:r>
              <a:rPr lang="en-US" dirty="0" err="1" smtClean="0"/>
              <a:t>rwhnf</a:t>
            </a:r>
            <a:r>
              <a:rPr lang="en-US" dirty="0" smtClean="0"/>
              <a:t> (</a:t>
            </a:r>
            <a:r>
              <a:rPr lang="en-US" dirty="0" err="1" smtClean="0"/>
              <a:t>mapReduce</a:t>
            </a:r>
            <a:r>
              <a:rPr lang="en-US" dirty="0" smtClean="0"/>
              <a:t> f) 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Lazy.toChunks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aside: Dodging </a:t>
            </a:r>
            <a:r>
              <a:rPr lang="en-US" dirty="0" err="1" smtClean="0"/>
              <a:t>mempty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-- Fleshing out Generator</a:t>
            </a:r>
          </a:p>
          <a:p>
            <a:pPr>
              <a:buNone/>
            </a:pPr>
            <a:r>
              <a:rPr lang="en-US" sz="2000" dirty="0" smtClean="0"/>
              <a:t>class Generator c where</a:t>
            </a:r>
          </a:p>
          <a:p>
            <a:pPr>
              <a:buNone/>
            </a:pPr>
            <a:r>
              <a:rPr lang="en-US" sz="2000" dirty="0" smtClean="0"/>
              <a:t>	type Elem c :: *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:: (e `Reducer` m) =&gt; (Elem c -&gt; e) -&gt; c -&gt; m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mapTo</a:t>
            </a:r>
            <a:r>
              <a:rPr lang="en-US" sz="2000" dirty="0" smtClean="0"/>
              <a:t> :: (e `Reducer` m) =&gt; (Elem c -&gt; e) -&gt; m -&gt; c -&gt; m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mapFrom</a:t>
            </a:r>
            <a:r>
              <a:rPr lang="en-US" sz="2000" dirty="0" smtClean="0"/>
              <a:t> :: (e `Reducer` m) =&gt; (Elem c -&gt; e) -&gt; c -&gt; m -&gt; 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f = </a:t>
            </a:r>
            <a:r>
              <a:rPr lang="en-US" sz="2000" dirty="0" err="1" smtClean="0"/>
              <a:t>mapTo</a:t>
            </a:r>
            <a:r>
              <a:rPr lang="en-US" sz="2000" dirty="0" smtClean="0"/>
              <a:t> f </a:t>
            </a:r>
            <a:r>
              <a:rPr lang="en-US" sz="2000" dirty="0" err="1" smtClean="0"/>
              <a:t>mempty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mapTo</a:t>
            </a:r>
            <a:r>
              <a:rPr lang="en-US" sz="2000" dirty="0" smtClean="0"/>
              <a:t> f m = </a:t>
            </a:r>
            <a:r>
              <a:rPr lang="en-US" sz="2000" dirty="0" err="1" smtClean="0"/>
              <a:t>mappend</a:t>
            </a:r>
            <a:r>
              <a:rPr lang="en-US" sz="2000" dirty="0" smtClean="0"/>
              <a:t> m .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f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mapFrom</a:t>
            </a:r>
            <a:r>
              <a:rPr lang="en-US" sz="2000" dirty="0" smtClean="0"/>
              <a:t> f = </a:t>
            </a:r>
            <a:r>
              <a:rPr lang="en-US" sz="2000" dirty="0" err="1" smtClean="0"/>
              <a:t>mappend</a:t>
            </a:r>
            <a:r>
              <a:rPr lang="en-US" sz="2000" dirty="0" smtClean="0"/>
              <a:t> .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f</a:t>
            </a:r>
          </a:p>
          <a:p>
            <a:pPr>
              <a:buNone/>
            </a:pPr>
            <a:r>
              <a:rPr lang="en-US" sz="2000" dirty="0" smtClean="0"/>
              <a:t>-- minimal definition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or </a:t>
            </a:r>
            <a:r>
              <a:rPr lang="en-US" sz="2000" dirty="0" err="1" smtClean="0"/>
              <a:t>mapTo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Dodging </a:t>
            </a:r>
            <a:r>
              <a:rPr lang="en-US" dirty="0" err="1" smtClean="0"/>
              <a:t>mempty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instance Generator [c] where</a:t>
            </a:r>
          </a:p>
          <a:p>
            <a:pPr>
              <a:buNone/>
            </a:pPr>
            <a:r>
              <a:rPr lang="en-US" sz="2400" dirty="0" smtClean="0"/>
              <a:t>	type Elem [c] = c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mapFrom</a:t>
            </a:r>
            <a:r>
              <a:rPr lang="en-US" sz="2400" dirty="0" smtClean="0"/>
              <a:t> f = </a:t>
            </a:r>
            <a:r>
              <a:rPr lang="en-US" sz="2400" dirty="0" err="1" smtClean="0"/>
              <a:t>foldr</a:t>
            </a:r>
            <a:r>
              <a:rPr lang="en-US" sz="2400" dirty="0" smtClean="0"/>
              <a:t> (cons . f)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 = </a:t>
            </a:r>
            <a:r>
              <a:rPr lang="en-US" sz="2400" dirty="0" err="1" smtClean="0"/>
              <a:t>foldr</a:t>
            </a:r>
            <a:r>
              <a:rPr lang="en-US" sz="2400" dirty="0" smtClean="0"/>
              <a:t> (cons . f) </a:t>
            </a:r>
            <a:r>
              <a:rPr lang="en-US" sz="2400" dirty="0" err="1" smtClean="0"/>
              <a:t>mempty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instance Generator </a:t>
            </a:r>
            <a:r>
              <a:rPr lang="en-US" sz="2400" dirty="0" err="1" smtClean="0"/>
              <a:t>Strict.ByteString</a:t>
            </a:r>
            <a:r>
              <a:rPr lang="en-US" sz="2400" dirty="0" smtClean="0"/>
              <a:t> where</a:t>
            </a:r>
          </a:p>
          <a:p>
            <a:pPr>
              <a:buNone/>
            </a:pPr>
            <a:r>
              <a:rPr lang="en-US" sz="2400" dirty="0" smtClean="0"/>
              <a:t>	type Elem </a:t>
            </a:r>
            <a:r>
              <a:rPr lang="en-US" sz="2400" dirty="0" err="1" smtClean="0"/>
              <a:t>Strict.ByteString</a:t>
            </a:r>
            <a:r>
              <a:rPr lang="en-US" sz="2400" dirty="0" smtClean="0"/>
              <a:t> = Word8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mapTo</a:t>
            </a:r>
            <a:r>
              <a:rPr lang="en-US" sz="2400" dirty="0" smtClean="0"/>
              <a:t> f = </a:t>
            </a:r>
            <a:r>
              <a:rPr lang="en-US" sz="2400" dirty="0" err="1" smtClean="0"/>
              <a:t>Strict.foldl</a:t>
            </a:r>
            <a:r>
              <a:rPr lang="en-US" sz="2400" dirty="0" smtClean="0"/>
              <a:t>’ (\a b -&gt; </a:t>
            </a:r>
            <a:r>
              <a:rPr lang="en-US" sz="2400" dirty="0" err="1" smtClean="0"/>
              <a:t>snoc</a:t>
            </a:r>
            <a:r>
              <a:rPr lang="en-US" sz="2400" dirty="0" smtClean="0"/>
              <a:t> a (f b))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avoids some spurious ‘</a:t>
            </a:r>
            <a:r>
              <a:rPr lang="en-US" sz="2400" dirty="0" err="1" smtClean="0"/>
              <a:t>mappend</a:t>
            </a:r>
            <a:r>
              <a:rPr lang="en-US" sz="2400" dirty="0" smtClean="0"/>
              <a:t> </a:t>
            </a:r>
            <a:r>
              <a:rPr lang="en-US" sz="2400" dirty="0" err="1" smtClean="0"/>
              <a:t>mempty</a:t>
            </a:r>
            <a:r>
              <a:rPr lang="en-US" sz="2400" dirty="0" smtClean="0"/>
              <a:t>’ cases when reducing generators of generators.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64770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/>
              <a:t>mapM</a:t>
            </a:r>
            <a:r>
              <a:rPr lang="en-US" sz="1200" dirty="0" smtClean="0"/>
              <a:t>_ :: (Generator c, Monad m) =&gt; (Elem c -&gt; m b) -&gt; c -&gt; m ()</a:t>
            </a:r>
          </a:p>
          <a:p>
            <a:pPr>
              <a:buNone/>
            </a:pPr>
            <a:r>
              <a:rPr lang="en-US" sz="1200" dirty="0" err="1" smtClean="0"/>
              <a:t>forM</a:t>
            </a:r>
            <a:r>
              <a:rPr lang="en-US" sz="1200" dirty="0" smtClean="0"/>
              <a:t>_ :: (Generator c, Monad m) =&gt; c -&gt; (Elem c -&gt; m b) -&gt; m ()</a:t>
            </a:r>
          </a:p>
          <a:p>
            <a:pPr>
              <a:buNone/>
            </a:pPr>
            <a:r>
              <a:rPr lang="en-US" sz="1200" dirty="0" err="1" smtClean="0"/>
              <a:t>msum</a:t>
            </a:r>
            <a:r>
              <a:rPr lang="en-US" sz="1200" dirty="0" smtClean="0"/>
              <a:t> :: (Generator c, </a:t>
            </a:r>
            <a:r>
              <a:rPr lang="en-US" sz="1200" dirty="0" err="1" smtClean="0"/>
              <a:t>MonadPlus</a:t>
            </a:r>
            <a:r>
              <a:rPr lang="en-US" sz="1200" dirty="0" smtClean="0"/>
              <a:t> m, m a ~ Elem c) =&gt; c -&gt; m a</a:t>
            </a:r>
          </a:p>
          <a:p>
            <a:pPr>
              <a:buNone/>
            </a:pPr>
            <a:r>
              <a:rPr lang="en-US" sz="1200" dirty="0" smtClean="0"/>
              <a:t>traverse_ :: (Generator c, Applicative f) =&gt; (Elem c -&gt; f b) -&gt; c -&gt; f ()</a:t>
            </a:r>
          </a:p>
          <a:p>
            <a:pPr>
              <a:buNone/>
            </a:pPr>
            <a:r>
              <a:rPr lang="en-US" sz="1200" dirty="0" smtClean="0"/>
              <a:t>for_ :: (Generator c, Applicative f) =&gt; c -&gt; (Elem c -&gt; f b) -&gt; f ()</a:t>
            </a:r>
          </a:p>
          <a:p>
            <a:pPr>
              <a:buNone/>
            </a:pPr>
            <a:r>
              <a:rPr lang="en-US" sz="1200" dirty="0" err="1" smtClean="0"/>
              <a:t>asum</a:t>
            </a:r>
            <a:r>
              <a:rPr lang="en-US" sz="1200" dirty="0" smtClean="0"/>
              <a:t> :: (Generator c, Alternative f, f a ~ Elem c) =&gt; c -&gt; f a</a:t>
            </a:r>
          </a:p>
          <a:p>
            <a:pPr>
              <a:buNone/>
            </a:pPr>
            <a:r>
              <a:rPr lang="en-US" sz="1200" dirty="0" smtClean="0"/>
              <a:t>and :: (Generator c, Elem c ~ </a:t>
            </a:r>
            <a:r>
              <a:rPr lang="en-US" sz="1200" dirty="0" err="1" smtClean="0"/>
              <a:t>Bool</a:t>
            </a:r>
            <a:r>
              <a:rPr lang="en-US" sz="1200" dirty="0" smtClean="0"/>
              <a:t>) =&gt; c -&gt;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or :: (Generator c, Elem c ~ </a:t>
            </a:r>
            <a:r>
              <a:rPr lang="en-US" sz="1200" dirty="0" err="1" smtClean="0"/>
              <a:t>Bool</a:t>
            </a:r>
            <a:r>
              <a:rPr lang="en-US" sz="1200" dirty="0" smtClean="0"/>
              <a:t>) =&gt; c -&gt;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any :: Generator c =&gt; (Elem c -&gt; </a:t>
            </a:r>
            <a:r>
              <a:rPr lang="en-US" sz="1200" dirty="0" err="1" smtClean="0"/>
              <a:t>Bool</a:t>
            </a:r>
            <a:r>
              <a:rPr lang="en-US" sz="1200" dirty="0" smtClean="0"/>
              <a:t>) -&gt; c -&gt;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all :: Generator c =&gt; (Elem c -&gt; </a:t>
            </a:r>
            <a:r>
              <a:rPr lang="en-US" sz="1200" dirty="0" err="1" smtClean="0"/>
              <a:t>Bool</a:t>
            </a:r>
            <a:r>
              <a:rPr lang="en-US" sz="1200" dirty="0" smtClean="0"/>
              <a:t>) -&gt; c -&gt;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foldMap</a:t>
            </a:r>
            <a:r>
              <a:rPr lang="en-US" sz="1200" dirty="0" smtClean="0"/>
              <a:t> :: (</a:t>
            </a:r>
            <a:r>
              <a:rPr lang="en-US" sz="1200" dirty="0" err="1" smtClean="0"/>
              <a:t>Monoid</a:t>
            </a:r>
            <a:r>
              <a:rPr lang="en-US" sz="1200" dirty="0" smtClean="0"/>
              <a:t> m, Generator c) =&gt; (Elem c -&gt; m) -&gt; c -&gt; m</a:t>
            </a:r>
          </a:p>
          <a:p>
            <a:pPr>
              <a:buNone/>
            </a:pPr>
            <a:r>
              <a:rPr lang="en-US" sz="1200" dirty="0" smtClean="0"/>
              <a:t>fold :: (</a:t>
            </a:r>
            <a:r>
              <a:rPr lang="en-US" sz="1200" dirty="0" err="1" smtClean="0"/>
              <a:t>Monoid</a:t>
            </a:r>
            <a:r>
              <a:rPr lang="en-US" sz="1200" dirty="0" smtClean="0"/>
              <a:t> m, Generator c, Elem c ~ m) =&gt; c -&gt; m</a:t>
            </a:r>
          </a:p>
          <a:p>
            <a:pPr>
              <a:buNone/>
            </a:pPr>
            <a:r>
              <a:rPr lang="en-US" sz="1200" dirty="0" err="1" smtClean="0"/>
              <a:t>toList</a:t>
            </a:r>
            <a:r>
              <a:rPr lang="en-US" sz="1200" dirty="0" smtClean="0"/>
              <a:t> :: Generator c =&gt; c -&gt; [Elem c]</a:t>
            </a:r>
          </a:p>
          <a:p>
            <a:pPr>
              <a:buNone/>
            </a:pPr>
            <a:r>
              <a:rPr lang="en-US" sz="1200" dirty="0" err="1" smtClean="0"/>
              <a:t>concatMap</a:t>
            </a:r>
            <a:r>
              <a:rPr lang="en-US" sz="1200" dirty="0" smtClean="0"/>
              <a:t> :: Generator c =&gt; (Elem c -&gt; [b]) -&gt; c -&gt; [b]</a:t>
            </a:r>
          </a:p>
          <a:p>
            <a:pPr>
              <a:buNone/>
            </a:pPr>
            <a:r>
              <a:rPr lang="en-US" sz="1200" dirty="0" err="1" smtClean="0"/>
              <a:t>elem</a:t>
            </a:r>
            <a:r>
              <a:rPr lang="en-US" sz="1200" dirty="0" smtClean="0"/>
              <a:t> :: (Generator c, </a:t>
            </a:r>
            <a:r>
              <a:rPr lang="en-US" sz="1200" dirty="0" err="1" smtClean="0"/>
              <a:t>Eq</a:t>
            </a:r>
            <a:r>
              <a:rPr lang="en-US" sz="1200" dirty="0" smtClean="0"/>
              <a:t> (Elem c)) =&gt; Elem c -&gt; c -&gt;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filter :: (Generator c, Reducer (Elem c) m) =&gt; (Elem c -&gt; </a:t>
            </a:r>
            <a:r>
              <a:rPr lang="en-US" sz="1200" dirty="0" err="1" smtClean="0"/>
              <a:t>Bool</a:t>
            </a:r>
            <a:r>
              <a:rPr lang="en-US" sz="1200" dirty="0" smtClean="0"/>
              <a:t>) -&gt; c -&gt; m</a:t>
            </a:r>
          </a:p>
          <a:p>
            <a:pPr>
              <a:buNone/>
            </a:pPr>
            <a:r>
              <a:rPr lang="en-US" sz="1200" dirty="0" err="1" smtClean="0"/>
              <a:t>filterWith</a:t>
            </a:r>
            <a:r>
              <a:rPr lang="en-US" sz="1200" dirty="0" smtClean="0"/>
              <a:t> :: (Generator c, Reducer (Elem c) m) =&gt; (m -&gt; n) -&gt; (Elem c -&gt; </a:t>
            </a:r>
            <a:r>
              <a:rPr lang="en-US" sz="1200" dirty="0" err="1" smtClean="0"/>
              <a:t>Bool</a:t>
            </a:r>
            <a:r>
              <a:rPr lang="en-US" sz="1200" dirty="0" smtClean="0"/>
              <a:t>) -&gt; c -&gt; n</a:t>
            </a:r>
          </a:p>
          <a:p>
            <a:pPr>
              <a:buNone/>
            </a:pPr>
            <a:r>
              <a:rPr lang="en-US" sz="1200" dirty="0" smtClean="0"/>
              <a:t>find :: Generator c =&gt; (Elem c -&gt; </a:t>
            </a:r>
            <a:r>
              <a:rPr lang="en-US" sz="1200" dirty="0" err="1" smtClean="0"/>
              <a:t>Bool</a:t>
            </a:r>
            <a:r>
              <a:rPr lang="en-US" sz="1200" dirty="0" smtClean="0"/>
              <a:t>) -&gt; c -&gt; Maybe (Elem c)</a:t>
            </a:r>
          </a:p>
          <a:p>
            <a:pPr>
              <a:buNone/>
            </a:pPr>
            <a:r>
              <a:rPr lang="en-US" sz="1200" dirty="0" smtClean="0"/>
              <a:t>sum :: (Generator c, Num (Elem c)) =&gt; c -&gt; Elem c</a:t>
            </a:r>
          </a:p>
          <a:p>
            <a:pPr>
              <a:buNone/>
            </a:pPr>
            <a:r>
              <a:rPr lang="en-US" sz="1200" dirty="0" smtClean="0"/>
              <a:t>product :: (Generator c, Num (Elem c)) =&gt; c -&gt; Elem c</a:t>
            </a:r>
          </a:p>
          <a:p>
            <a:pPr>
              <a:buNone/>
            </a:pPr>
            <a:r>
              <a:rPr lang="en-US" sz="1200" dirty="0" err="1" smtClean="0"/>
              <a:t>notElem</a:t>
            </a:r>
            <a:r>
              <a:rPr lang="en-US" sz="1200" dirty="0" smtClean="0"/>
              <a:t> :: (Generator c, </a:t>
            </a:r>
            <a:r>
              <a:rPr lang="en-US" sz="1200" dirty="0" err="1" smtClean="0"/>
              <a:t>Eq</a:t>
            </a:r>
            <a:r>
              <a:rPr lang="en-US" sz="1200" dirty="0" smtClean="0"/>
              <a:t> (Elem c)) =&gt; Elem c -&gt; c -&gt; </a:t>
            </a:r>
            <a:r>
              <a:rPr lang="en-US" sz="1200" dirty="0" err="1" smtClean="0"/>
              <a:t>Bool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</a:t>
            </a:r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generator </a:t>
            </a:r>
            <a:r>
              <a:rPr lang="en-US" dirty="0" err="1" smtClean="0"/>
              <a:t>combinators</a:t>
            </a:r>
            <a:r>
              <a:rPr lang="en-US" dirty="0" smtClean="0"/>
              <a:t> just use </a:t>
            </a:r>
            <a:r>
              <a:rPr lang="en-US" dirty="0" err="1" smtClean="0"/>
              <a:t>mapReduce</a:t>
            </a:r>
            <a:r>
              <a:rPr lang="en-US" dirty="0" smtClean="0"/>
              <a:t> or reduce on an appropriate </a:t>
            </a:r>
            <a:r>
              <a:rPr lang="en-US" dirty="0" err="1" smtClean="0"/>
              <a:t>monoid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reduceWith</a:t>
            </a:r>
            <a:r>
              <a:rPr lang="en-US" dirty="0" smtClean="0"/>
              <a:t> f = f . reduce</a:t>
            </a:r>
          </a:p>
          <a:p>
            <a:pPr>
              <a:buNone/>
            </a:pPr>
            <a:r>
              <a:rPr lang="en-US" dirty="0" err="1" smtClean="0"/>
              <a:t>mapReduceWith</a:t>
            </a:r>
            <a:r>
              <a:rPr lang="en-US" dirty="0" smtClean="0"/>
              <a:t> f g = f . </a:t>
            </a:r>
            <a:r>
              <a:rPr lang="en-US" dirty="0" err="1" smtClean="0"/>
              <a:t>mapReduce</a:t>
            </a:r>
            <a:r>
              <a:rPr lang="en-US" dirty="0" smtClean="0"/>
              <a:t> 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sum = </a:t>
            </a:r>
            <a:r>
              <a:rPr lang="en-US" dirty="0" err="1" smtClean="0"/>
              <a:t>reduceWith</a:t>
            </a:r>
            <a:r>
              <a:rPr lang="en-US" dirty="0" smtClean="0"/>
              <a:t> </a:t>
            </a:r>
            <a:r>
              <a:rPr lang="en-US" dirty="0" err="1" smtClean="0"/>
              <a:t>getSum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= </a:t>
            </a:r>
            <a:r>
              <a:rPr lang="en-US" dirty="0" err="1" smtClean="0"/>
              <a:t>reduceWith</a:t>
            </a:r>
            <a:r>
              <a:rPr lang="en-US" dirty="0" smtClean="0"/>
              <a:t> </a:t>
            </a:r>
            <a:r>
              <a:rPr lang="en-US" dirty="0" err="1" smtClean="0"/>
              <a:t>getAll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any = </a:t>
            </a:r>
            <a:r>
              <a:rPr lang="en-US" dirty="0" err="1" smtClean="0"/>
              <a:t>mapReduceWith</a:t>
            </a:r>
            <a:r>
              <a:rPr lang="en-US" dirty="0" smtClean="0"/>
              <a:t> </a:t>
            </a:r>
            <a:r>
              <a:rPr lang="en-US" dirty="0" err="1" smtClean="0"/>
              <a:t>getAny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toList</a:t>
            </a:r>
            <a:r>
              <a:rPr lang="en-US" dirty="0" smtClean="0"/>
              <a:t> = reduce</a:t>
            </a:r>
          </a:p>
          <a:p>
            <a:pPr>
              <a:buNone/>
            </a:pPr>
            <a:r>
              <a:rPr lang="en-US" dirty="0" err="1" smtClean="0"/>
              <a:t>mapM</a:t>
            </a:r>
            <a:r>
              <a:rPr lang="en-US" dirty="0" smtClean="0"/>
              <a:t>_ = </a:t>
            </a:r>
            <a:r>
              <a:rPr lang="en-US" dirty="0" err="1" smtClean="0"/>
              <a:t>mapReduceWith</a:t>
            </a:r>
            <a:r>
              <a:rPr lang="en-US" dirty="0" smtClean="0"/>
              <a:t> </a:t>
            </a:r>
            <a:r>
              <a:rPr lang="en-US" dirty="0" err="1" smtClean="0"/>
              <a:t>getAction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the pieces together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can:</a:t>
            </a:r>
          </a:p>
          <a:p>
            <a:r>
              <a:rPr lang="en-US" dirty="0" smtClean="0"/>
              <a:t>Parse a file as a Lazy </a:t>
            </a:r>
            <a:r>
              <a:rPr lang="en-US" dirty="0" err="1" smtClean="0"/>
              <a:t>ByteString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Ignore alignment of the chunks and parse UTF8, automatically cleaning up the ends as needed when we glue the reductions of our chunks together.</a:t>
            </a:r>
          </a:p>
          <a:p>
            <a:r>
              <a:rPr lang="en-US" dirty="0" smtClean="0"/>
              <a:t>We can feed that into a complicated Char `Reducer` that uses modular components like </a:t>
            </a:r>
            <a:r>
              <a:rPr lang="en-US" dirty="0" err="1" smtClean="0"/>
              <a:t>SourcePosition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LZ78 decompression never compares values in the dictionary. Decompress </a:t>
            </a:r>
            <a:r>
              <a:rPr lang="en-US" b="1" dirty="0" smtClean="0"/>
              <a:t>in</a:t>
            </a:r>
            <a:r>
              <a:rPr lang="en-US" dirty="0" smtClean="0"/>
              <a:t> the </a:t>
            </a:r>
            <a:r>
              <a:rPr lang="en-US" dirty="0" err="1" smtClean="0"/>
              <a:t>monoid</a:t>
            </a:r>
            <a:r>
              <a:rPr lang="en-US" dirty="0" smtClean="0"/>
              <a:t>, caching the results.</a:t>
            </a:r>
          </a:p>
          <a:p>
            <a:r>
              <a:rPr lang="en-US" dirty="0" smtClean="0"/>
              <a:t>Unlike later refinements (LZW, LZSS, etc.) LZ78 doesn’t require every value to initialize the dictionary permitting infinite alphabets (i.e. Integers)</a:t>
            </a:r>
          </a:p>
          <a:p>
            <a:r>
              <a:rPr lang="en-US" dirty="0" smtClean="0"/>
              <a:t>We can compress </a:t>
            </a:r>
            <a:r>
              <a:rPr lang="en-US" dirty="0" err="1" smtClean="0"/>
              <a:t>chunkwise</a:t>
            </a:r>
            <a:r>
              <a:rPr lang="en-US" dirty="0" smtClean="0"/>
              <a:t>, permitting parallelism</a:t>
            </a:r>
          </a:p>
          <a:p>
            <a:r>
              <a:rPr lang="en-US" dirty="0" smtClean="0"/>
              <a:t>Decompression fits on a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Monoid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Monoid</a:t>
            </a:r>
            <a:r>
              <a:rPr lang="en-US" dirty="0" smtClean="0"/>
              <a:t> is </a:t>
            </a:r>
            <a:r>
              <a:rPr lang="en-US" i="1" dirty="0" smtClean="0"/>
              <a:t>any</a:t>
            </a:r>
            <a:r>
              <a:rPr lang="en-US" dirty="0" smtClean="0"/>
              <a:t> associative binary operation with a unit.</a:t>
            </a:r>
          </a:p>
          <a:p>
            <a:endParaRPr lang="en-US" dirty="0" smtClean="0"/>
          </a:p>
          <a:p>
            <a:r>
              <a:rPr lang="en-US" dirty="0" smtClean="0"/>
              <a:t>Associative: 	(a + b) + c = a + (b + c)</a:t>
            </a:r>
          </a:p>
          <a:p>
            <a:r>
              <a:rPr lang="en-US" dirty="0" smtClean="0"/>
              <a:t>Unit: 		(a + 0) = a = (0 + a)</a:t>
            </a:r>
          </a:p>
          <a:p>
            <a:endParaRPr lang="en-US" dirty="0" smtClean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((*),1), ((+),0), (max, </a:t>
            </a:r>
            <a:r>
              <a:rPr lang="en-US" dirty="0" err="1" smtClean="0"/>
              <a:t>minBound</a:t>
            </a:r>
            <a:r>
              <a:rPr lang="en-US" dirty="0" smtClean="0"/>
              <a:t>), ((.),id),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newtype</a:t>
            </a:r>
            <a:r>
              <a:rPr lang="en-US" sz="2000" dirty="0" smtClean="0"/>
              <a:t> LZ78 a = LZ78 [Token a]</a:t>
            </a:r>
          </a:p>
          <a:p>
            <a:pPr>
              <a:buNone/>
            </a:pPr>
            <a:r>
              <a:rPr lang="en-US" sz="2000" dirty="0" smtClean="0"/>
              <a:t>data Token a = Token a !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instance Generator (LZ78 a) where</a:t>
            </a:r>
          </a:p>
          <a:p>
            <a:pPr>
              <a:buNone/>
            </a:pPr>
            <a:r>
              <a:rPr lang="en-US" sz="2000" dirty="0" smtClean="0"/>
              <a:t>	type Elem (LZ78 a) = a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mapTo</a:t>
            </a:r>
            <a:r>
              <a:rPr lang="en-US" sz="2000" dirty="0" smtClean="0"/>
              <a:t> f m (LZ78 </a:t>
            </a:r>
            <a:r>
              <a:rPr lang="en-US" sz="2000" dirty="0" err="1" smtClean="0"/>
              <a:t>xs</a:t>
            </a:r>
            <a:r>
              <a:rPr lang="en-US" sz="2000" dirty="0" smtClean="0"/>
              <a:t>) = </a:t>
            </a:r>
            <a:r>
              <a:rPr lang="en-US" sz="2000" dirty="0" err="1" smtClean="0"/>
              <a:t>mapTo</a:t>
            </a:r>
            <a:r>
              <a:rPr lang="en-US" sz="2000" dirty="0" smtClean="0"/>
              <a:t>’ f m (</a:t>
            </a:r>
            <a:r>
              <a:rPr lang="en-US" sz="2000" dirty="0" err="1" smtClean="0"/>
              <a:t>Seq.singleton</a:t>
            </a:r>
            <a:r>
              <a:rPr lang="en-US" sz="2000" dirty="0" smtClean="0"/>
              <a:t> </a:t>
            </a:r>
            <a:r>
              <a:rPr lang="en-US" sz="2000" dirty="0" err="1" smtClean="0"/>
              <a:t>mempty</a:t>
            </a:r>
            <a:r>
              <a:rPr lang="en-US" sz="2000" dirty="0" smtClean="0"/>
              <a:t>) </a:t>
            </a:r>
            <a:r>
              <a:rPr lang="en-US" sz="2000" dirty="0" err="1" smtClean="0"/>
              <a:t>xs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mapTo</a:t>
            </a:r>
            <a:r>
              <a:rPr lang="en-US" sz="2000" dirty="0" smtClean="0"/>
              <a:t>' :: (e `Reducer` m) =&gt; (a -&gt; e) -&gt; m -&gt; </a:t>
            </a:r>
            <a:r>
              <a:rPr lang="en-US" sz="2000" dirty="0" err="1" smtClean="0"/>
              <a:t>Seq</a:t>
            </a:r>
            <a:r>
              <a:rPr lang="en-US" sz="2000" dirty="0" smtClean="0"/>
              <a:t> m -&gt; [Token a] -&gt; m</a:t>
            </a:r>
          </a:p>
          <a:p>
            <a:pPr>
              <a:buNone/>
            </a:pPr>
            <a:r>
              <a:rPr lang="en-US" sz="2000" dirty="0" err="1" smtClean="0"/>
              <a:t>mapTo</a:t>
            </a:r>
            <a:r>
              <a:rPr lang="en-US" sz="2000" dirty="0" smtClean="0"/>
              <a:t>' _ m _ [] = m</a:t>
            </a:r>
          </a:p>
          <a:p>
            <a:pPr>
              <a:buNone/>
            </a:pPr>
            <a:r>
              <a:rPr lang="en-US" sz="2000" dirty="0" err="1" smtClean="0"/>
              <a:t>mapTo</a:t>
            </a:r>
            <a:r>
              <a:rPr lang="en-US" sz="2000" dirty="0" smtClean="0"/>
              <a:t>' f m s (Token c w:ws) = m `</a:t>
            </a:r>
            <a:r>
              <a:rPr lang="en-US" sz="2000" dirty="0" err="1" smtClean="0"/>
              <a:t>mappend</a:t>
            </a:r>
            <a:r>
              <a:rPr lang="en-US" sz="2000" dirty="0" smtClean="0"/>
              <a:t>` </a:t>
            </a:r>
            <a:r>
              <a:rPr lang="en-US" sz="2000" dirty="0" err="1" smtClean="0"/>
              <a:t>mapTo</a:t>
            </a:r>
            <a:r>
              <a:rPr lang="en-US" sz="2000" dirty="0" smtClean="0"/>
              <a:t>' f v (s |&gt; v) </a:t>
            </a:r>
            <a:r>
              <a:rPr lang="en-US" sz="2000" dirty="0" err="1" smtClean="0"/>
              <a:t>ws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where v = </a:t>
            </a:r>
            <a:r>
              <a:rPr lang="en-US" sz="2000" dirty="0" err="1" smtClean="0"/>
              <a:t>Seq.index</a:t>
            </a:r>
            <a:r>
              <a:rPr lang="en-US" sz="2000" dirty="0" smtClean="0"/>
              <a:t> s w `</a:t>
            </a:r>
            <a:r>
              <a:rPr lang="en-US" sz="2000" dirty="0" err="1" smtClean="0"/>
              <a:t>snoc</a:t>
            </a:r>
            <a:r>
              <a:rPr lang="en-US" sz="2000" dirty="0" smtClean="0"/>
              <a:t>` f 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Compressive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dictionary size in the previous example can be bounded, so we can provide reuse of common </a:t>
            </a:r>
            <a:r>
              <a:rPr lang="en-US" dirty="0" err="1" smtClean="0"/>
              <a:t>monoids</a:t>
            </a:r>
            <a:r>
              <a:rPr lang="en-US" dirty="0" smtClean="0"/>
              <a:t> </a:t>
            </a:r>
            <a:r>
              <a:rPr lang="en-US" b="1" dirty="0" smtClean="0"/>
              <a:t>up to</a:t>
            </a:r>
            <a:r>
              <a:rPr lang="en-US" dirty="0" smtClean="0"/>
              <a:t> a given size or within a given window.</a:t>
            </a:r>
          </a:p>
          <a:p>
            <a:r>
              <a:rPr lang="en-US" dirty="0" smtClean="0"/>
              <a:t>Other extensions to LZW (i.e. LZAP) can be adapted to LZ78, and work even better over </a:t>
            </a:r>
            <a:r>
              <a:rPr lang="en-US" dirty="0" err="1" smtClean="0"/>
              <a:t>monoids</a:t>
            </a:r>
            <a:r>
              <a:rPr lang="en-US" dirty="0" smtClean="0"/>
              <a:t> than normal!</a:t>
            </a:r>
          </a:p>
          <a:p>
            <a:r>
              <a:rPr lang="en-US" dirty="0" smtClean="0"/>
              <a:t>Bentley-</a:t>
            </a:r>
            <a:r>
              <a:rPr lang="en-US" dirty="0" err="1" smtClean="0"/>
              <a:t>McIlroy</a:t>
            </a:r>
            <a:r>
              <a:rPr lang="en-US" dirty="0" smtClean="0"/>
              <a:t> (the basis of </a:t>
            </a:r>
            <a:r>
              <a:rPr lang="en-US" dirty="0" err="1" smtClean="0"/>
              <a:t>bmdiff</a:t>
            </a:r>
            <a:r>
              <a:rPr lang="en-US" dirty="0" smtClean="0"/>
              <a:t> and open-</a:t>
            </a:r>
            <a:r>
              <a:rPr lang="en-US" dirty="0" err="1" smtClean="0"/>
              <a:t>vcdiff</a:t>
            </a:r>
            <a:r>
              <a:rPr lang="en-US" dirty="0" smtClean="0"/>
              <a:t>) can be used to reuse all common </a:t>
            </a:r>
            <a:r>
              <a:rPr lang="en-US" dirty="0" err="1" smtClean="0"/>
              <a:t>submonoids</a:t>
            </a:r>
            <a:r>
              <a:rPr lang="en-US" dirty="0" smtClean="0"/>
              <a:t> </a:t>
            </a:r>
            <a:r>
              <a:rPr lang="en-US" b="1" dirty="0" smtClean="0"/>
              <a:t>over</a:t>
            </a:r>
            <a:r>
              <a:rPr lang="en-US" dirty="0" smtClean="0"/>
              <a:t> a given size.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More Structure!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Monoid</a:t>
            </a:r>
            <a:r>
              <a:rPr lang="en-US" dirty="0" smtClean="0"/>
              <a:t> is to an Applicative as a Right </a:t>
            </a:r>
            <a:r>
              <a:rPr lang="en-US" dirty="0" err="1" smtClean="0"/>
              <a:t>Seminearring</a:t>
            </a:r>
            <a:r>
              <a:rPr lang="en-US" dirty="0" smtClean="0"/>
              <a:t> is to an Alternative.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you throw away the argument of an Applicative, you get a </a:t>
            </a:r>
            <a:r>
              <a:rPr lang="en-US" dirty="0" err="1" smtClean="0"/>
              <a:t>Monoid</a:t>
            </a:r>
            <a:r>
              <a:rPr lang="en-US" dirty="0" smtClean="0"/>
              <a:t>, if you throw away the argument of an Alternative you get a </a:t>
            </a:r>
            <a:r>
              <a:rPr lang="en-US" dirty="0" err="1" smtClean="0"/>
              <a:t>RightSemiNearRing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fact any Applicative wrapped around any </a:t>
            </a:r>
            <a:r>
              <a:rPr lang="en-US" dirty="0" err="1" smtClean="0"/>
              <a:t>Monoid</a:t>
            </a:r>
            <a:r>
              <a:rPr lang="en-US" dirty="0" smtClean="0"/>
              <a:t> forms a </a:t>
            </a:r>
            <a:r>
              <a:rPr lang="en-US" dirty="0" err="1" smtClean="0"/>
              <a:t>Monoid</a:t>
            </a:r>
            <a:r>
              <a:rPr lang="en-US" dirty="0" smtClean="0"/>
              <a:t>, and any Alternative wrapped around a </a:t>
            </a:r>
            <a:r>
              <a:rPr lang="en-US" dirty="0" err="1" smtClean="0"/>
              <a:t>Monoid</a:t>
            </a:r>
            <a:r>
              <a:rPr lang="en-US" dirty="0" smtClean="0"/>
              <a:t> forms a </a:t>
            </a:r>
            <a:r>
              <a:rPr lang="en-US" dirty="0" err="1" smtClean="0"/>
              <a:t>RightSemiNearring</a:t>
            </a:r>
            <a:r>
              <a:rPr lang="en-US" smtClean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Monoids</a:t>
            </a:r>
            <a:r>
              <a:rPr lang="en-US" dirty="0" smtClean="0"/>
              <a:t> as a </a:t>
            </a:r>
            <a:r>
              <a:rPr lang="en-US" dirty="0" err="1" smtClean="0"/>
              <a:t>Typeclass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(from </a:t>
            </a:r>
            <a:r>
              <a:rPr lang="en-US" dirty="0" err="1" smtClean="0"/>
              <a:t>Data.Monoid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Monoid</a:t>
            </a:r>
            <a:r>
              <a:rPr lang="en-US" dirty="0" smtClean="0"/>
              <a:t> m where</a:t>
            </a:r>
          </a:p>
          <a:p>
            <a:pPr lvl="1"/>
            <a:r>
              <a:rPr lang="en-US" dirty="0" err="1" smtClean="0"/>
              <a:t>mempty</a:t>
            </a:r>
            <a:r>
              <a:rPr lang="en-US" dirty="0" smtClean="0"/>
              <a:t> 	:: m</a:t>
            </a:r>
          </a:p>
          <a:p>
            <a:pPr lvl="1"/>
            <a:r>
              <a:rPr lang="en-US" dirty="0" err="1" smtClean="0"/>
              <a:t>mappend</a:t>
            </a:r>
            <a:r>
              <a:rPr lang="en-US" dirty="0" smtClean="0"/>
              <a:t> 	:: m -&gt; m -&gt; m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mconcat</a:t>
            </a:r>
            <a:r>
              <a:rPr lang="en-US" dirty="0" smtClean="0"/>
              <a:t> 	:: [m] -&gt; m</a:t>
            </a:r>
          </a:p>
          <a:p>
            <a:pPr lvl="1"/>
            <a:r>
              <a:rPr lang="en-US" dirty="0" err="1" smtClean="0"/>
              <a:t>mconcat</a:t>
            </a:r>
            <a:r>
              <a:rPr lang="en-US" dirty="0" smtClean="0"/>
              <a:t> = </a:t>
            </a:r>
            <a:r>
              <a:rPr lang="en-US" dirty="0" err="1" smtClean="0"/>
              <a:t>foldr</a:t>
            </a:r>
            <a:r>
              <a:rPr lang="en-US" dirty="0" smtClean="0"/>
              <a:t> </a:t>
            </a:r>
            <a:r>
              <a:rPr lang="en-US" dirty="0" err="1" smtClean="0"/>
              <a:t>mappend</a:t>
            </a:r>
            <a:r>
              <a:rPr lang="en-US" dirty="0" smtClean="0"/>
              <a:t> </a:t>
            </a:r>
            <a:r>
              <a:rPr lang="en-US" dirty="0" err="1" smtClean="0"/>
              <a:t>mempty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/>
              <a:t>monoid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newtype</a:t>
            </a:r>
            <a:r>
              <a:rPr lang="en-US" dirty="0" smtClean="0"/>
              <a:t> Sum a = Sum a</a:t>
            </a:r>
          </a:p>
          <a:p>
            <a:pPr>
              <a:buNone/>
            </a:pPr>
            <a:r>
              <a:rPr lang="en-US" dirty="0" smtClean="0"/>
              <a:t>instance Num a =&gt; </a:t>
            </a:r>
            <a:r>
              <a:rPr lang="en-US" dirty="0" err="1" smtClean="0"/>
              <a:t>Monoid</a:t>
            </a:r>
            <a:r>
              <a:rPr lang="en-US" dirty="0" smtClean="0"/>
              <a:t> (Sum a) where</a:t>
            </a:r>
          </a:p>
          <a:p>
            <a:pPr lvl="1">
              <a:buNone/>
            </a:pPr>
            <a:r>
              <a:rPr lang="en-US" dirty="0" err="1" smtClean="0"/>
              <a:t>mempty</a:t>
            </a:r>
            <a:r>
              <a:rPr lang="en-US" dirty="0" smtClean="0"/>
              <a:t> = Sum 0</a:t>
            </a:r>
          </a:p>
          <a:p>
            <a:pPr lvl="1">
              <a:buNone/>
            </a:pPr>
            <a:r>
              <a:rPr lang="en-US" dirty="0" smtClean="0"/>
              <a:t>Sum a `</a:t>
            </a:r>
            <a:r>
              <a:rPr lang="en-US" dirty="0" err="1" smtClean="0"/>
              <a:t>mappend</a:t>
            </a:r>
            <a:r>
              <a:rPr lang="en-US" dirty="0" smtClean="0"/>
              <a:t>` Sum b = Sum (a + b)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newtype</a:t>
            </a:r>
            <a:r>
              <a:rPr lang="en-US" dirty="0" smtClean="0"/>
              <a:t> Endo a = Endo (a -&gt; a)</a:t>
            </a:r>
          </a:p>
          <a:p>
            <a:pPr>
              <a:buNone/>
            </a:pPr>
            <a:r>
              <a:rPr lang="en-US" dirty="0" smtClean="0"/>
              <a:t>instance </a:t>
            </a:r>
            <a:r>
              <a:rPr lang="en-US" dirty="0" err="1" smtClean="0"/>
              <a:t>Monoid</a:t>
            </a:r>
            <a:r>
              <a:rPr lang="en-US" dirty="0" smtClean="0"/>
              <a:t> (Endo a) where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mempty</a:t>
            </a:r>
            <a:r>
              <a:rPr lang="en-US" dirty="0" smtClean="0"/>
              <a:t> = id</a:t>
            </a:r>
          </a:p>
          <a:p>
            <a:pPr lvl="1">
              <a:buNone/>
            </a:pPr>
            <a:r>
              <a:rPr lang="en-US" dirty="0" smtClean="0"/>
              <a:t>Endo f `</a:t>
            </a:r>
            <a:r>
              <a:rPr lang="en-US" dirty="0" err="1" smtClean="0"/>
              <a:t>mappend</a:t>
            </a:r>
            <a:r>
              <a:rPr lang="en-US" dirty="0" smtClean="0"/>
              <a:t>` Endo g = Endo (f . 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Data.Foldable</a:t>
            </a:r>
            <a:r>
              <a:rPr lang="en-US" dirty="0" smtClean="0"/>
              <a:t> provides fold and </a:t>
            </a:r>
            <a:r>
              <a:rPr lang="en-US" dirty="0" err="1" smtClean="0"/>
              <a:t>foldMap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Functor</a:t>
            </a:r>
            <a:r>
              <a:rPr lang="en-US" dirty="0" smtClean="0"/>
              <a:t> t =&gt; Foldable t where</a:t>
            </a:r>
          </a:p>
          <a:p>
            <a:pPr lvl="1">
              <a:buNone/>
            </a:pPr>
            <a:r>
              <a:rPr lang="en-US" dirty="0" smtClean="0"/>
              <a:t>...</a:t>
            </a:r>
          </a:p>
          <a:p>
            <a:pPr lvl="1">
              <a:buNone/>
            </a:pPr>
            <a:r>
              <a:rPr lang="en-US" dirty="0" smtClean="0"/>
              <a:t>fold :: </a:t>
            </a:r>
            <a:r>
              <a:rPr lang="en-US" dirty="0" err="1" smtClean="0"/>
              <a:t>Monoid</a:t>
            </a:r>
            <a:r>
              <a:rPr lang="en-US" dirty="0" smtClean="0"/>
              <a:t> m =&gt; t m -&gt; m</a:t>
            </a:r>
          </a:p>
          <a:p>
            <a:pPr lvl="1">
              <a:buNone/>
            </a:pPr>
            <a:r>
              <a:rPr lang="en-US" dirty="0" err="1" smtClean="0"/>
              <a:t>foldMap</a:t>
            </a:r>
            <a:r>
              <a:rPr lang="en-US" dirty="0" smtClean="0"/>
              <a:t> :: </a:t>
            </a:r>
            <a:r>
              <a:rPr lang="en-US" dirty="0" err="1" smtClean="0"/>
              <a:t>Monoid</a:t>
            </a:r>
            <a:r>
              <a:rPr lang="en-US" dirty="0" smtClean="0"/>
              <a:t> m =&gt; (a -&gt; m) -&gt; t a -&gt; m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fold = </a:t>
            </a:r>
            <a:r>
              <a:rPr lang="en-US" dirty="0" err="1" smtClean="0"/>
              <a:t>foldMap</a:t>
            </a:r>
            <a:r>
              <a:rPr lang="en-US" dirty="0" smtClean="0"/>
              <a:t>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Monoids</a:t>
            </a:r>
            <a:r>
              <a:rPr lang="en-US" dirty="0" smtClean="0"/>
              <a:t> allow succinct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instance </a:t>
            </a:r>
            <a:r>
              <a:rPr lang="en-US" dirty="0" err="1" smtClean="0"/>
              <a:t>Monoid</a:t>
            </a:r>
            <a:r>
              <a:rPr lang="en-US" dirty="0" smtClean="0"/>
              <a:t> [a] where</a:t>
            </a:r>
          </a:p>
          <a:p>
            <a:pPr lvl="1">
              <a:buNone/>
            </a:pPr>
            <a:r>
              <a:rPr lang="en-US" dirty="0" err="1" smtClean="0"/>
              <a:t>mempty</a:t>
            </a:r>
            <a:r>
              <a:rPr lang="en-US" dirty="0" smtClean="0"/>
              <a:t> = []</a:t>
            </a:r>
          </a:p>
          <a:p>
            <a:pPr lvl="1">
              <a:buNone/>
            </a:pPr>
            <a:r>
              <a:rPr lang="en-US" dirty="0" err="1" smtClean="0"/>
              <a:t>mappend</a:t>
            </a:r>
            <a:r>
              <a:rPr lang="en-US" dirty="0" smtClean="0"/>
              <a:t> = (++)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concat</a:t>
            </a:r>
            <a:r>
              <a:rPr lang="en-US" dirty="0" smtClean="0"/>
              <a:t> :: [[a]] -&gt; [a]</a:t>
            </a:r>
          </a:p>
          <a:p>
            <a:pPr>
              <a:buNone/>
            </a:pPr>
            <a:r>
              <a:rPr lang="en-US" dirty="0" err="1" smtClean="0"/>
              <a:t>concat</a:t>
            </a:r>
            <a:r>
              <a:rPr lang="en-US" dirty="0" smtClean="0"/>
              <a:t> = fold</a:t>
            </a:r>
          </a:p>
          <a:p>
            <a:pPr>
              <a:buNone/>
            </a:pPr>
            <a:r>
              <a:rPr lang="en-US" dirty="0" err="1" smtClean="0"/>
              <a:t>concatMap</a:t>
            </a:r>
            <a:r>
              <a:rPr lang="en-US" dirty="0" smtClean="0"/>
              <a:t> :: (a -&gt; [b]) -&gt; [a] -&gt; [b]</a:t>
            </a:r>
          </a:p>
          <a:p>
            <a:pPr>
              <a:buNone/>
            </a:pPr>
            <a:r>
              <a:rPr lang="en-US" dirty="0" err="1" smtClean="0"/>
              <a:t>concatMap</a:t>
            </a:r>
            <a:r>
              <a:rPr lang="en-US" dirty="0" smtClean="0"/>
              <a:t> = </a:t>
            </a:r>
            <a:r>
              <a:rPr lang="en-US" dirty="0" err="1" smtClean="0"/>
              <a:t>foldMap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Monoids</a:t>
            </a:r>
            <a:r>
              <a:rPr lang="en-US" dirty="0" smtClean="0"/>
              <a:t> are Compositional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instance (</a:t>
            </a:r>
            <a:r>
              <a:rPr lang="en-US" sz="2400" dirty="0" err="1" smtClean="0"/>
              <a:t>Monoid</a:t>
            </a:r>
            <a:r>
              <a:rPr lang="en-US" sz="2400" dirty="0" smtClean="0"/>
              <a:t> m,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n) =&gt;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(</a:t>
            </a:r>
            <a:r>
              <a:rPr lang="en-US" sz="2400" dirty="0" err="1" smtClean="0"/>
              <a:t>m,n</a:t>
            </a:r>
            <a:r>
              <a:rPr lang="en-US" sz="2400" dirty="0" smtClean="0"/>
              <a:t>) where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mempty</a:t>
            </a:r>
            <a:r>
              <a:rPr lang="en-US" sz="2400" dirty="0" smtClean="0"/>
              <a:t> = (</a:t>
            </a:r>
            <a:r>
              <a:rPr lang="en-US" sz="2400" dirty="0" err="1" smtClean="0"/>
              <a:t>mempty,mempty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a,b</a:t>
            </a:r>
            <a:r>
              <a:rPr lang="en-US" sz="2400" dirty="0" smtClean="0"/>
              <a:t>)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(</a:t>
            </a:r>
            <a:r>
              <a:rPr lang="en-US" sz="2400" dirty="0" err="1" smtClean="0"/>
              <a:t>c,d</a:t>
            </a:r>
            <a:r>
              <a:rPr lang="en-US" sz="2400" dirty="0" smtClean="0"/>
              <a:t>) = (a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c, b `</a:t>
            </a:r>
            <a:r>
              <a:rPr lang="en-US" sz="2400" dirty="0" err="1" smtClean="0"/>
              <a:t>mappend</a:t>
            </a:r>
            <a:r>
              <a:rPr lang="en-US" sz="2400" dirty="0" smtClean="0"/>
              <a:t>` d)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allows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can:</a:t>
            </a:r>
          </a:p>
          <a:p>
            <a:r>
              <a:rPr lang="en-US" dirty="0" err="1" smtClean="0"/>
              <a:t>foldr</a:t>
            </a:r>
            <a:r>
              <a:rPr lang="en-US" dirty="0" smtClean="0"/>
              <a:t>: a+(b+(c+...))</a:t>
            </a:r>
          </a:p>
          <a:p>
            <a:r>
              <a:rPr lang="en-US" dirty="0" err="1" smtClean="0"/>
              <a:t>foldl</a:t>
            </a:r>
            <a:r>
              <a:rPr lang="en-US" dirty="0" smtClean="0"/>
              <a:t>: ((</a:t>
            </a:r>
            <a:r>
              <a:rPr lang="en-US" dirty="0" err="1" smtClean="0"/>
              <a:t>a+b</a:t>
            </a:r>
            <a:r>
              <a:rPr lang="en-US" dirty="0" smtClean="0"/>
              <a:t>)+c)+ ...</a:t>
            </a:r>
          </a:p>
          <a:p>
            <a:r>
              <a:rPr lang="en-US" dirty="0" smtClean="0"/>
              <a:t>or even consume chunks in parallel:</a:t>
            </a:r>
          </a:p>
          <a:p>
            <a:pPr>
              <a:buNone/>
            </a:pPr>
            <a:r>
              <a:rPr lang="en-US" dirty="0" smtClean="0"/>
              <a:t>	(.+.+.+.+.+.)+(.+.+.+.+.+.)+(.+.+.+.+.+)+...</a:t>
            </a:r>
          </a:p>
          <a:p>
            <a:r>
              <a:rPr lang="en-US" dirty="0" smtClean="0"/>
              <a:t>or in a tree like fashion:</a:t>
            </a:r>
          </a:p>
          <a:p>
            <a:pPr lvl="1">
              <a:buNone/>
            </a:pPr>
            <a:r>
              <a:rPr lang="en-US" dirty="0" smtClean="0"/>
              <a:t>((.+.)+(.+.))+((.+.)+(.+0))</a:t>
            </a:r>
          </a:p>
          <a:p>
            <a:r>
              <a:rPr lang="en-US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971</TotalTime>
  <Words>1430</Words>
  <Application>Microsoft Office PowerPoint</Application>
  <PresentationFormat>On-screen Show (4:3)</PresentationFormat>
  <Paragraphs>303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All About Monoids</vt:lpstr>
      <vt:lpstr>Overview</vt:lpstr>
      <vt:lpstr>What is a Monoid?</vt:lpstr>
      <vt:lpstr>Monoids as a Typeclass</vt:lpstr>
      <vt:lpstr>Built-in monoid examples</vt:lpstr>
      <vt:lpstr>So how can we use them?</vt:lpstr>
      <vt:lpstr>Monoids allow succinct definitions</vt:lpstr>
      <vt:lpstr>Monoids are Compositional</vt:lpstr>
      <vt:lpstr>Associativity allows Flexibility</vt:lpstr>
      <vt:lpstr>But we always pay full price</vt:lpstr>
      <vt:lpstr>Monoid-specific efficient folds</vt:lpstr>
      <vt:lpstr>Reducers enable faster folds</vt:lpstr>
      <vt:lpstr>Simple Reducers</vt:lpstr>
      <vt:lpstr>Non-Trivial Monoids/Reducers</vt:lpstr>
      <vt:lpstr>Example: File Position Info</vt:lpstr>
      <vt:lpstr>Handling Newlines</vt:lpstr>
      <vt:lpstr>Handling Tabs</vt:lpstr>
      <vt:lpstr>#line pragmas and start of file</vt:lpstr>
      <vt:lpstr>Example: Parsing UTF8</vt:lpstr>
      <vt:lpstr>UTF8 as a Reducer Transformer</vt:lpstr>
      <vt:lpstr>Non-Functorial Containers</vt:lpstr>
      <vt:lpstr>Now we can use container-specific folds</vt:lpstr>
      <vt:lpstr>Chunking Lazy ByteStrings</vt:lpstr>
      <vt:lpstr>An aside: Dodging mempty</vt:lpstr>
      <vt:lpstr>Dodging mempty</vt:lpstr>
      <vt:lpstr>Generator Combinators</vt:lpstr>
      <vt:lpstr>Generator Combinators</vt:lpstr>
      <vt:lpstr>Putting the pieces together so far</vt:lpstr>
      <vt:lpstr>Compressive Parsing</vt:lpstr>
      <vt:lpstr>Compressive Parsing</vt:lpstr>
      <vt:lpstr>Other Compressive Parsers</vt:lpstr>
      <vt:lpstr>I Want More Structure!</vt:lpstr>
    </vt:vector>
  </TitlesOfParts>
  <Company>Raytheon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Monoids</dc:title>
  <dc:creator>Edward Kmett</dc:creator>
  <cp:lastModifiedBy>Edward Kmett</cp:lastModifiedBy>
  <cp:revision>89</cp:revision>
  <dcterms:created xsi:type="dcterms:W3CDTF">2009-07-23T13:22:22Z</dcterms:created>
  <dcterms:modified xsi:type="dcterms:W3CDTF">2009-07-26T06:12:39Z</dcterms:modified>
</cp:coreProperties>
</file>