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5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9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39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1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5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1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3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9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1E2C-5AAC-462C-B305-A5EDEB1F663B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6977-D080-418B-B1FC-84A96E561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3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426F-731D-C285-69B3-A27724E7D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58B38-3DB3-4F90-4549-2C4CAAD96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Montanha com fumaça e fogo&#10;&#10;Descrição gerada automaticamente com confiança baixa">
            <a:extLst>
              <a:ext uri="{FF2B5EF4-FFF2-40B4-BE49-F238E27FC236}">
                <a16:creationId xmlns:a16="http://schemas.microsoft.com/office/drawing/2014/main" id="{9F2B2701-29D9-3BAC-2E2C-F09092F66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3A14AF-F8AC-9713-69D7-E462A1BCB026}"/>
              </a:ext>
            </a:extLst>
          </p:cNvPr>
          <p:cNvSpPr txBox="1"/>
          <p:nvPr/>
        </p:nvSpPr>
        <p:spPr>
          <a:xfrm>
            <a:off x="857250" y="505767"/>
            <a:ext cx="51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Explorando o </a:t>
            </a:r>
            <a:r>
              <a:rPr lang="pt-BR" sz="2400" dirty="0" err="1">
                <a:latin typeface="Bahnschrift" panose="020B0502040204020203" pitchFamily="34" charset="0"/>
              </a:rPr>
              <a:t>Technical</a:t>
            </a:r>
            <a:r>
              <a:rPr lang="pt-BR" sz="2400" dirty="0">
                <a:latin typeface="Bahnschrift" panose="020B0502040204020203" pitchFamily="34" charset="0"/>
              </a:rPr>
              <a:t> Death Metal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2651CF-85B1-58F9-B040-86A81F5E12D5}"/>
              </a:ext>
            </a:extLst>
          </p:cNvPr>
          <p:cNvSpPr txBox="1"/>
          <p:nvPr/>
        </p:nvSpPr>
        <p:spPr>
          <a:xfrm>
            <a:off x="984250" y="8705671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dirty="0">
                <a:effectLst/>
              </a:rPr>
              <a:t>Uma jornada pela brutalidade e complexidade sonora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4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4E29A-6774-5130-71E8-17517415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dirty="0">
                <a:effectLst/>
              </a:rPr>
              <a:t>Explorando o </a:t>
            </a:r>
            <a:r>
              <a:rPr lang="pt-BR" dirty="0" err="1">
                <a:effectLst/>
              </a:rPr>
              <a:t>Technical</a:t>
            </a:r>
            <a:r>
              <a:rPr lang="pt-BR" dirty="0">
                <a:effectLst/>
              </a:rPr>
              <a:t> Death Metal</a:t>
            </a:r>
            <a:br>
              <a:rPr lang="pt-BR" dirty="0">
                <a:effectLst/>
              </a:rPr>
            </a:br>
            <a:br>
              <a:rPr lang="pt-BR" dirty="0">
                <a:effectLst/>
              </a:rPr>
            </a:br>
            <a:r>
              <a:rPr lang="pt-BR" dirty="0">
                <a:effectLst/>
              </a:rPr>
              <a:t>Uma jornada pela brutalidade e complexidade sonora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E8543-5F18-7D3F-BE41-BAC5A422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pt-BR" dirty="0">
                <a:effectLst/>
              </a:rPr>
              <a:t>O </a:t>
            </a:r>
            <a:r>
              <a:rPr lang="pt-BR" dirty="0" err="1">
                <a:effectLst/>
              </a:rPr>
              <a:t>Technical</a:t>
            </a:r>
            <a:r>
              <a:rPr lang="pt-BR" dirty="0">
                <a:effectLst/>
              </a:rPr>
              <a:t> Death Metal (Tech-Death) é um subgênero do metal extremo que combina brutalidade, velocidade e técnica apuradíssima. Em vez de se concentrar apenas na intensidade, as bandas de Tech-Death desafiam seus músicos a atingir níveis técnicos altíssimos, com riffs complexos e arranjos intricados. A história do Tech-Death é uma evolução constante de musicalidade e inovação. 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>
                <a:effectLst/>
              </a:rPr>
              <a:t>Neste e-book, vamos explorar como o gênero surgiu, suas principais influências e o que o futuro reserva para esse estilo tão desafiador.</a:t>
            </a:r>
          </a:p>
        </p:txBody>
      </p:sp>
    </p:spTree>
    <p:extLst>
      <p:ext uri="{BB962C8B-B14F-4D97-AF65-F5344CB8AC3E}">
        <p14:creationId xmlns:p14="http://schemas.microsoft.com/office/powerpoint/2010/main" val="4853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ED54D-48CD-3E62-6511-F9779A63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>
                <a:effectLst/>
              </a:rPr>
              <a:t>As Origens do </a:t>
            </a:r>
            <a:r>
              <a:rPr lang="pt-BR" dirty="0" err="1">
                <a:effectLst/>
              </a:rPr>
              <a:t>Technical</a:t>
            </a:r>
            <a:r>
              <a:rPr lang="pt-BR" dirty="0">
                <a:effectLst/>
              </a:rPr>
              <a:t> Death Metal</a:t>
            </a:r>
            <a:br>
              <a:rPr lang="pt-BR" dirty="0">
                <a:effectLst/>
              </a:rPr>
            </a:b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1E577-7273-39D2-8B36-7B30E1AD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Nos anos 80 e 90, várias bandas começaram a elevar o nível técnico do Death Metal, estabelecendo as bases do que viria a ser o Tech-Death.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1. Death (EUA) – Scream </a:t>
            </a:r>
            <a:r>
              <a:rPr lang="pt-BR" dirty="0" err="1"/>
              <a:t>Bloody</a:t>
            </a:r>
            <a:r>
              <a:rPr lang="pt-BR" dirty="0"/>
              <a:t> Gore (1987)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Chuck </a:t>
            </a:r>
            <a:r>
              <a:rPr lang="pt-BR" dirty="0" err="1"/>
              <a:t>Schuldiner</a:t>
            </a:r>
            <a:r>
              <a:rPr lang="pt-BR" dirty="0"/>
              <a:t>, líder do Death, é considerado o “pai do Death Metal”, e sua banda foi uma das primeiras a incorporar complexidade técnica no gênero. Com álbuns como </a:t>
            </a:r>
            <a:r>
              <a:rPr lang="pt-BR" dirty="0" err="1"/>
              <a:t>Human</a:t>
            </a:r>
            <a:r>
              <a:rPr lang="pt-BR" dirty="0"/>
              <a:t> (1991) e </a:t>
            </a:r>
            <a:r>
              <a:rPr lang="pt-BR" dirty="0" err="1"/>
              <a:t>Symbolic</a:t>
            </a:r>
            <a:r>
              <a:rPr lang="pt-BR" dirty="0"/>
              <a:t> (1995), o Death abriu caminho para um som mais técnico e sofisticado, inspirando inúmeras bandas.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2. </a:t>
            </a:r>
            <a:r>
              <a:rPr lang="pt-BR" dirty="0" err="1"/>
              <a:t>Atheist</a:t>
            </a:r>
            <a:r>
              <a:rPr lang="pt-BR" dirty="0"/>
              <a:t> (EUA) – Piece of Time (1990)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Atheist</a:t>
            </a:r>
            <a:r>
              <a:rPr lang="pt-BR" dirty="0"/>
              <a:t> foi uma das primeiras bandas a fundir Death Metal com jazz fusion, criando um estilo único e muito mais técnico do que as bandas da época. Seu álbum </a:t>
            </a:r>
            <a:r>
              <a:rPr lang="pt-BR" dirty="0" err="1"/>
              <a:t>Unquestionable</a:t>
            </a:r>
            <a:r>
              <a:rPr lang="pt-BR" dirty="0"/>
              <a:t> </a:t>
            </a:r>
            <a:r>
              <a:rPr lang="pt-BR" dirty="0" err="1"/>
              <a:t>Presence</a:t>
            </a:r>
            <a:r>
              <a:rPr lang="pt-BR" dirty="0"/>
              <a:t> (1991) é um dos pilares do Tech-Death, com linhas de baixo intricadas e uma abordagem rítmica revolucionária.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85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8C4E8-A72C-82E6-8993-005EBA13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>
                <a:effectLst/>
              </a:rPr>
              <a:t>As Origens do </a:t>
            </a:r>
            <a:r>
              <a:rPr lang="pt-BR" dirty="0" err="1">
                <a:effectLst/>
              </a:rPr>
              <a:t>Technical</a:t>
            </a:r>
            <a:r>
              <a:rPr lang="pt-BR" dirty="0">
                <a:effectLst/>
              </a:rPr>
              <a:t> Death Metal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0A169-71EF-326D-D993-1D15EE26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3. </a:t>
            </a:r>
            <a:r>
              <a:rPr lang="pt-BR" dirty="0" err="1"/>
              <a:t>Cryptopsy</a:t>
            </a:r>
            <a:r>
              <a:rPr lang="pt-BR" dirty="0"/>
              <a:t> (Canadá) – </a:t>
            </a:r>
            <a:r>
              <a:rPr lang="pt-BR" dirty="0" err="1"/>
              <a:t>Blasphemy</a:t>
            </a:r>
            <a:r>
              <a:rPr lang="pt-BR" dirty="0"/>
              <a:t> </a:t>
            </a:r>
            <a:r>
              <a:rPr lang="pt-BR" dirty="0" err="1"/>
              <a:t>Made</a:t>
            </a:r>
            <a:r>
              <a:rPr lang="pt-BR" dirty="0"/>
              <a:t> </a:t>
            </a:r>
            <a:r>
              <a:rPr lang="pt-BR" dirty="0" err="1"/>
              <a:t>Flesh</a:t>
            </a:r>
            <a:r>
              <a:rPr lang="pt-BR" dirty="0"/>
              <a:t> (1994)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 a incrível habilidade do baterista </a:t>
            </a:r>
            <a:r>
              <a:rPr lang="pt-BR" dirty="0" err="1"/>
              <a:t>Flo</a:t>
            </a:r>
            <a:r>
              <a:rPr lang="pt-BR" dirty="0"/>
              <a:t> </a:t>
            </a:r>
            <a:r>
              <a:rPr lang="pt-BR" dirty="0" err="1"/>
              <a:t>Mounier</a:t>
            </a:r>
            <a:r>
              <a:rPr lang="pt-BR" dirty="0"/>
              <a:t>, o </a:t>
            </a:r>
            <a:r>
              <a:rPr lang="pt-BR" dirty="0" err="1"/>
              <a:t>Cryptopsy</a:t>
            </a:r>
            <a:r>
              <a:rPr lang="pt-BR" dirty="0"/>
              <a:t> tornou-se uma das bandas mais técnicas e brutais do Tech-Death. O álbum </a:t>
            </a:r>
            <a:r>
              <a:rPr lang="pt-BR" dirty="0" err="1"/>
              <a:t>None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Vile</a:t>
            </a:r>
            <a:r>
              <a:rPr lang="pt-BR" dirty="0"/>
              <a:t> (1996) solidificou sua posição como uma das maiores influências do gênero, com riffs rápidos e uma produção que definia a estética do Tech-Death.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4. </a:t>
            </a:r>
            <a:r>
              <a:rPr lang="pt-BR" dirty="0" err="1"/>
              <a:t>Nile</a:t>
            </a:r>
            <a:r>
              <a:rPr lang="pt-BR" dirty="0"/>
              <a:t> (EUA) – </a:t>
            </a:r>
            <a:r>
              <a:rPr lang="pt-BR" dirty="0" err="1"/>
              <a:t>Amongst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Catacombs</a:t>
            </a:r>
            <a:r>
              <a:rPr lang="pt-BR" dirty="0"/>
              <a:t> of </a:t>
            </a:r>
            <a:r>
              <a:rPr lang="pt-BR" dirty="0" err="1"/>
              <a:t>Nephren</a:t>
            </a:r>
            <a:r>
              <a:rPr lang="pt-BR" dirty="0"/>
              <a:t>-Ka (1998)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 temas baseados na mitologia egípcia e uma sonoridade brutal, </a:t>
            </a:r>
            <a:r>
              <a:rPr lang="pt-BR" dirty="0" err="1"/>
              <a:t>Nile</a:t>
            </a:r>
            <a:r>
              <a:rPr lang="pt-BR" dirty="0"/>
              <a:t> introduziu novas escalas e influências orientais ao Tech-Death, criando uma atmosfera única e complexa. O álbum </a:t>
            </a:r>
            <a:r>
              <a:rPr lang="pt-BR" dirty="0" err="1"/>
              <a:t>Annihilation</a:t>
            </a:r>
            <a:r>
              <a:rPr lang="pt-BR" dirty="0"/>
              <a:t> of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Wicked</a:t>
            </a:r>
            <a:r>
              <a:rPr lang="pt-BR" dirty="0"/>
              <a:t> (2005) é outro exemplo da maestria da banda em mesclar complexidade técnica com intensidade.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5. Obscura (Alemanha) – </a:t>
            </a:r>
            <a:r>
              <a:rPr lang="pt-BR" dirty="0" err="1"/>
              <a:t>Retribution</a:t>
            </a:r>
            <a:r>
              <a:rPr lang="pt-BR" dirty="0"/>
              <a:t> (2006)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Obscura se destaca por sua fusão de complexidade técnica com elementos progressivos e melódicos. O álbum </a:t>
            </a:r>
            <a:r>
              <a:rPr lang="pt-BR" dirty="0" err="1"/>
              <a:t>Cosmogenesis</a:t>
            </a:r>
            <a:r>
              <a:rPr lang="pt-BR" dirty="0"/>
              <a:t> (2009) levou o Tech-Death a novos patamares, trazendo uma sonoridade mais atmosférica e elegante sem perder a agressividade característica do gênero.</a:t>
            </a:r>
          </a:p>
        </p:txBody>
      </p:sp>
    </p:spTree>
    <p:extLst>
      <p:ext uri="{BB962C8B-B14F-4D97-AF65-F5344CB8AC3E}">
        <p14:creationId xmlns:p14="http://schemas.microsoft.com/office/powerpoint/2010/main" val="7574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94C7D-7480-48E0-4CBD-E6D0874D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Technical</a:t>
            </a:r>
            <a:r>
              <a:rPr lang="pt-BR" dirty="0"/>
              <a:t> Death Metal Moderno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31694-23CE-CDF6-EFF9-21FEC3C3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Nos anos 2000 e 2010, o Tech-Death passou a incorporar influências mais modernas e experimentais. A técnica continuou a se expandir e as bandas começaram a explorar novas sonoridades, criando uma diversidade impressionante dentro do gênero.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6. </a:t>
            </a:r>
            <a:r>
              <a:rPr lang="pt-BR" dirty="0" err="1"/>
              <a:t>Beyond</a:t>
            </a:r>
            <a:r>
              <a:rPr lang="pt-BR" dirty="0"/>
              <a:t> </a:t>
            </a:r>
            <a:r>
              <a:rPr lang="pt-BR" dirty="0" err="1"/>
              <a:t>Creation</a:t>
            </a:r>
            <a:r>
              <a:rPr lang="pt-BR" dirty="0"/>
              <a:t> (Canadá) – The Aura (2011)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Beyond</a:t>
            </a:r>
            <a:r>
              <a:rPr lang="pt-BR" dirty="0"/>
              <a:t> </a:t>
            </a:r>
            <a:r>
              <a:rPr lang="pt-BR" dirty="0" err="1"/>
              <a:t>Creation</a:t>
            </a:r>
            <a:r>
              <a:rPr lang="pt-BR" dirty="0"/>
              <a:t> se destacou pelo uso inovador do baixo </a:t>
            </a:r>
            <a:r>
              <a:rPr lang="pt-BR" dirty="0" err="1"/>
              <a:t>fretless</a:t>
            </a:r>
            <a:r>
              <a:rPr lang="pt-BR" dirty="0"/>
              <a:t> e pela fusão com jazz fusion, criando composições extremamente técnicas e fluidas. O álbum </a:t>
            </a:r>
            <a:r>
              <a:rPr lang="pt-BR" dirty="0" err="1"/>
              <a:t>Algorythm</a:t>
            </a:r>
            <a:r>
              <a:rPr lang="pt-BR" dirty="0"/>
              <a:t> (2018) aprofundou ainda mais essa mistura de complexidade e experimentação.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7. </a:t>
            </a:r>
            <a:r>
              <a:rPr lang="pt-BR" dirty="0" err="1"/>
              <a:t>Archspire</a:t>
            </a:r>
            <a:r>
              <a:rPr lang="pt-BR" dirty="0"/>
              <a:t> (Canadá) –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Shall</a:t>
            </a:r>
            <a:r>
              <a:rPr lang="pt-BR" dirty="0"/>
              <a:t> </a:t>
            </a:r>
            <a:r>
              <a:rPr lang="pt-BR" dirty="0" err="1"/>
              <a:t>Align</a:t>
            </a:r>
            <a:r>
              <a:rPr lang="pt-BR" dirty="0"/>
              <a:t> (2011)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Archspire</a:t>
            </a:r>
            <a:r>
              <a:rPr lang="pt-BR" dirty="0"/>
              <a:t> é conhecida por sua velocidade e precisão. Seus músicos são capazes de tocar de forma extremamente rápida e precisa, o que se reflete em seu estilo frenético e inovador. O álbum </a:t>
            </a:r>
            <a:r>
              <a:rPr lang="pt-BR" dirty="0" err="1"/>
              <a:t>Bleed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Future (2021) é um exemplo de sua habilidade técnica e de sua contribuição contínua ao gênero.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59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6470-E357-F847-892D-49B1333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Technical</a:t>
            </a:r>
            <a:r>
              <a:rPr lang="pt-BR" dirty="0"/>
              <a:t> Death Metal Moderno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2AC87-890A-B296-44EB-ABB8A3C8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8.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Fragment</a:t>
            </a:r>
            <a:r>
              <a:rPr lang="pt-BR" dirty="0"/>
              <a:t> (Canadá) – Dasein (2016)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Combinando </a:t>
            </a:r>
            <a:r>
              <a:rPr lang="pt-BR" dirty="0" err="1"/>
              <a:t>Technical</a:t>
            </a:r>
            <a:r>
              <a:rPr lang="pt-BR" dirty="0"/>
              <a:t> Death Metal com influências neoclássicas e flamenco, o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Fragment</a:t>
            </a:r>
            <a:r>
              <a:rPr lang="pt-BR" dirty="0"/>
              <a:t> trouxe uma abordagem única ao gênero. Seu álbum </a:t>
            </a:r>
            <a:r>
              <a:rPr lang="pt-BR" dirty="0" err="1"/>
              <a:t>Gloire</a:t>
            </a:r>
            <a:r>
              <a:rPr lang="pt-BR" dirty="0"/>
              <a:t> </a:t>
            </a:r>
            <a:r>
              <a:rPr lang="pt-BR" dirty="0" err="1"/>
              <a:t>Éternelle</a:t>
            </a:r>
            <a:r>
              <a:rPr lang="pt-BR" dirty="0"/>
              <a:t> (2021) manteve a complexidade característica do Tech-Death, mas com uma sonoridade ainda mais ousada e inovadora.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9. </a:t>
            </a:r>
            <a:r>
              <a:rPr lang="pt-BR" dirty="0" err="1"/>
              <a:t>Soreption</a:t>
            </a:r>
            <a:r>
              <a:rPr lang="pt-BR" dirty="0"/>
              <a:t> (Suécia) – </a:t>
            </a:r>
            <a:r>
              <a:rPr lang="pt-BR" dirty="0" err="1"/>
              <a:t>Deterioration</a:t>
            </a:r>
            <a:r>
              <a:rPr lang="pt-BR" dirty="0"/>
              <a:t> of Minds (2010)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Soreption</a:t>
            </a:r>
            <a:r>
              <a:rPr lang="pt-BR" dirty="0"/>
              <a:t> se destaca pela precisão e agressividade, com riffs extremamente técnicos e uma produção moderna. O álbum </a:t>
            </a:r>
            <a:r>
              <a:rPr lang="pt-BR" dirty="0" err="1"/>
              <a:t>Jord</a:t>
            </a:r>
            <a:r>
              <a:rPr lang="pt-BR" dirty="0"/>
              <a:t> (2022) trouxe uma abordagem ainda mais refinada e brutal à sua sonoridade, consolidando a banda como uma das principais forças do Tech-Death atual.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10. </a:t>
            </a:r>
            <a:r>
              <a:rPr lang="pt-BR" dirty="0" err="1"/>
              <a:t>Fallujah</a:t>
            </a:r>
            <a:r>
              <a:rPr lang="pt-BR" dirty="0"/>
              <a:t> (EUA) – The Harvest </a:t>
            </a:r>
            <a:r>
              <a:rPr lang="pt-BR" dirty="0" err="1"/>
              <a:t>Wombs</a:t>
            </a:r>
            <a:r>
              <a:rPr lang="pt-BR" dirty="0"/>
              <a:t> (2011)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Combinando </a:t>
            </a:r>
            <a:r>
              <a:rPr lang="pt-BR" dirty="0" err="1"/>
              <a:t>Technical</a:t>
            </a:r>
            <a:r>
              <a:rPr lang="pt-BR" dirty="0"/>
              <a:t> Death Metal com uma atmosfera mais melódica e elementos do post-metal, o </a:t>
            </a:r>
            <a:r>
              <a:rPr lang="pt-BR" dirty="0" err="1"/>
              <a:t>Fallujah</a:t>
            </a:r>
            <a:r>
              <a:rPr lang="pt-BR" dirty="0"/>
              <a:t> cria um som atmosférico e progressivo, mas ainda assim técnico. Seu álbum </a:t>
            </a:r>
            <a:r>
              <a:rPr lang="pt-BR" dirty="0" err="1"/>
              <a:t>Empyrean</a:t>
            </a:r>
            <a:r>
              <a:rPr lang="pt-BR" dirty="0"/>
              <a:t> (2022) reflete sua constante evolução, com uma sonoridade mais expansiva e experimental.</a:t>
            </a:r>
          </a:p>
        </p:txBody>
      </p:sp>
    </p:spTree>
    <p:extLst>
      <p:ext uri="{BB962C8B-B14F-4D97-AF65-F5344CB8AC3E}">
        <p14:creationId xmlns:p14="http://schemas.microsoft.com/office/powerpoint/2010/main" val="49584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24F14-F7AA-CB11-AAA0-4D599711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>
                <a:effectLst/>
              </a:rPr>
              <a:t>O Futuro do </a:t>
            </a:r>
            <a:r>
              <a:rPr lang="pt-BR" dirty="0" err="1">
                <a:effectLst/>
              </a:rPr>
              <a:t>Technical</a:t>
            </a:r>
            <a:r>
              <a:rPr lang="pt-BR" dirty="0">
                <a:effectLst/>
              </a:rPr>
              <a:t> Death Metal</a:t>
            </a:r>
            <a:br>
              <a:rPr lang="pt-BR" dirty="0">
                <a:effectLst/>
              </a:rPr>
            </a:b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1E63C-77D2-E2A4-8227-504522C0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O Tech-Death continua a evoluir, com novas bandas explorando técnicas ainda mais complexas e incorporando influências de outros gêneros. Algumas das tendências que devemos observar para o futuro incluem: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incorporação de elementos eletrônicos e sintetizadores, criando novas atmosferas e camadas sonoras.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mistura com outros estilos, como jazz, flamenco, música clássica e até música eletrônica.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uso de produção </a:t>
            </a:r>
            <a:r>
              <a:rPr lang="pt-BR" dirty="0" err="1"/>
              <a:t>ultra-clara</a:t>
            </a:r>
            <a:r>
              <a:rPr lang="pt-BR" dirty="0"/>
              <a:t>, que permite que até os riffs mais rápidos e intricados sejam audíveis com perfeição.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Exploração de novas técnicas de composição e execução, como vimos nas recentes inovações de bandas como </a:t>
            </a:r>
            <a:r>
              <a:rPr lang="pt-BR" dirty="0" err="1"/>
              <a:t>Archspire</a:t>
            </a:r>
            <a:r>
              <a:rPr lang="pt-BR" dirty="0"/>
              <a:t> e </a:t>
            </a:r>
            <a:r>
              <a:rPr lang="pt-BR" dirty="0" err="1"/>
              <a:t>Soreption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 o surgimento de novas bandas e o contínuo aprimoramento das já estabelecidas, o futuro do </a:t>
            </a:r>
            <a:r>
              <a:rPr lang="pt-BR" dirty="0" err="1"/>
              <a:t>Technical</a:t>
            </a:r>
            <a:r>
              <a:rPr lang="pt-BR" dirty="0"/>
              <a:t> Death Metal promete ser cada vez mais ousado e inovador.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14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EC216-3AD4-4C16-E5B3-059555C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>
                <a:effectLst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8486-016B-1F30-E014-77BC047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Technical</a:t>
            </a:r>
            <a:r>
              <a:rPr lang="pt-BR" dirty="0"/>
              <a:t> Death Metal é um dos gêneros mais desafiadores e fascinantes do metal extremo. De suas raízes nos anos 80 até a evolução moderna, ele continua a expandir os limites da técnica e da brutalidade musical.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você está começando a explorar o Tech-Death, este e-book oferece uma base sólida para entender os principais marcos do gênero e suas bandas mais influentes. A música nunca para de evoluir, e o </a:t>
            </a:r>
            <a:r>
              <a:rPr lang="pt-BR" dirty="0" err="1"/>
              <a:t>Technical</a:t>
            </a:r>
            <a:r>
              <a:rPr lang="pt-BR" dirty="0"/>
              <a:t> Death Metal continuará a desafiar os músicos e os fãs a explorar novas fronteiras sonoras.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Agora que você conhece um pouco mais sobre esse subgênero, é hora de ouvir os álbuns recomendados e acompanhar as novidades que continuam a surgir. O Tech-Death está em constante evolução — não perca os próximos capítulos dessa jornada sonora!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007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1118</Words>
  <Application>Microsoft Office PowerPoint</Application>
  <PresentationFormat>Papel A4 (210 x 297 mm)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Explorando o Technical Death Metal  Uma jornada pela brutalidade e complexidade sonora</vt:lpstr>
      <vt:lpstr>As Origens do Technical Death Metal  </vt:lpstr>
      <vt:lpstr>As Origens do Technical Death Metal</vt:lpstr>
      <vt:lpstr>O Technical Death Metal Moderno </vt:lpstr>
      <vt:lpstr>O Technical Death Metal Moderno </vt:lpstr>
      <vt:lpstr>O Futuro do Technical Death Metal  </vt:lpstr>
      <vt:lpstr>Conclusão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Toscano de Britto Machado</dc:creator>
  <cp:lastModifiedBy>Adriano Toscano de Britto Machado</cp:lastModifiedBy>
  <cp:revision>1</cp:revision>
  <dcterms:created xsi:type="dcterms:W3CDTF">2025-02-01T00:10:59Z</dcterms:created>
  <dcterms:modified xsi:type="dcterms:W3CDTF">2025-02-01T00:22:18Z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2025-02-01T00:27:20Z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b5a07ce0-bddf-4d99-954e-439bbc5100d2</vt:lpwstr>
  </property>
  <property fmtid="{D5CDD505-2E9C-101B-9397-08002B2CF9AE}" pid="8" name="MSIP_Label_fde7aacd-7cc4-4c31-9e6f-7ef306428f09_ContentBits">
    <vt:lpwstr>0</vt:lpwstr>
  </property>
</Properties>
</file>