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784C2-7038-4810-81AA-EE69DB1CE47E}" v="11" dt="2022-10-31T17:02:57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0" d="100"/>
          <a:sy n="70" d="100"/>
        </p:scale>
        <p:origin x="87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rlos Souza de Jesus" userId="57bdffe3-12d5-46df-967b-b4b1633eec5b" providerId="ADAL" clId="{F56784C2-7038-4810-81AA-EE69DB1CE47E}"/>
    <pc:docChg chg="undo custSel addSld delSld modSld sldOrd">
      <pc:chgData name="Daniel Carlos Souza de Jesus" userId="57bdffe3-12d5-46df-967b-b4b1633eec5b" providerId="ADAL" clId="{F56784C2-7038-4810-81AA-EE69DB1CE47E}" dt="2022-11-01T11:30:16.056" v="2837" actId="1037"/>
      <pc:docMkLst>
        <pc:docMk/>
      </pc:docMkLst>
      <pc:sldChg chg="modSp mod">
        <pc:chgData name="Daniel Carlos Souza de Jesus" userId="57bdffe3-12d5-46df-967b-b4b1633eec5b" providerId="ADAL" clId="{F56784C2-7038-4810-81AA-EE69DB1CE47E}" dt="2022-10-31T14:55:30.248" v="2563" actId="20577"/>
        <pc:sldMkLst>
          <pc:docMk/>
          <pc:sldMk cId="2380533130" sldId="256"/>
        </pc:sldMkLst>
        <pc:spChg chg="mod">
          <ac:chgData name="Daniel Carlos Souza de Jesus" userId="57bdffe3-12d5-46df-967b-b4b1633eec5b" providerId="ADAL" clId="{F56784C2-7038-4810-81AA-EE69DB1CE47E}" dt="2022-10-29T13:21:03.257" v="2383" actId="20577"/>
          <ac:spMkLst>
            <pc:docMk/>
            <pc:sldMk cId="2380533130" sldId="256"/>
            <ac:spMk id="2" creationId="{C0E34181-C26D-12B0-E839-83EAA5F9A216}"/>
          </ac:spMkLst>
        </pc:spChg>
        <pc:spChg chg="mod">
          <ac:chgData name="Daniel Carlos Souza de Jesus" userId="57bdffe3-12d5-46df-967b-b4b1633eec5b" providerId="ADAL" clId="{F56784C2-7038-4810-81AA-EE69DB1CE47E}" dt="2022-10-31T14:55:30.248" v="2563" actId="20577"/>
          <ac:spMkLst>
            <pc:docMk/>
            <pc:sldMk cId="2380533130" sldId="256"/>
            <ac:spMk id="3" creationId="{4F9E075E-46F6-7374-CA50-5E3ED4CEF614}"/>
          </ac:spMkLst>
        </pc:spChg>
      </pc:sldChg>
      <pc:sldChg chg="modSp del mod">
        <pc:chgData name="Daniel Carlos Souza de Jesus" userId="57bdffe3-12d5-46df-967b-b4b1633eec5b" providerId="ADAL" clId="{F56784C2-7038-4810-81AA-EE69DB1CE47E}" dt="2022-10-31T16:07:25.857" v="2670" actId="47"/>
        <pc:sldMkLst>
          <pc:docMk/>
          <pc:sldMk cId="2756440886" sldId="257"/>
        </pc:sldMkLst>
        <pc:spChg chg="mod">
          <ac:chgData name="Daniel Carlos Souza de Jesus" userId="57bdffe3-12d5-46df-967b-b4b1633eec5b" providerId="ADAL" clId="{F56784C2-7038-4810-81AA-EE69DB1CE47E}" dt="2022-10-29T12:20:10.426" v="2247"/>
          <ac:spMkLst>
            <pc:docMk/>
            <pc:sldMk cId="2756440886" sldId="257"/>
            <ac:spMk id="3" creationId="{90260A98-4D97-F1F4-7610-73FC007863B9}"/>
          </ac:spMkLst>
        </pc:spChg>
        <pc:spChg chg="mod">
          <ac:chgData name="Daniel Carlos Souza de Jesus" userId="57bdffe3-12d5-46df-967b-b4b1633eec5b" providerId="ADAL" clId="{F56784C2-7038-4810-81AA-EE69DB1CE47E}" dt="2022-10-29T12:43:06.365" v="2365" actId="20577"/>
          <ac:spMkLst>
            <pc:docMk/>
            <pc:sldMk cId="2756440886" sldId="257"/>
            <ac:spMk id="6" creationId="{617EC819-1E40-D2F6-0315-B5148A9827E7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" creationId="{A63005EE-027E-48A2-E355-AF2B87A5A042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8" creationId="{21046E2F-17CC-7F93-8B8B-ADFDB76C2C0F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9" creationId="{1F804113-15D6-EA3D-D347-C3B2C479B4E8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15" creationId="{9E0E903E-0AFA-915C-58F4-C4DA56B51287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18" creationId="{02387790-B0BF-459D-9E45-997417526375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23" creationId="{D446C291-311E-AD57-C49D-14DF338A1358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24" creationId="{73B623F3-A146-D097-C7A4-AB7CD35FF3E0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25" creationId="{F594DE33-01BD-E6D9-97C0-EF4674F61F3B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2" creationId="{8E5681B3-68B2-573F-73DE-80290CA10B38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3" creationId="{1E6C86FB-13CA-DCAD-283F-A728A9B87AD3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4" creationId="{EA8061D4-9B5D-1FBC-14CD-133C8C91F781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5" creationId="{BBB27237-0A80-37AE-E7CB-0ED2BB68BBB5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8" creationId="{DAF1B40A-7634-4008-B409-3290C46CCBA8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79" creationId="{CABC862E-130A-7484-B9F4-B2A67E8DE09A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80" creationId="{4782F55F-31FE-F14C-68F5-5DC7637B421D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95" creationId="{1D8084DE-FF30-EFCC-9691-BDA9C33A4CD8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96" creationId="{23A825D6-06A2-A9E1-F6FC-C40E5A51AFF7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97" creationId="{F02D941F-CBC0-9F8E-4AFC-C77B12B4383E}"/>
          </ac:spMkLst>
        </pc:spChg>
        <pc:spChg chg="mod">
          <ac:chgData name="Daniel Carlos Souza de Jesus" userId="57bdffe3-12d5-46df-967b-b4b1633eec5b" providerId="ADAL" clId="{F56784C2-7038-4810-81AA-EE69DB1CE47E}" dt="2022-10-29T12:21:32.316" v="2320" actId="1076"/>
          <ac:spMkLst>
            <pc:docMk/>
            <pc:sldMk cId="2756440886" sldId="257"/>
            <ac:spMk id="98" creationId="{DEDD21E5-0605-7932-D1A9-14DBFFD47625}"/>
          </ac:spMkLst>
        </pc:sp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20" creationId="{DEBCF081-545C-BE23-940A-FD127403DFD5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22" creationId="{0084B8EF-857E-8DA1-A651-9044AD0B3ADC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26" creationId="{B818E486-51FA-B45C-2BC2-033A7E947973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27" creationId="{94181DFC-B506-8176-C236-4D1A93E74C33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49" creationId="{8BF00098-D21D-B487-6BCA-19989A5343A6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51" creationId="{9BDF38B8-1BAB-353B-7F9A-6FB864B32E24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76" creationId="{4CCADC3D-553B-430E-28ED-372C44304B86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77" creationId="{30F37B1A-BC3D-0888-5098-33406A580E64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81" creationId="{90ABB6E4-FC84-FE1D-3AAA-41DA8AE1F0EB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82" creationId="{47B3712E-E997-CF6E-FF54-385078CC3668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83" creationId="{3F6331E6-3BFE-FC91-E81E-9B2A28B66285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84" creationId="{8AD1379F-171C-330E-8FD2-C00C897BF754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88" creationId="{0BAC54A6-3493-7D4E-38C2-AFD4DAADE5E3}"/>
          </ac:cxnSpMkLst>
        </pc:cxnChg>
        <pc:cxnChg chg="mod">
          <ac:chgData name="Daniel Carlos Souza de Jesus" userId="57bdffe3-12d5-46df-967b-b4b1633eec5b" providerId="ADAL" clId="{F56784C2-7038-4810-81AA-EE69DB1CE47E}" dt="2022-10-29T12:21:32.316" v="2320" actId="1076"/>
          <ac:cxnSpMkLst>
            <pc:docMk/>
            <pc:sldMk cId="2756440886" sldId="257"/>
            <ac:cxnSpMk id="90" creationId="{A503290F-3745-6FE4-10B5-FFE1A8E19CFA}"/>
          </ac:cxnSpMkLst>
        </pc:cxnChg>
      </pc:sldChg>
      <pc:sldChg chg="addSp delSp modSp add mod ord">
        <pc:chgData name="Daniel Carlos Souza de Jesus" userId="57bdffe3-12d5-46df-967b-b4b1633eec5b" providerId="ADAL" clId="{F56784C2-7038-4810-81AA-EE69DB1CE47E}" dt="2022-11-01T11:30:16.056" v="2837" actId="1037"/>
        <pc:sldMkLst>
          <pc:docMk/>
          <pc:sldMk cId="3560237856" sldId="258"/>
        </pc:sldMkLst>
        <pc:spChg chg="add del mod">
          <ac:chgData name="Daniel Carlos Souza de Jesus" userId="57bdffe3-12d5-46df-967b-b4b1633eec5b" providerId="ADAL" clId="{F56784C2-7038-4810-81AA-EE69DB1CE47E}" dt="2022-10-28T18:17:35.152" v="318" actId="478"/>
          <ac:spMkLst>
            <pc:docMk/>
            <pc:sldMk cId="3560237856" sldId="258"/>
            <ac:spMk id="2" creationId="{5CBE1FC3-B1EA-928C-8D06-AB41F0B125BB}"/>
          </ac:spMkLst>
        </pc:spChg>
        <pc:spChg chg="mod">
          <ac:chgData name="Daniel Carlos Souza de Jesus" userId="57bdffe3-12d5-46df-967b-b4b1633eec5b" providerId="ADAL" clId="{F56784C2-7038-4810-81AA-EE69DB1CE47E}" dt="2022-10-29T10:58:07.892" v="1326" actId="20577"/>
          <ac:spMkLst>
            <pc:docMk/>
            <pc:sldMk cId="3560237856" sldId="258"/>
            <ac:spMk id="3" creationId="{90260A98-4D97-F1F4-7610-73FC007863B9}"/>
          </ac:spMkLst>
        </pc:spChg>
        <pc:spChg chg="add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5" creationId="{53EA7327-3819-9EE2-2599-805903559F0A}"/>
          </ac:spMkLst>
        </pc:spChg>
        <pc:spChg chg="mod">
          <ac:chgData name="Daniel Carlos Souza de Jesus" userId="57bdffe3-12d5-46df-967b-b4b1633eec5b" providerId="ADAL" clId="{F56784C2-7038-4810-81AA-EE69DB1CE47E}" dt="2022-10-31T14:50:09.819" v="2551" actId="404"/>
          <ac:spMkLst>
            <pc:docMk/>
            <pc:sldMk cId="3560237856" sldId="258"/>
            <ac:spMk id="6" creationId="{617EC819-1E40-D2F6-0315-B5148A9827E7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" creationId="{A63005EE-027E-48A2-E355-AF2B87A5A042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8" creationId="{21046E2F-17CC-7F93-8B8B-ADFDB76C2C0F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9" creationId="{1F804113-15D6-EA3D-D347-C3B2C479B4E8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15" creationId="{9E0E903E-0AFA-915C-58F4-C4DA56B51287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18" creationId="{02387790-B0BF-459D-9E45-997417526375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23" creationId="{D446C291-311E-AD57-C49D-14DF338A1358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24" creationId="{73B623F3-A146-D097-C7A4-AB7CD35FF3E0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25" creationId="{F594DE33-01BD-E6D9-97C0-EF4674F61F3B}"/>
          </ac:spMkLst>
        </pc:spChg>
        <pc:spChg chg="add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28" creationId="{7D020D17-9275-0CD0-5C45-077EBB147323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2" creationId="{8E5681B3-68B2-573F-73DE-80290CA10B38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3" creationId="{1E6C86FB-13CA-DCAD-283F-A728A9B87AD3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4" creationId="{EA8061D4-9B5D-1FBC-14CD-133C8C91F781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5" creationId="{BBB27237-0A80-37AE-E7CB-0ED2BB68BBB5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8" creationId="{DAF1B40A-7634-4008-B409-3290C46CCBA8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79" creationId="{CABC862E-130A-7484-B9F4-B2A67E8DE09A}"/>
          </ac:spMkLst>
        </pc:spChg>
        <pc:spChg chg="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80" creationId="{4782F55F-31FE-F14C-68F5-5DC7637B421D}"/>
          </ac:spMkLst>
        </pc:spChg>
        <pc:spChg chg="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95" creationId="{1D8084DE-FF30-EFCC-9691-BDA9C33A4CD8}"/>
          </ac:spMkLst>
        </pc:spChg>
        <pc:spChg chg="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96" creationId="{23A825D6-06A2-A9E1-F6FC-C40E5A51AFF7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97" creationId="{F02D941F-CBC0-9F8E-4AFC-C77B12B4383E}"/>
          </ac:spMkLst>
        </pc:spChg>
        <pc:spChg chg="add del mod">
          <ac:chgData name="Daniel Carlos Souza de Jesus" userId="57bdffe3-12d5-46df-967b-b4b1633eec5b" providerId="ADAL" clId="{F56784C2-7038-4810-81AA-EE69DB1CE47E}" dt="2022-10-29T11:17:49.833" v="1818" actId="1076"/>
          <ac:spMkLst>
            <pc:docMk/>
            <pc:sldMk cId="3560237856" sldId="258"/>
            <ac:spMk id="98" creationId="{DEDD21E5-0605-7932-D1A9-14DBFFD47625}"/>
          </ac:spMkLst>
        </pc:spChg>
        <pc:picChg chg="add mod">
          <ac:chgData name="Daniel Carlos Souza de Jesus" userId="57bdffe3-12d5-46df-967b-b4b1633eec5b" providerId="ADAL" clId="{F56784C2-7038-4810-81AA-EE69DB1CE47E}" dt="2022-11-01T11:30:16.056" v="2837" actId="1037"/>
          <ac:picMkLst>
            <pc:docMk/>
            <pc:sldMk cId="3560237856" sldId="258"/>
            <ac:picMk id="4" creationId="{2F194596-BCD4-796B-C058-E440AB511642}"/>
          </ac:picMkLst>
        </pc:picChg>
        <pc:cxnChg chg="add mod or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11" creationId="{E8B6A571-1FC1-8964-91F3-2A6DC1256663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20" creationId="{DEBCF081-545C-BE23-940A-FD127403DFD5}"/>
          </ac:cxnSpMkLst>
        </pc:cxnChg>
        <pc:cxnChg chg="add mod or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21" creationId="{097D9A19-4525-3156-53F9-EAEB40A57BA3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22" creationId="{0084B8EF-857E-8DA1-A651-9044AD0B3ADC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26" creationId="{B818E486-51FA-B45C-2BC2-033A7E947973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27" creationId="{94181DFC-B506-8176-C236-4D1A93E74C33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49" creationId="{8BF00098-D21D-B487-6BCA-19989A5343A6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51" creationId="{9BDF38B8-1BAB-353B-7F9A-6FB864B32E24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76" creationId="{4CCADC3D-553B-430E-28ED-372C44304B86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77" creationId="{30F37B1A-BC3D-0888-5098-33406A580E64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81" creationId="{90ABB6E4-FC84-FE1D-3AAA-41DA8AE1F0EB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82" creationId="{47B3712E-E997-CF6E-FF54-385078CC3668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83" creationId="{3F6331E6-3BFE-FC91-E81E-9B2A28B66285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84" creationId="{8AD1379F-171C-330E-8FD2-C00C897BF754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88" creationId="{0BAC54A6-3493-7D4E-38C2-AFD4DAADE5E3}"/>
          </ac:cxnSpMkLst>
        </pc:cxnChg>
        <pc:cxnChg chg="add del mod">
          <ac:chgData name="Daniel Carlos Souza de Jesus" userId="57bdffe3-12d5-46df-967b-b4b1633eec5b" providerId="ADAL" clId="{F56784C2-7038-4810-81AA-EE69DB1CE47E}" dt="2022-10-29T11:17:49.833" v="1818" actId="1076"/>
          <ac:cxnSpMkLst>
            <pc:docMk/>
            <pc:sldMk cId="3560237856" sldId="258"/>
            <ac:cxnSpMk id="90" creationId="{A503290F-3745-6FE4-10B5-FFE1A8E19CFA}"/>
          </ac:cxnSpMkLst>
        </pc:cxnChg>
      </pc:sldChg>
      <pc:sldChg chg="modSp add mod ord">
        <pc:chgData name="Daniel Carlos Souza de Jesus" userId="57bdffe3-12d5-46df-967b-b4b1633eec5b" providerId="ADAL" clId="{F56784C2-7038-4810-81AA-EE69DB1CE47E}" dt="2022-10-31T16:52:10.976" v="2750" actId="108"/>
        <pc:sldMkLst>
          <pc:docMk/>
          <pc:sldMk cId="1516082574" sldId="259"/>
        </pc:sldMkLst>
        <pc:spChg chg="mod">
          <ac:chgData name="Daniel Carlos Souza de Jesus" userId="57bdffe3-12d5-46df-967b-b4b1633eec5b" providerId="ADAL" clId="{F56784C2-7038-4810-81AA-EE69DB1CE47E}" dt="2022-10-29T12:20:20.277" v="2255" actId="6549"/>
          <ac:spMkLst>
            <pc:docMk/>
            <pc:sldMk cId="1516082574" sldId="259"/>
            <ac:spMk id="3" creationId="{90260A98-4D97-F1F4-7610-73FC007863B9}"/>
          </ac:spMkLst>
        </pc:spChg>
        <pc:spChg chg="mod">
          <ac:chgData name="Daniel Carlos Souza de Jesus" userId="57bdffe3-12d5-46df-967b-b4b1633eec5b" providerId="ADAL" clId="{F56784C2-7038-4810-81AA-EE69DB1CE47E}" dt="2022-10-31T16:52:10.976" v="2750" actId="108"/>
          <ac:spMkLst>
            <pc:docMk/>
            <pc:sldMk cId="1516082574" sldId="259"/>
            <ac:spMk id="6" creationId="{617EC819-1E40-D2F6-0315-B5148A9827E7}"/>
          </ac:spMkLst>
        </pc:spChg>
      </pc:sldChg>
      <pc:sldChg chg="addSp delSp modSp add mod">
        <pc:chgData name="Daniel Carlos Souza de Jesus" userId="57bdffe3-12d5-46df-967b-b4b1633eec5b" providerId="ADAL" clId="{F56784C2-7038-4810-81AA-EE69DB1CE47E}" dt="2022-10-31T17:10:00.094" v="2835" actId="20577"/>
        <pc:sldMkLst>
          <pc:docMk/>
          <pc:sldMk cId="2071529782" sldId="260"/>
        </pc:sldMkLst>
        <pc:spChg chg="add mod">
          <ac:chgData name="Daniel Carlos Souza de Jesus" userId="57bdffe3-12d5-46df-967b-b4b1633eec5b" providerId="ADAL" clId="{F56784C2-7038-4810-81AA-EE69DB1CE47E}" dt="2022-10-31T17:10:00.094" v="2835" actId="20577"/>
          <ac:spMkLst>
            <pc:docMk/>
            <pc:sldMk cId="2071529782" sldId="260"/>
            <ac:spMk id="2" creationId="{F501BC47-42C0-9246-489D-124BCC3D6765}"/>
          </ac:spMkLst>
        </pc:spChg>
        <pc:spChg chg="mod">
          <ac:chgData name="Daniel Carlos Souza de Jesus" userId="57bdffe3-12d5-46df-967b-b4b1633eec5b" providerId="ADAL" clId="{F56784C2-7038-4810-81AA-EE69DB1CE47E}" dt="2022-10-29T12:19:55.307" v="2244" actId="20577"/>
          <ac:spMkLst>
            <pc:docMk/>
            <pc:sldMk cId="2071529782" sldId="260"/>
            <ac:spMk id="3" creationId="{90260A98-4D97-F1F4-7610-73FC007863B9}"/>
          </ac:spMkLst>
        </pc:spChg>
        <pc:spChg chg="del mod">
          <ac:chgData name="Daniel Carlos Souza de Jesus" userId="57bdffe3-12d5-46df-967b-b4b1633eec5b" providerId="ADAL" clId="{F56784C2-7038-4810-81AA-EE69DB1CE47E}" dt="2022-10-29T11:42:11.323" v="2231" actId="478"/>
          <ac:spMkLst>
            <pc:docMk/>
            <pc:sldMk cId="2071529782" sldId="260"/>
            <ac:spMk id="5" creationId="{53EA7327-3819-9EE2-2599-805903559F0A}"/>
          </ac:spMkLst>
        </pc:spChg>
        <pc:spChg chg="mod">
          <ac:chgData name="Daniel Carlos Souza de Jesus" userId="57bdffe3-12d5-46df-967b-b4b1633eec5b" providerId="ADAL" clId="{F56784C2-7038-4810-81AA-EE69DB1CE47E}" dt="2022-10-31T17:02:56.298" v="2754" actId="14100"/>
          <ac:spMkLst>
            <pc:docMk/>
            <pc:sldMk cId="2071529782" sldId="260"/>
            <ac:spMk id="6" creationId="{617EC819-1E40-D2F6-0315-B5148A9827E7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" creationId="{A63005EE-027E-48A2-E355-AF2B87A5A042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8" creationId="{21046E2F-17CC-7F93-8B8B-ADFDB76C2C0F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9" creationId="{1F804113-15D6-EA3D-D347-C3B2C479B4E8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15" creationId="{9E0E903E-0AFA-915C-58F4-C4DA56B51287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18" creationId="{02387790-B0BF-459D-9E45-997417526375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23" creationId="{D446C291-311E-AD57-C49D-14DF338A1358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24" creationId="{73B623F3-A146-D097-C7A4-AB7CD35FF3E0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25" creationId="{F594DE33-01BD-E6D9-97C0-EF4674F61F3B}"/>
          </ac:spMkLst>
        </pc:spChg>
        <pc:spChg chg="del mod">
          <ac:chgData name="Daniel Carlos Souza de Jesus" userId="57bdffe3-12d5-46df-967b-b4b1633eec5b" providerId="ADAL" clId="{F56784C2-7038-4810-81AA-EE69DB1CE47E}" dt="2022-10-29T11:42:12.575" v="2232" actId="478"/>
          <ac:spMkLst>
            <pc:docMk/>
            <pc:sldMk cId="2071529782" sldId="260"/>
            <ac:spMk id="28" creationId="{7D020D17-9275-0CD0-5C45-077EBB147323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2" creationId="{8E5681B3-68B2-573F-73DE-80290CA10B38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3" creationId="{1E6C86FB-13CA-DCAD-283F-A728A9B87AD3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4" creationId="{EA8061D4-9B5D-1FBC-14CD-133C8C91F781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5" creationId="{BBB27237-0A80-37AE-E7CB-0ED2BB68BBB5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8" creationId="{DAF1B40A-7634-4008-B409-3290C46CCBA8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79" creationId="{CABC862E-130A-7484-B9F4-B2A67E8DE09A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80" creationId="{4782F55F-31FE-F14C-68F5-5DC7637B421D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95" creationId="{1D8084DE-FF30-EFCC-9691-BDA9C33A4CD8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96" creationId="{23A825D6-06A2-A9E1-F6FC-C40E5A51AFF7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97" creationId="{F02D941F-CBC0-9F8E-4AFC-C77B12B4383E}"/>
          </ac:spMkLst>
        </pc:spChg>
        <pc:spChg chg="mod">
          <ac:chgData name="Daniel Carlos Souza de Jesus" userId="57bdffe3-12d5-46df-967b-b4b1633eec5b" providerId="ADAL" clId="{F56784C2-7038-4810-81AA-EE69DB1CE47E}" dt="2022-10-29T11:42:28.677" v="2235" actId="1076"/>
          <ac:spMkLst>
            <pc:docMk/>
            <pc:sldMk cId="2071529782" sldId="260"/>
            <ac:spMk id="98" creationId="{DEDD21E5-0605-7932-D1A9-14DBFFD47625}"/>
          </ac:spMkLst>
        </pc:spChg>
        <pc:picChg chg="del">
          <ac:chgData name="Daniel Carlos Souza de Jesus" userId="57bdffe3-12d5-46df-967b-b4b1633eec5b" providerId="ADAL" clId="{F56784C2-7038-4810-81AA-EE69DB1CE47E}" dt="2022-10-29T12:02:18.264" v="2236" actId="478"/>
          <ac:picMkLst>
            <pc:docMk/>
            <pc:sldMk cId="2071529782" sldId="260"/>
            <ac:picMk id="4" creationId="{2F194596-BCD4-796B-C058-E440AB511642}"/>
          </ac:picMkLst>
        </pc:picChg>
        <pc:cxnChg chg="del mod">
          <ac:chgData name="Daniel Carlos Souza de Jesus" userId="57bdffe3-12d5-46df-967b-b4b1633eec5b" providerId="ADAL" clId="{F56784C2-7038-4810-81AA-EE69DB1CE47E}" dt="2022-10-29T11:42:10.174" v="2230" actId="478"/>
          <ac:cxnSpMkLst>
            <pc:docMk/>
            <pc:sldMk cId="2071529782" sldId="260"/>
            <ac:cxnSpMk id="11" creationId="{E8B6A571-1FC1-8964-91F3-2A6DC1256663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20" creationId="{DEBCF081-545C-BE23-940A-FD127403DFD5}"/>
          </ac:cxnSpMkLst>
        </pc:cxnChg>
        <pc:cxnChg chg="del mod">
          <ac:chgData name="Daniel Carlos Souza de Jesus" userId="57bdffe3-12d5-46df-967b-b4b1633eec5b" providerId="ADAL" clId="{F56784C2-7038-4810-81AA-EE69DB1CE47E}" dt="2022-10-29T11:42:14.070" v="2233" actId="478"/>
          <ac:cxnSpMkLst>
            <pc:docMk/>
            <pc:sldMk cId="2071529782" sldId="260"/>
            <ac:cxnSpMk id="21" creationId="{097D9A19-4525-3156-53F9-EAEB40A57BA3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22" creationId="{0084B8EF-857E-8DA1-A651-9044AD0B3ADC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26" creationId="{B818E486-51FA-B45C-2BC2-033A7E947973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27" creationId="{94181DFC-B506-8176-C236-4D1A93E74C33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49" creationId="{8BF00098-D21D-B487-6BCA-19989A5343A6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51" creationId="{9BDF38B8-1BAB-353B-7F9A-6FB864B32E24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76" creationId="{4CCADC3D-553B-430E-28ED-372C44304B86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77" creationId="{30F37B1A-BC3D-0888-5098-33406A580E64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81" creationId="{90ABB6E4-FC84-FE1D-3AAA-41DA8AE1F0EB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82" creationId="{47B3712E-E997-CF6E-FF54-385078CC3668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83" creationId="{3F6331E6-3BFE-FC91-E81E-9B2A28B66285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84" creationId="{8AD1379F-171C-330E-8FD2-C00C897BF754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88" creationId="{0BAC54A6-3493-7D4E-38C2-AFD4DAADE5E3}"/>
          </ac:cxnSpMkLst>
        </pc:cxnChg>
        <pc:cxnChg chg="mod">
          <ac:chgData name="Daniel Carlos Souza de Jesus" userId="57bdffe3-12d5-46df-967b-b4b1633eec5b" providerId="ADAL" clId="{F56784C2-7038-4810-81AA-EE69DB1CE47E}" dt="2022-10-29T11:42:28.677" v="2235" actId="1076"/>
          <ac:cxnSpMkLst>
            <pc:docMk/>
            <pc:sldMk cId="2071529782" sldId="260"/>
            <ac:cxnSpMk id="90" creationId="{A503290F-3745-6FE4-10B5-FFE1A8E19CFA}"/>
          </ac:cxnSpMkLst>
        </pc:cxnChg>
      </pc:sldChg>
      <pc:sldChg chg="modSp add mod">
        <pc:chgData name="Daniel Carlos Souza de Jesus" userId="57bdffe3-12d5-46df-967b-b4b1633eec5b" providerId="ADAL" clId="{F56784C2-7038-4810-81AA-EE69DB1CE47E}" dt="2022-10-31T16:45:23.403" v="2743" actId="6549"/>
        <pc:sldMkLst>
          <pc:docMk/>
          <pc:sldMk cId="673979663" sldId="261"/>
        </pc:sldMkLst>
        <pc:spChg chg="mod">
          <ac:chgData name="Daniel Carlos Souza de Jesus" userId="57bdffe3-12d5-46df-967b-b4b1633eec5b" providerId="ADAL" clId="{F56784C2-7038-4810-81AA-EE69DB1CE47E}" dt="2022-10-31T16:06:48.408" v="2654" actId="20577"/>
          <ac:spMkLst>
            <pc:docMk/>
            <pc:sldMk cId="673979663" sldId="261"/>
            <ac:spMk id="3" creationId="{90260A98-4D97-F1F4-7610-73FC007863B9}"/>
          </ac:spMkLst>
        </pc:spChg>
        <pc:spChg chg="mod">
          <ac:chgData name="Daniel Carlos Souza de Jesus" userId="57bdffe3-12d5-46df-967b-b4b1633eec5b" providerId="ADAL" clId="{F56784C2-7038-4810-81AA-EE69DB1CE47E}" dt="2022-10-31T16:45:23.403" v="2743" actId="6549"/>
          <ac:spMkLst>
            <pc:docMk/>
            <pc:sldMk cId="673979663" sldId="261"/>
            <ac:spMk id="6" creationId="{617EC819-1E40-D2F6-0315-B5148A9827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0DC2D-86E6-CC7A-567F-2D12FBA4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7F757-9510-D64F-59B4-A0725736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8D1E8-2C6E-9516-E056-210B992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E668E-0BB9-A56F-6CFB-219AA38E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D2C186-0896-0418-0FE8-93A4E2C7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7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1A84-AE3E-91FF-AF0D-7E4F1FF7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4AFAD-6D87-DD15-6917-8DEE3948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5F61F-D1EE-C730-DAFA-C5A31930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0E394-B2C2-447D-3412-E3B9AAB5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D5F0E-00D4-D5D4-26E6-87C4D8CB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0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EA35E4-88C9-80DC-F87C-07006BEFF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2E1F35-5172-E468-FC05-C472A0A6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7704D-19DB-D0ED-F28D-0FAD6354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E13E2-9496-CE34-5851-5D5E4A0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42BFF-1E7B-788E-8047-19A2A3C7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5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1C389-D78B-5A92-2BC9-21BED74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F5C43-12FD-4D6B-82A9-180A6596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2D6CF-442D-60A0-4FD4-B337774D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759DB-7D4E-1853-4412-FA143056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BB35A-890D-A909-103B-8BFEE86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3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5A726-28B5-3009-4B73-8F44441A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B02113-1CE8-40EA-6C4B-A8ECF29A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2D3CD-0B53-F585-7A82-8EB6882F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E339F-6D2B-C99D-CF21-8148D87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114F2-4937-4C9B-AE45-4A643BA9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D510A-B30D-39CA-9936-06F3DD04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EE190-ECC6-666A-FABB-B27A7171C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C60D8-B839-AFA4-82D4-4D544E04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7267E-40A5-5104-6681-8EEC9CA0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C4476-6F9B-6331-D8ED-3C50F8B7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40430-8EAC-55ED-B67E-C044D6B2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79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B100F-1BDB-5EA9-01A3-1D6DFBEF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70C7F4-D4CF-A71B-F9BF-496CDB754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9F1EF-C0CC-8E33-4B27-33C07B80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A5EC15-3024-B8CB-13C6-FCD6A63C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5620C3-4C28-C1E1-FF8A-EA0BE2BAC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5C3CE-864D-93FF-68F3-3156FC50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F58B86-9615-DDE3-2154-1CC81F5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E729CA-11BB-7715-F1A6-47E71F3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3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EE5B-C474-A68F-1A53-E5D368CB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925D9C-BEC0-B74B-6E7C-485F6A8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4504B5-9C7F-CC73-06E7-883E6CE6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8BA903-3C3D-B11C-1088-36D48C49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9885B0-0CF7-D29C-64B4-B9D0C7A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0200DE-ADA6-3F8B-7579-F2B413DB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57CFD3-4D15-7D13-116D-F15A0D6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0ED2-35F8-4CAE-1D5D-E278F93B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E4D5E-7E87-D2E8-9D83-8E0E2C48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74FED8-C89F-112D-F1AC-4A2E1EEB0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A267B-5E70-8185-E382-F8533411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55192-3C35-1BDB-E521-9E3B4299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C669C-7C2F-40A4-7751-1D484726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0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CB8F-FAA1-2D15-A473-13BD26CE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C8CFBE-F86F-D6DE-16F8-D3838730F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A5178-3EF7-3025-2FC8-4E8940CC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629C11-2836-E954-B20A-788EED98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8E036-1348-FC9B-A25D-735CEFDB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059A2-5698-D5E4-7BC7-D763529D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9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C778A0-FC9B-9589-6515-0BFA7A85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023FE-FC5E-671F-4C8B-B78A3BC3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D163C-42B5-EC1F-9B80-774F92F8C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5AE3-5E0B-4C07-91BF-17B22901C98D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B82D1-61A7-A9C2-2782-3534A3EA1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71117-1C37-743A-7126-887DC547A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4C5F-78A1-478E-9E80-2BC94DCC78E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488334424,&quot;Placement&quot;:&quot;Footer&quot;,&quot;Top&quot;:515.9133,&quot;Left&quot;:381.2681,&quot;SlideWidth&quot;:960,&quot;SlideHeight&quot;:540}">
            <a:extLst>
              <a:ext uri="{FF2B5EF4-FFF2-40B4-BE49-F238E27FC236}">
                <a16:creationId xmlns:a16="http://schemas.microsoft.com/office/drawing/2014/main" id="{F73E1EEA-D8D6-EFD3-F4BB-2A6B5E446674}"/>
              </a:ext>
            </a:extLst>
          </p:cNvPr>
          <p:cNvSpPr txBox="1"/>
          <p:nvPr userDrawn="1"/>
        </p:nvSpPr>
        <p:spPr>
          <a:xfrm>
            <a:off x="4842105" y="6552099"/>
            <a:ext cx="2507791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008542"/>
                </a:solidFill>
                <a:latin typeface="Arial Black" panose="020B0A04020102020204" pitchFamily="34" charset="0"/>
              </a:rPr>
              <a:t>INTERNA \ Qualquer Usuário</a:t>
            </a:r>
          </a:p>
        </p:txBody>
      </p:sp>
    </p:spTree>
    <p:extLst>
      <p:ext uri="{BB962C8B-B14F-4D97-AF65-F5344CB8AC3E}">
        <p14:creationId xmlns:p14="http://schemas.microsoft.com/office/powerpoint/2010/main" val="199865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34181-C26D-12B0-E839-83EAA5F9A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Heap</a:t>
            </a:r>
            <a:r>
              <a:rPr lang="pt-BR" dirty="0"/>
              <a:t> Min-Max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9E075E-46F6-7374-CA50-5E3ED4CEF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Adriano Souza</a:t>
            </a:r>
          </a:p>
          <a:p>
            <a:r>
              <a:rPr lang="pt-BR" dirty="0"/>
              <a:t>Daniel Carlos</a:t>
            </a:r>
          </a:p>
          <a:p>
            <a:r>
              <a:rPr lang="pt-BR" dirty="0" err="1"/>
              <a:t>Kaio</a:t>
            </a:r>
            <a:r>
              <a:rPr lang="pt-BR" dirty="0"/>
              <a:t> Teixeira </a:t>
            </a:r>
          </a:p>
        </p:txBody>
      </p:sp>
    </p:spTree>
    <p:extLst>
      <p:ext uri="{BB962C8B-B14F-4D97-AF65-F5344CB8AC3E}">
        <p14:creationId xmlns:p14="http://schemas.microsoft.com/office/powerpoint/2010/main" val="23805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97D9A19-4525-3156-53F9-EAEB40A57BA3}"/>
              </a:ext>
            </a:extLst>
          </p:cNvPr>
          <p:cNvCxnSpPr>
            <a:cxnSpLocks/>
          </p:cNvCxnSpPr>
          <p:nvPr/>
        </p:nvCxnSpPr>
        <p:spPr>
          <a:xfrm>
            <a:off x="4723300" y="3259276"/>
            <a:ext cx="5039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B6A571-1FC1-8964-91F3-2A6DC1256663}"/>
              </a:ext>
            </a:extLst>
          </p:cNvPr>
          <p:cNvCxnSpPr>
            <a:cxnSpLocks/>
          </p:cNvCxnSpPr>
          <p:nvPr/>
        </p:nvCxnSpPr>
        <p:spPr>
          <a:xfrm>
            <a:off x="4685694" y="2258430"/>
            <a:ext cx="503982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60A98-4D97-F1F4-7610-73FC007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6" y="234179"/>
            <a:ext cx="11496907" cy="8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err="1"/>
              <a:t>Heap</a:t>
            </a:r>
            <a:r>
              <a:rPr lang="pt-BR" sz="3200" b="1" dirty="0"/>
              <a:t> Min-Max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EC819-1E40-D2F6-0315-B5148A9827E7}"/>
              </a:ext>
            </a:extLst>
          </p:cNvPr>
          <p:cNvSpPr txBox="1">
            <a:spLocks/>
          </p:cNvSpPr>
          <p:nvPr/>
        </p:nvSpPr>
        <p:spPr>
          <a:xfrm>
            <a:off x="347546" y="814043"/>
            <a:ext cx="9449462" cy="591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S constituiu um </a:t>
            </a:r>
            <a:r>
              <a:rPr lang="pt-BR" sz="2400" dirty="0" err="1"/>
              <a:t>heap</a:t>
            </a:r>
            <a:r>
              <a:rPr lang="pt-BR" sz="2400" dirty="0"/>
              <a:t> min-</a:t>
            </a:r>
            <a:r>
              <a:rPr lang="pt-BR" sz="2400" dirty="0" err="1"/>
              <a:t>max</a:t>
            </a:r>
            <a:r>
              <a:rPr lang="pt-BR" sz="2400" dirty="0"/>
              <a:t> se s</a:t>
            </a:r>
            <a:r>
              <a:rPr lang="pt-BR" sz="2400" baseline="-25000" dirty="0"/>
              <a:t>1</a:t>
            </a:r>
            <a:r>
              <a:rPr lang="pt-BR" sz="2400" dirty="0"/>
              <a:t> é a menor prioridade e para todo </a:t>
            </a:r>
            <a:r>
              <a:rPr lang="pt-BR" sz="2400" i="1" dirty="0"/>
              <a:t>i </a:t>
            </a:r>
            <a:r>
              <a:rPr lang="pt-BR" sz="2400" dirty="0"/>
              <a:t>&gt;1:</a:t>
            </a:r>
          </a:p>
          <a:p>
            <a:pPr marL="0" indent="0">
              <a:buNone/>
            </a:pPr>
            <a:endParaRPr lang="pt-BR" sz="100" b="1" dirty="0"/>
          </a:p>
          <a:p>
            <a:pPr marL="0" indent="0">
              <a:buNone/>
            </a:pPr>
            <a:r>
              <a:rPr lang="pt-BR" sz="2400" b="1" dirty="0"/>
              <a:t>Se </a:t>
            </a:r>
            <a:r>
              <a:rPr lang="pt-BR" sz="2400" b="1" i="1" dirty="0"/>
              <a:t>i</a:t>
            </a:r>
            <a:r>
              <a:rPr lang="pt-BR" sz="2400" b="1" dirty="0"/>
              <a:t> está em um nível ímpar:</a:t>
            </a:r>
          </a:p>
          <a:p>
            <a:pPr lvl="1">
              <a:buFontTx/>
              <a:buChar char="-"/>
            </a:pPr>
            <a:r>
              <a:rPr lang="pt-BR" sz="2000" u="sng" dirty="0"/>
              <a:t>Nível mínimo</a:t>
            </a:r>
          </a:p>
          <a:p>
            <a:pPr lvl="1">
              <a:buFontTx/>
              <a:buChar char="-"/>
            </a:pPr>
            <a:r>
              <a:rPr lang="pt-BR" sz="2400" dirty="0"/>
              <a:t>s</a:t>
            </a:r>
            <a:r>
              <a:rPr lang="pt-BR" sz="2400" baseline="-25000" dirty="0"/>
              <a:t>i </a:t>
            </a:r>
            <a:r>
              <a:rPr lang="pt-BR" sz="2400" dirty="0"/>
              <a:t>&lt;= s</a:t>
            </a:r>
            <a:r>
              <a:rPr lang="pt-BR" sz="2400" baseline="-25000" dirty="0"/>
              <a:t>i/2</a:t>
            </a:r>
          </a:p>
          <a:p>
            <a:pPr lvl="1">
              <a:buFontTx/>
              <a:buChar char="-"/>
            </a:pPr>
            <a:r>
              <a:rPr lang="pt-BR" sz="2400" dirty="0"/>
              <a:t>s</a:t>
            </a:r>
            <a:r>
              <a:rPr lang="pt-BR" sz="2400" baseline="-25000" dirty="0"/>
              <a:t>i </a:t>
            </a:r>
            <a:r>
              <a:rPr lang="pt-BR" sz="2400" dirty="0"/>
              <a:t>&gt;= s</a:t>
            </a:r>
            <a:r>
              <a:rPr lang="pt-BR" sz="2400" baseline="-25000" dirty="0"/>
              <a:t>i/4</a:t>
            </a:r>
          </a:p>
          <a:p>
            <a:pPr marL="457200" lvl="1" indent="0">
              <a:buNone/>
            </a:pPr>
            <a:endParaRPr lang="pt-BR" sz="1400" dirty="0"/>
          </a:p>
          <a:p>
            <a:pPr>
              <a:buFontTx/>
              <a:buChar char="-"/>
            </a:pPr>
            <a:r>
              <a:rPr lang="pt-BR" sz="2400" b="1" dirty="0"/>
              <a:t>Se </a:t>
            </a:r>
            <a:r>
              <a:rPr lang="pt-BR" sz="2400" b="1" i="1" dirty="0"/>
              <a:t>i</a:t>
            </a:r>
            <a:r>
              <a:rPr lang="pt-BR" sz="2400" b="1" dirty="0"/>
              <a:t> está em um nível par</a:t>
            </a:r>
          </a:p>
          <a:p>
            <a:pPr lvl="1">
              <a:buFontTx/>
              <a:buChar char="-"/>
            </a:pPr>
            <a:r>
              <a:rPr lang="pt-BR" sz="2000" u="sng" dirty="0"/>
              <a:t>Nível máximo</a:t>
            </a:r>
          </a:p>
          <a:p>
            <a:pPr lvl="1">
              <a:buFontTx/>
              <a:buChar char="-"/>
            </a:pPr>
            <a:r>
              <a:rPr lang="pt-BR" dirty="0"/>
              <a:t>s</a:t>
            </a:r>
            <a:r>
              <a:rPr lang="pt-BR" baseline="-25000" dirty="0"/>
              <a:t>i </a:t>
            </a:r>
            <a:r>
              <a:rPr lang="pt-BR" dirty="0"/>
              <a:t>&gt;= s</a:t>
            </a:r>
            <a:r>
              <a:rPr lang="pt-BR" baseline="-25000" dirty="0"/>
              <a:t>i/2</a:t>
            </a:r>
          </a:p>
          <a:p>
            <a:pPr lvl="1">
              <a:buFontTx/>
              <a:buChar char="-"/>
            </a:pPr>
            <a:r>
              <a:rPr lang="pt-BR" dirty="0"/>
              <a:t>s</a:t>
            </a:r>
            <a:r>
              <a:rPr lang="pt-BR" baseline="-25000" dirty="0"/>
              <a:t>i </a:t>
            </a:r>
            <a:r>
              <a:rPr lang="pt-BR" dirty="0"/>
              <a:t>&lt;= s</a:t>
            </a:r>
            <a:r>
              <a:rPr lang="pt-BR" baseline="-25000" dirty="0"/>
              <a:t>i/4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2400" dirty="0"/>
              <a:t>pai(i) = s</a:t>
            </a:r>
            <a:r>
              <a:rPr lang="pt-BR" sz="2400" baseline="-25000" dirty="0"/>
              <a:t>i/2 </a:t>
            </a:r>
          </a:p>
          <a:p>
            <a:pPr marL="0" indent="0">
              <a:buNone/>
            </a:pPr>
            <a:r>
              <a:rPr lang="pt-BR" sz="2400" dirty="0"/>
              <a:t>avô(i) = s</a:t>
            </a:r>
            <a:r>
              <a:rPr lang="pt-BR" sz="2400" baseline="-25000" dirty="0"/>
              <a:t>i/4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3005EE-027E-48A2-E355-AF2B87A5A042}"/>
              </a:ext>
            </a:extLst>
          </p:cNvPr>
          <p:cNvSpPr/>
          <p:nvPr/>
        </p:nvSpPr>
        <p:spPr>
          <a:xfrm>
            <a:off x="5302084" y="297410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046E2F-17CC-7F93-8B8B-ADFDB76C2C0F}"/>
              </a:ext>
            </a:extLst>
          </p:cNvPr>
          <p:cNvSpPr/>
          <p:nvPr/>
        </p:nvSpPr>
        <p:spPr>
          <a:xfrm>
            <a:off x="4507074" y="4075087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804113-15D6-EA3D-D347-C3B2C479B4E8}"/>
              </a:ext>
            </a:extLst>
          </p:cNvPr>
          <p:cNvSpPr/>
          <p:nvPr/>
        </p:nvSpPr>
        <p:spPr>
          <a:xfrm>
            <a:off x="6903736" y="1951671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0E903E-0AFA-915C-58F4-C4DA56B51287}"/>
              </a:ext>
            </a:extLst>
          </p:cNvPr>
          <p:cNvSpPr/>
          <p:nvPr/>
        </p:nvSpPr>
        <p:spPr>
          <a:xfrm>
            <a:off x="4072176" y="5029320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387790-B0BF-459D-9E45-997417526375}"/>
              </a:ext>
            </a:extLst>
          </p:cNvPr>
          <p:cNvSpPr/>
          <p:nvPr/>
        </p:nvSpPr>
        <p:spPr>
          <a:xfrm>
            <a:off x="4941972" y="5029320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28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EBCF081-545C-BE23-940A-FD127403DFD5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4378935" y="4598757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84B8EF-857E-8DA1-A651-9044AD0B3ADC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5030744" y="4598757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D446C291-311E-AD57-C49D-14DF338A1358}"/>
              </a:ext>
            </a:extLst>
          </p:cNvPr>
          <p:cNvSpPr/>
          <p:nvPr/>
        </p:nvSpPr>
        <p:spPr>
          <a:xfrm>
            <a:off x="6077092" y="4075087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3B623F3-A146-D097-C7A4-AB7CD35FF3E0}"/>
              </a:ext>
            </a:extLst>
          </p:cNvPr>
          <p:cNvSpPr/>
          <p:nvPr/>
        </p:nvSpPr>
        <p:spPr>
          <a:xfrm>
            <a:off x="5642194" y="5029320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94DE33-01BD-E6D9-97C0-EF4674F61F3B}"/>
              </a:ext>
            </a:extLst>
          </p:cNvPr>
          <p:cNvSpPr/>
          <p:nvPr/>
        </p:nvSpPr>
        <p:spPr>
          <a:xfrm>
            <a:off x="6511990" y="5029320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818E486-51FA-B45C-2BC2-033A7E947973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5948953" y="4598757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4181DFC-B506-8176-C236-4D1A93E74C33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6600762" y="4598757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BF00098-D21D-B487-6BCA-19989A5343A6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4813833" y="3497776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DF38B8-1BAB-353B-7F9A-6FB864B32E2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867267" y="3468026"/>
            <a:ext cx="516584" cy="60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8E5681B3-68B2-573F-73DE-80290CA10B38}"/>
              </a:ext>
            </a:extLst>
          </p:cNvPr>
          <p:cNvSpPr/>
          <p:nvPr/>
        </p:nvSpPr>
        <p:spPr>
          <a:xfrm>
            <a:off x="8515611" y="299802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E6C86FB-13CA-DCAD-283F-A728A9B87AD3}"/>
              </a:ext>
            </a:extLst>
          </p:cNvPr>
          <p:cNvSpPr/>
          <p:nvPr/>
        </p:nvSpPr>
        <p:spPr>
          <a:xfrm>
            <a:off x="7720601" y="409900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A8061D4-9B5D-1FBC-14CD-133C8C91F781}"/>
              </a:ext>
            </a:extLst>
          </p:cNvPr>
          <p:cNvSpPr/>
          <p:nvPr/>
        </p:nvSpPr>
        <p:spPr>
          <a:xfrm>
            <a:off x="7285703" y="505323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BB27237-0A80-37AE-E7CB-0ED2BB68BBB5}"/>
              </a:ext>
            </a:extLst>
          </p:cNvPr>
          <p:cNvSpPr/>
          <p:nvPr/>
        </p:nvSpPr>
        <p:spPr>
          <a:xfrm>
            <a:off x="8155499" y="505323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CADC3D-553B-430E-28ED-372C44304B86}"/>
              </a:ext>
            </a:extLst>
          </p:cNvPr>
          <p:cNvCxnSpPr>
            <a:cxnSpLocks/>
            <a:stCxn id="73" idx="3"/>
            <a:endCxn id="74" idx="0"/>
          </p:cNvCxnSpPr>
          <p:nvPr/>
        </p:nvCxnSpPr>
        <p:spPr>
          <a:xfrm flipH="1">
            <a:off x="7592462" y="462267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0F37B1A-BC3D-0888-5098-33406A580E64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8244271" y="462267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DAF1B40A-7634-4008-B409-3290C46CCBA8}"/>
              </a:ext>
            </a:extLst>
          </p:cNvPr>
          <p:cNvSpPr/>
          <p:nvPr/>
        </p:nvSpPr>
        <p:spPr>
          <a:xfrm>
            <a:off x="9290619" y="409900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ABC862E-130A-7484-B9F4-B2A67E8DE09A}"/>
              </a:ext>
            </a:extLst>
          </p:cNvPr>
          <p:cNvSpPr/>
          <p:nvPr/>
        </p:nvSpPr>
        <p:spPr>
          <a:xfrm>
            <a:off x="8855721" y="505323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782F55F-31FE-F14C-68F5-5DC7637B421D}"/>
              </a:ext>
            </a:extLst>
          </p:cNvPr>
          <p:cNvSpPr/>
          <p:nvPr/>
        </p:nvSpPr>
        <p:spPr>
          <a:xfrm>
            <a:off x="9725517" y="505323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0ABB6E4-FC84-FE1D-3AAA-41DA8AE1F0EB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9162480" y="462267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7B3712E-E997-CF6E-FF54-385078CC3668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9814289" y="462267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3F6331E6-3BFE-FC91-E81E-9B2A28B66285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flipH="1">
            <a:off x="8027360" y="3521694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8AD1379F-171C-330E-8FD2-C00C897BF754}"/>
              </a:ext>
            </a:extLst>
          </p:cNvPr>
          <p:cNvCxnSpPr>
            <a:cxnSpLocks/>
            <a:stCxn id="72" idx="5"/>
            <a:endCxn id="78" idx="0"/>
          </p:cNvCxnSpPr>
          <p:nvPr/>
        </p:nvCxnSpPr>
        <p:spPr>
          <a:xfrm>
            <a:off x="9039281" y="3521694"/>
            <a:ext cx="558097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BAC54A6-3493-7D4E-38C2-AFD4DAADE5E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5608843" y="2475341"/>
            <a:ext cx="1384741" cy="49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A503290F-3745-6FE4-10B5-FFE1A8E19CFA}"/>
              </a:ext>
            </a:extLst>
          </p:cNvPr>
          <p:cNvCxnSpPr>
            <a:cxnSpLocks/>
            <a:stCxn id="72" idx="0"/>
            <a:endCxn id="9" idx="5"/>
          </p:cNvCxnSpPr>
          <p:nvPr/>
        </p:nvCxnSpPr>
        <p:spPr>
          <a:xfrm flipH="1" flipV="1">
            <a:off x="7427406" y="2475341"/>
            <a:ext cx="1394964" cy="52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D8084DE-FF30-EFCC-9691-BDA9C33A4CD8}"/>
              </a:ext>
            </a:extLst>
          </p:cNvPr>
          <p:cNvSpPr txBox="1"/>
          <p:nvPr/>
        </p:nvSpPr>
        <p:spPr>
          <a:xfrm>
            <a:off x="4175229" y="5613522"/>
            <a:ext cx="629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</a:t>
            </a:r>
            <a:r>
              <a:rPr lang="pt-BR" sz="1200" dirty="0"/>
              <a:t>8                       9                10                     11                  12                    13                14                     15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3A825D6-06A2-A9E1-F6FC-C40E5A51AFF7}"/>
              </a:ext>
            </a:extLst>
          </p:cNvPr>
          <p:cNvSpPr txBox="1"/>
          <p:nvPr/>
        </p:nvSpPr>
        <p:spPr>
          <a:xfrm>
            <a:off x="4581794" y="3809393"/>
            <a:ext cx="572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4</a:t>
            </a:r>
            <a:r>
              <a:rPr lang="pt-BR" sz="1200" dirty="0"/>
              <a:t>                                   5                                                    6                                            7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2D941F-CBC0-9F8E-4AFC-C77B12B4383E}"/>
              </a:ext>
            </a:extLst>
          </p:cNvPr>
          <p:cNvSpPr txBox="1"/>
          <p:nvPr/>
        </p:nvSpPr>
        <p:spPr>
          <a:xfrm>
            <a:off x="5371393" y="2691442"/>
            <a:ext cx="379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2                                                                                3</a:t>
            </a:r>
            <a:endParaRPr lang="pt-BR" sz="12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EDD21E5-0605-7932-D1A9-14DBFFD47625}"/>
              </a:ext>
            </a:extLst>
          </p:cNvPr>
          <p:cNvSpPr txBox="1"/>
          <p:nvPr/>
        </p:nvSpPr>
        <p:spPr>
          <a:xfrm>
            <a:off x="7076170" y="1658856"/>
            <a:ext cx="2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194596-BCD4-796B-C058-E440AB51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" y="5934947"/>
            <a:ext cx="2154256" cy="470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3EA7327-3819-9EE2-2599-805903559F0A}"/>
              </a:ext>
            </a:extLst>
          </p:cNvPr>
          <p:cNvSpPr txBox="1"/>
          <p:nvPr/>
        </p:nvSpPr>
        <p:spPr>
          <a:xfrm>
            <a:off x="9881195" y="20501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mínimo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D020D17-9275-0CD0-5C45-077EBB147323}"/>
              </a:ext>
            </a:extLst>
          </p:cNvPr>
          <p:cNvSpPr txBox="1"/>
          <p:nvPr/>
        </p:nvSpPr>
        <p:spPr>
          <a:xfrm>
            <a:off x="9932519" y="3049889"/>
            <a:ext cx="115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máximo</a:t>
            </a:r>
          </a:p>
        </p:txBody>
      </p:sp>
    </p:spTree>
    <p:extLst>
      <p:ext uri="{BB962C8B-B14F-4D97-AF65-F5344CB8AC3E}">
        <p14:creationId xmlns:p14="http://schemas.microsoft.com/office/powerpoint/2010/main" val="35602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60A98-4D97-F1F4-7610-73FC007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6" y="234179"/>
            <a:ext cx="11496907" cy="8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Inserção de elemento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EC819-1E40-D2F6-0315-B5148A9827E7}"/>
              </a:ext>
            </a:extLst>
          </p:cNvPr>
          <p:cNvSpPr txBox="1">
            <a:spLocks/>
          </p:cNvSpPr>
          <p:nvPr/>
        </p:nvSpPr>
        <p:spPr>
          <a:xfrm>
            <a:off x="347546" y="936701"/>
            <a:ext cx="7510418" cy="318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2600" dirty="0"/>
              <a:t>A inclusão sempre ocorre na última posição da lista</a:t>
            </a:r>
          </a:p>
          <a:p>
            <a:pPr>
              <a:buFontTx/>
              <a:buChar char="-"/>
            </a:pPr>
            <a:r>
              <a:rPr lang="pt-BR" sz="2600" dirty="0"/>
              <a:t>Percorrer um caminho de subida para posicionar novo nó</a:t>
            </a:r>
          </a:p>
          <a:p>
            <a:pPr>
              <a:buFontTx/>
              <a:buChar char="-"/>
            </a:pPr>
            <a:r>
              <a:rPr lang="pt-BR" sz="2600" dirty="0"/>
              <a:t>Procedimento </a:t>
            </a:r>
            <a:r>
              <a:rPr lang="pt-BR" sz="2600" b="1" dirty="0"/>
              <a:t>subir(</a:t>
            </a:r>
            <a:r>
              <a:rPr lang="pt-BR" sz="2600" b="1" i="1" dirty="0"/>
              <a:t>i</a:t>
            </a:r>
            <a:r>
              <a:rPr lang="pt-BR" sz="2600" b="1" dirty="0"/>
              <a:t>)</a:t>
            </a:r>
          </a:p>
          <a:p>
            <a:pPr lvl="1">
              <a:buFontTx/>
              <a:buChar char="-"/>
            </a:pPr>
            <a:r>
              <a:rPr lang="pt-BR" sz="2200" dirty="0"/>
              <a:t>Dependente do nível em que se encontra</a:t>
            </a:r>
          </a:p>
          <a:p>
            <a:pPr lvl="1">
              <a:buFontTx/>
              <a:buChar char="-"/>
            </a:pPr>
            <a:r>
              <a:rPr lang="pt-BR" sz="2200" b="1" dirty="0" err="1"/>
              <a:t>subir_min</a:t>
            </a:r>
            <a:r>
              <a:rPr lang="pt-BR" sz="2200" b="1" dirty="0"/>
              <a:t>(</a:t>
            </a:r>
            <a:r>
              <a:rPr lang="pt-BR" sz="2200" b="1" i="1" dirty="0"/>
              <a:t>i</a:t>
            </a:r>
            <a:r>
              <a:rPr lang="pt-BR" sz="2200" b="1" dirty="0"/>
              <a:t>)</a:t>
            </a:r>
          </a:p>
          <a:p>
            <a:pPr lvl="1">
              <a:buFontTx/>
              <a:buChar char="-"/>
            </a:pPr>
            <a:r>
              <a:rPr lang="pt-BR" sz="2200" b="1" dirty="0" err="1"/>
              <a:t>subir_max</a:t>
            </a:r>
            <a:r>
              <a:rPr lang="pt-BR" sz="2200" b="1" dirty="0"/>
              <a:t>(</a:t>
            </a:r>
            <a:r>
              <a:rPr lang="pt-BR" sz="2200" b="1" i="1" dirty="0"/>
              <a:t>i</a:t>
            </a:r>
            <a:r>
              <a:rPr lang="pt-BR" sz="2200" b="1" dirty="0"/>
              <a:t>)</a:t>
            </a:r>
          </a:p>
          <a:p>
            <a:pPr lvl="1">
              <a:buFontTx/>
              <a:buChar char="-"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3005EE-027E-48A2-E355-AF2B87A5A042}"/>
              </a:ext>
            </a:extLst>
          </p:cNvPr>
          <p:cNvSpPr/>
          <p:nvPr/>
        </p:nvSpPr>
        <p:spPr>
          <a:xfrm>
            <a:off x="6671991" y="2772182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046E2F-17CC-7F93-8B8B-ADFDB76C2C0F}"/>
              </a:ext>
            </a:extLst>
          </p:cNvPr>
          <p:cNvSpPr/>
          <p:nvPr/>
        </p:nvSpPr>
        <p:spPr>
          <a:xfrm>
            <a:off x="5876981" y="387316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804113-15D6-EA3D-D347-C3B2C479B4E8}"/>
              </a:ext>
            </a:extLst>
          </p:cNvPr>
          <p:cNvSpPr/>
          <p:nvPr/>
        </p:nvSpPr>
        <p:spPr>
          <a:xfrm>
            <a:off x="8273643" y="1749747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0E903E-0AFA-915C-58F4-C4DA56B51287}"/>
              </a:ext>
            </a:extLst>
          </p:cNvPr>
          <p:cNvSpPr/>
          <p:nvPr/>
        </p:nvSpPr>
        <p:spPr>
          <a:xfrm>
            <a:off x="5442083" y="482739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387790-B0BF-459D-9E45-997417526375}"/>
              </a:ext>
            </a:extLst>
          </p:cNvPr>
          <p:cNvSpPr/>
          <p:nvPr/>
        </p:nvSpPr>
        <p:spPr>
          <a:xfrm>
            <a:off x="6311879" y="482739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28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EBCF081-545C-BE23-940A-FD127403DFD5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5748842" y="439683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84B8EF-857E-8DA1-A651-9044AD0B3ADC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6400651" y="439683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D446C291-311E-AD57-C49D-14DF338A1358}"/>
              </a:ext>
            </a:extLst>
          </p:cNvPr>
          <p:cNvSpPr/>
          <p:nvPr/>
        </p:nvSpPr>
        <p:spPr>
          <a:xfrm>
            <a:off x="7446999" y="387316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3B623F3-A146-D097-C7A4-AB7CD35FF3E0}"/>
              </a:ext>
            </a:extLst>
          </p:cNvPr>
          <p:cNvSpPr/>
          <p:nvPr/>
        </p:nvSpPr>
        <p:spPr>
          <a:xfrm>
            <a:off x="7012101" y="482739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94DE33-01BD-E6D9-97C0-EF4674F61F3B}"/>
              </a:ext>
            </a:extLst>
          </p:cNvPr>
          <p:cNvSpPr/>
          <p:nvPr/>
        </p:nvSpPr>
        <p:spPr>
          <a:xfrm>
            <a:off x="7881897" y="482739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818E486-51FA-B45C-2BC2-033A7E947973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7318860" y="439683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4181DFC-B506-8176-C236-4D1A93E74C33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7970669" y="439683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BF00098-D21D-B487-6BCA-19989A5343A6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183740" y="3295852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DF38B8-1BAB-353B-7F9A-6FB864B32E2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237174" y="3266102"/>
            <a:ext cx="516584" cy="60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8E5681B3-68B2-573F-73DE-80290CA10B38}"/>
              </a:ext>
            </a:extLst>
          </p:cNvPr>
          <p:cNvSpPr/>
          <p:nvPr/>
        </p:nvSpPr>
        <p:spPr>
          <a:xfrm>
            <a:off x="9885518" y="2796100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E6C86FB-13CA-DCAD-283F-A728A9B87AD3}"/>
              </a:ext>
            </a:extLst>
          </p:cNvPr>
          <p:cNvSpPr/>
          <p:nvPr/>
        </p:nvSpPr>
        <p:spPr>
          <a:xfrm>
            <a:off x="9090508" y="3897081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A8061D4-9B5D-1FBC-14CD-133C8C91F781}"/>
              </a:ext>
            </a:extLst>
          </p:cNvPr>
          <p:cNvSpPr/>
          <p:nvPr/>
        </p:nvSpPr>
        <p:spPr>
          <a:xfrm>
            <a:off x="8655610" y="485131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BB27237-0A80-37AE-E7CB-0ED2BB68BBB5}"/>
              </a:ext>
            </a:extLst>
          </p:cNvPr>
          <p:cNvSpPr/>
          <p:nvPr/>
        </p:nvSpPr>
        <p:spPr>
          <a:xfrm>
            <a:off x="9525406" y="485131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CADC3D-553B-430E-28ED-372C44304B86}"/>
              </a:ext>
            </a:extLst>
          </p:cNvPr>
          <p:cNvCxnSpPr>
            <a:cxnSpLocks/>
            <a:stCxn id="73" idx="3"/>
            <a:endCxn id="74" idx="0"/>
          </p:cNvCxnSpPr>
          <p:nvPr/>
        </p:nvCxnSpPr>
        <p:spPr>
          <a:xfrm flipH="1">
            <a:off x="8962369" y="4420751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0F37B1A-BC3D-0888-5098-33406A580E64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614178" y="4420751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DAF1B40A-7634-4008-B409-3290C46CCBA8}"/>
              </a:ext>
            </a:extLst>
          </p:cNvPr>
          <p:cNvSpPr/>
          <p:nvPr/>
        </p:nvSpPr>
        <p:spPr>
          <a:xfrm>
            <a:off x="10660526" y="3897081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ABC862E-130A-7484-B9F4-B2A67E8DE09A}"/>
              </a:ext>
            </a:extLst>
          </p:cNvPr>
          <p:cNvSpPr/>
          <p:nvPr/>
        </p:nvSpPr>
        <p:spPr>
          <a:xfrm>
            <a:off x="10225628" y="485131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782F55F-31FE-F14C-68F5-5DC7637B421D}"/>
              </a:ext>
            </a:extLst>
          </p:cNvPr>
          <p:cNvSpPr/>
          <p:nvPr/>
        </p:nvSpPr>
        <p:spPr>
          <a:xfrm>
            <a:off x="11095424" y="485131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0ABB6E4-FC84-FE1D-3AAA-41DA8AE1F0EB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10532387" y="4420751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7B3712E-E997-CF6E-FF54-385078CC3668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1184196" y="4420751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3F6331E6-3BFE-FC91-E81E-9B2A28B66285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flipH="1">
            <a:off x="9397267" y="3319770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8AD1379F-171C-330E-8FD2-C00C897BF754}"/>
              </a:ext>
            </a:extLst>
          </p:cNvPr>
          <p:cNvCxnSpPr>
            <a:cxnSpLocks/>
            <a:stCxn id="72" idx="5"/>
            <a:endCxn id="78" idx="0"/>
          </p:cNvCxnSpPr>
          <p:nvPr/>
        </p:nvCxnSpPr>
        <p:spPr>
          <a:xfrm>
            <a:off x="10409188" y="3319770"/>
            <a:ext cx="558097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BAC54A6-3493-7D4E-38C2-AFD4DAADE5E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6978750" y="2273417"/>
            <a:ext cx="1384741" cy="49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A503290F-3745-6FE4-10B5-FFE1A8E19CFA}"/>
              </a:ext>
            </a:extLst>
          </p:cNvPr>
          <p:cNvCxnSpPr>
            <a:cxnSpLocks/>
            <a:stCxn id="72" idx="0"/>
            <a:endCxn id="9" idx="5"/>
          </p:cNvCxnSpPr>
          <p:nvPr/>
        </p:nvCxnSpPr>
        <p:spPr>
          <a:xfrm flipH="1" flipV="1">
            <a:off x="8797313" y="2273417"/>
            <a:ext cx="1394964" cy="52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D8084DE-FF30-EFCC-9691-BDA9C33A4CD8}"/>
              </a:ext>
            </a:extLst>
          </p:cNvPr>
          <p:cNvSpPr txBox="1"/>
          <p:nvPr/>
        </p:nvSpPr>
        <p:spPr>
          <a:xfrm>
            <a:off x="5545136" y="5411598"/>
            <a:ext cx="629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</a:t>
            </a:r>
            <a:r>
              <a:rPr lang="pt-BR" sz="1200" dirty="0"/>
              <a:t>8                       9                10                     11                  12                    13                14                     15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3A825D6-06A2-A9E1-F6FC-C40E5A51AFF7}"/>
              </a:ext>
            </a:extLst>
          </p:cNvPr>
          <p:cNvSpPr txBox="1"/>
          <p:nvPr/>
        </p:nvSpPr>
        <p:spPr>
          <a:xfrm>
            <a:off x="5951701" y="3607469"/>
            <a:ext cx="572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4</a:t>
            </a:r>
            <a:r>
              <a:rPr lang="pt-BR" sz="1200" dirty="0"/>
              <a:t>                                   5                                                    6                                            7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2D941F-CBC0-9F8E-4AFC-C77B12B4383E}"/>
              </a:ext>
            </a:extLst>
          </p:cNvPr>
          <p:cNvSpPr txBox="1"/>
          <p:nvPr/>
        </p:nvSpPr>
        <p:spPr>
          <a:xfrm>
            <a:off x="6741300" y="2489518"/>
            <a:ext cx="379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2                                                                                3</a:t>
            </a:r>
            <a:endParaRPr lang="pt-BR" sz="12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EDD21E5-0605-7932-D1A9-14DBFFD47625}"/>
              </a:ext>
            </a:extLst>
          </p:cNvPr>
          <p:cNvSpPr txBox="1"/>
          <p:nvPr/>
        </p:nvSpPr>
        <p:spPr>
          <a:xfrm>
            <a:off x="8446077" y="1456932"/>
            <a:ext cx="2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2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501BC47-42C0-9246-489D-124BCC3D6765}"/>
              </a:ext>
            </a:extLst>
          </p:cNvPr>
          <p:cNvSpPr txBox="1">
            <a:spLocks/>
          </p:cNvSpPr>
          <p:nvPr/>
        </p:nvSpPr>
        <p:spPr>
          <a:xfrm>
            <a:off x="447863" y="4917244"/>
            <a:ext cx="4527266" cy="13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Exemplo = {2 e 75}</a:t>
            </a:r>
          </a:p>
          <a:p>
            <a:pPr marL="0" indent="0">
              <a:buNone/>
            </a:pPr>
            <a:r>
              <a:rPr lang="pt-BR" sz="2400" dirty="0"/>
              <a:t>Exemplo (sem o 22) = {2 e 75}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7152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60A98-4D97-F1F4-7610-73FC007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6" y="234179"/>
            <a:ext cx="11496907" cy="8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Remoção elemento de </a:t>
            </a:r>
            <a:r>
              <a:rPr lang="pt-BR" sz="3200" b="1" dirty="0">
                <a:solidFill>
                  <a:srgbClr val="FF0000"/>
                </a:solidFill>
              </a:rPr>
              <a:t>prioridade mínima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EC819-1E40-D2F6-0315-B5148A9827E7}"/>
              </a:ext>
            </a:extLst>
          </p:cNvPr>
          <p:cNvSpPr txBox="1">
            <a:spLocks/>
          </p:cNvSpPr>
          <p:nvPr/>
        </p:nvSpPr>
        <p:spPr>
          <a:xfrm>
            <a:off x="347546" y="847495"/>
            <a:ext cx="6203484" cy="5932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2400" dirty="0"/>
              <a:t> Troca com o último elemento</a:t>
            </a:r>
          </a:p>
          <a:p>
            <a:pPr>
              <a:buFontTx/>
              <a:buChar char="-"/>
            </a:pPr>
            <a:r>
              <a:rPr lang="pt-BR" sz="2400" dirty="0"/>
              <a:t>Como</a:t>
            </a:r>
            <a:r>
              <a:rPr lang="pt-BR" sz="2400" i="1" dirty="0"/>
              <a:t> i</a:t>
            </a:r>
            <a:r>
              <a:rPr lang="pt-BR" sz="2400" dirty="0"/>
              <a:t> está situado em um nível mínimo, então s</a:t>
            </a:r>
            <a:r>
              <a:rPr lang="pt-BR" sz="2400" baseline="-25000" dirty="0"/>
              <a:t>i</a:t>
            </a:r>
            <a:r>
              <a:rPr lang="pt-BR" sz="2400" dirty="0"/>
              <a:t> &lt;= s</a:t>
            </a:r>
            <a:r>
              <a:rPr lang="pt-BR" sz="2400" baseline="-25000" dirty="0"/>
              <a:t>i/2 </a:t>
            </a:r>
            <a:r>
              <a:rPr lang="pt-BR" sz="2400" dirty="0"/>
              <a:t> e s</a:t>
            </a:r>
            <a:r>
              <a:rPr lang="pt-BR" sz="2400" baseline="-25000" dirty="0"/>
              <a:t>i</a:t>
            </a:r>
            <a:r>
              <a:rPr lang="pt-BR" sz="2400" dirty="0"/>
              <a:t> &gt;= s</a:t>
            </a:r>
            <a:r>
              <a:rPr lang="pt-BR" sz="2400" baseline="-25000" dirty="0"/>
              <a:t>i/4</a:t>
            </a:r>
          </a:p>
          <a:p>
            <a:pPr marL="0" indent="0">
              <a:buNone/>
            </a:pPr>
            <a:endParaRPr lang="pt-BR" sz="2400" baseline="-25000" dirty="0"/>
          </a:p>
          <a:p>
            <a:pPr marL="0" indent="0">
              <a:buNone/>
            </a:pPr>
            <a:r>
              <a:rPr lang="pt-BR" sz="2400" dirty="0"/>
              <a:t>Seja m o índice do </a:t>
            </a:r>
            <a:r>
              <a:rPr lang="pt-BR" sz="2400" dirty="0">
                <a:solidFill>
                  <a:srgbClr val="FF0000"/>
                </a:solidFill>
              </a:rPr>
              <a:t>menor</a:t>
            </a:r>
            <a:r>
              <a:rPr lang="pt-BR" sz="2400" dirty="0"/>
              <a:t> dos descendentes de i</a:t>
            </a:r>
          </a:p>
          <a:p>
            <a:pPr marL="457200" indent="-457200">
              <a:buAutoNum type="arabicParenR"/>
            </a:pPr>
            <a:r>
              <a:rPr lang="pt-BR" sz="2400" dirty="0" err="1"/>
              <a:t>s</a:t>
            </a:r>
            <a:r>
              <a:rPr lang="pt-BR" sz="2400" baseline="-25000" dirty="0" err="1"/>
              <a:t>m</a:t>
            </a:r>
            <a:r>
              <a:rPr lang="pt-BR" sz="2400" dirty="0"/>
              <a:t> é filho de s</a:t>
            </a:r>
            <a:r>
              <a:rPr lang="pt-BR" baseline="-25000" dirty="0"/>
              <a:t>i</a:t>
            </a:r>
            <a:r>
              <a:rPr lang="pt-BR" sz="2400" dirty="0"/>
              <a:t> na árvore: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- </a:t>
            </a:r>
            <a:r>
              <a:rPr lang="pt-BR" sz="2000" dirty="0" err="1"/>
              <a:t>s</a:t>
            </a:r>
            <a:r>
              <a:rPr lang="pt-BR" baseline="-25000" dirty="0" err="1"/>
              <a:t>m</a:t>
            </a:r>
            <a:r>
              <a:rPr lang="pt-BR" sz="2000" dirty="0"/>
              <a:t> está num nível </a:t>
            </a:r>
            <a:r>
              <a:rPr lang="pt-BR" sz="2000" dirty="0">
                <a:solidFill>
                  <a:srgbClr val="FF0000"/>
                </a:solidFill>
              </a:rPr>
              <a:t>máximo</a:t>
            </a:r>
            <a:r>
              <a:rPr lang="pt-BR" sz="2000" dirty="0"/>
              <a:t> e s</a:t>
            </a:r>
            <a:r>
              <a:rPr lang="pt-BR" baseline="-25000" dirty="0"/>
              <a:t>i</a:t>
            </a:r>
            <a:r>
              <a:rPr lang="pt-BR" sz="2000" dirty="0"/>
              <a:t> não tem netos</a:t>
            </a:r>
          </a:p>
          <a:p>
            <a:pPr marL="457200" lvl="1" indent="0">
              <a:buNone/>
            </a:pPr>
            <a:r>
              <a:rPr lang="pt-BR" sz="2000" dirty="0"/>
              <a:t>- Se </a:t>
            </a:r>
            <a:r>
              <a:rPr lang="pt-BR" sz="2000" dirty="0" err="1"/>
              <a:t>s</a:t>
            </a:r>
            <a:r>
              <a:rPr lang="pt-BR" baseline="-25000" dirty="0" err="1"/>
              <a:t>m</a:t>
            </a:r>
            <a:r>
              <a:rPr lang="pt-BR" sz="2000" dirty="0"/>
              <a:t> &lt; s</a:t>
            </a:r>
            <a:r>
              <a:rPr lang="pt-BR" baseline="-25000" dirty="0"/>
              <a:t>i</a:t>
            </a:r>
            <a:r>
              <a:rPr lang="pt-BR" sz="2000" dirty="0"/>
              <a:t>, é suficiente a troca dos dois nós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 err="1"/>
              <a:t>s</a:t>
            </a:r>
            <a:r>
              <a:rPr lang="pt-BR" sz="2400" baseline="-25000" dirty="0" err="1"/>
              <a:t>m</a:t>
            </a:r>
            <a:r>
              <a:rPr lang="pt-BR" sz="2400" dirty="0"/>
              <a:t> é neto de s</a:t>
            </a:r>
            <a:r>
              <a:rPr lang="pt-BR" sz="1600" baseline="-25000" dirty="0"/>
              <a:t>i</a:t>
            </a:r>
            <a:r>
              <a:rPr lang="pt-BR" sz="2400" dirty="0"/>
              <a:t> na árvore: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- </a:t>
            </a:r>
            <a:r>
              <a:rPr lang="pt-BR" sz="2000" dirty="0" err="1"/>
              <a:t>s</a:t>
            </a:r>
            <a:r>
              <a:rPr lang="pt-BR" sz="1600" baseline="-25000" dirty="0" err="1"/>
              <a:t>m</a:t>
            </a:r>
            <a:r>
              <a:rPr lang="pt-BR" sz="2000" dirty="0"/>
              <a:t> está num nível mínimo a troca entre os</a:t>
            </a:r>
          </a:p>
          <a:p>
            <a:pPr marL="457200" lvl="1" indent="0">
              <a:buNone/>
            </a:pPr>
            <a:r>
              <a:rPr lang="pt-BR" sz="2000" dirty="0"/>
              <a:t>dois deve ser feita se </a:t>
            </a:r>
            <a:r>
              <a:rPr lang="pt-BR" sz="2000" dirty="0" err="1"/>
              <a:t>s</a:t>
            </a:r>
            <a:r>
              <a:rPr lang="pt-BR" sz="1600" baseline="-25000" dirty="0" err="1"/>
              <a:t>m</a:t>
            </a:r>
            <a:r>
              <a:rPr lang="pt-BR" sz="2000" dirty="0"/>
              <a:t> &lt; s</a:t>
            </a:r>
            <a:r>
              <a:rPr lang="pt-BR" sz="1600" baseline="-25000" dirty="0"/>
              <a:t>i</a:t>
            </a:r>
          </a:p>
          <a:p>
            <a:pPr marL="457200" lvl="1" indent="0">
              <a:buNone/>
            </a:pPr>
            <a:r>
              <a:rPr lang="pt-BR" sz="2000" dirty="0"/>
              <a:t>- Entre i e m existe um nível de máximo que contém o pai </a:t>
            </a:r>
            <a:r>
              <a:rPr lang="pt-BR" sz="2000" dirty="0" err="1"/>
              <a:t>s</a:t>
            </a:r>
            <a:r>
              <a:rPr lang="pt-BR" baseline="-25000" dirty="0" err="1"/>
              <a:t>p</a:t>
            </a:r>
            <a:r>
              <a:rPr lang="pt-BR" sz="2000" dirty="0"/>
              <a:t> de </a:t>
            </a:r>
            <a:r>
              <a:rPr lang="pt-BR" sz="2000" dirty="0" err="1"/>
              <a:t>s</a:t>
            </a:r>
            <a:r>
              <a:rPr lang="pt-BR" baseline="-25000" dirty="0" err="1"/>
              <a:t>m</a:t>
            </a:r>
            <a:r>
              <a:rPr lang="pt-BR" sz="2000" dirty="0"/>
              <a:t>. Se </a:t>
            </a:r>
            <a:r>
              <a:rPr lang="pt-BR" sz="2000" dirty="0" err="1"/>
              <a:t>S</a:t>
            </a:r>
            <a:r>
              <a:rPr lang="pt-BR" baseline="-25000" dirty="0" err="1"/>
              <a:t>m</a:t>
            </a:r>
            <a:r>
              <a:rPr lang="pt-BR" sz="2000" dirty="0"/>
              <a:t> &gt; </a:t>
            </a:r>
            <a:r>
              <a:rPr lang="pt-BR" sz="2000" dirty="0" err="1"/>
              <a:t>s</a:t>
            </a:r>
            <a:r>
              <a:rPr lang="pt-BR" baseline="-25000" dirty="0" err="1"/>
              <a:t>p</a:t>
            </a:r>
            <a:r>
              <a:rPr lang="pt-BR" sz="2000" dirty="0"/>
              <a:t>, as posições devem ser trocadas e assim recursivamente.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3005EE-027E-48A2-E355-AF2B87A5A042}"/>
              </a:ext>
            </a:extLst>
          </p:cNvPr>
          <p:cNvSpPr/>
          <p:nvPr/>
        </p:nvSpPr>
        <p:spPr>
          <a:xfrm>
            <a:off x="6974767" y="243739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046E2F-17CC-7F93-8B8B-ADFDB76C2C0F}"/>
              </a:ext>
            </a:extLst>
          </p:cNvPr>
          <p:cNvSpPr/>
          <p:nvPr/>
        </p:nvSpPr>
        <p:spPr>
          <a:xfrm>
            <a:off x="6179757" y="353837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804113-15D6-EA3D-D347-C3B2C479B4E8}"/>
              </a:ext>
            </a:extLst>
          </p:cNvPr>
          <p:cNvSpPr/>
          <p:nvPr/>
        </p:nvSpPr>
        <p:spPr>
          <a:xfrm>
            <a:off x="8576419" y="1414959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0E903E-0AFA-915C-58F4-C4DA56B51287}"/>
              </a:ext>
            </a:extLst>
          </p:cNvPr>
          <p:cNvSpPr/>
          <p:nvPr/>
        </p:nvSpPr>
        <p:spPr>
          <a:xfrm>
            <a:off x="5744859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387790-B0BF-459D-9E45-997417526375}"/>
              </a:ext>
            </a:extLst>
          </p:cNvPr>
          <p:cNvSpPr/>
          <p:nvPr/>
        </p:nvSpPr>
        <p:spPr>
          <a:xfrm>
            <a:off x="6614655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28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EBCF081-545C-BE23-940A-FD127403DFD5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6051618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84B8EF-857E-8DA1-A651-9044AD0B3ADC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6703427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D446C291-311E-AD57-C49D-14DF338A1358}"/>
              </a:ext>
            </a:extLst>
          </p:cNvPr>
          <p:cNvSpPr/>
          <p:nvPr/>
        </p:nvSpPr>
        <p:spPr>
          <a:xfrm>
            <a:off x="7749775" y="353837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3B623F3-A146-D097-C7A4-AB7CD35FF3E0}"/>
              </a:ext>
            </a:extLst>
          </p:cNvPr>
          <p:cNvSpPr/>
          <p:nvPr/>
        </p:nvSpPr>
        <p:spPr>
          <a:xfrm>
            <a:off x="7314877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94DE33-01BD-E6D9-97C0-EF4674F61F3B}"/>
              </a:ext>
            </a:extLst>
          </p:cNvPr>
          <p:cNvSpPr/>
          <p:nvPr/>
        </p:nvSpPr>
        <p:spPr>
          <a:xfrm>
            <a:off x="8184673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818E486-51FA-B45C-2BC2-033A7E947973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7621636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4181DFC-B506-8176-C236-4D1A93E74C33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8273445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BF00098-D21D-B487-6BCA-19989A5343A6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486516" y="2961064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DF38B8-1BAB-353B-7F9A-6FB864B32E2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39950" y="2931314"/>
            <a:ext cx="516584" cy="60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8E5681B3-68B2-573F-73DE-80290CA10B38}"/>
              </a:ext>
            </a:extLst>
          </p:cNvPr>
          <p:cNvSpPr/>
          <p:nvPr/>
        </p:nvSpPr>
        <p:spPr>
          <a:xfrm>
            <a:off x="10188294" y="2461312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E6C86FB-13CA-DCAD-283F-A728A9B87AD3}"/>
              </a:ext>
            </a:extLst>
          </p:cNvPr>
          <p:cNvSpPr/>
          <p:nvPr/>
        </p:nvSpPr>
        <p:spPr>
          <a:xfrm>
            <a:off x="9393284" y="356229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A8061D4-9B5D-1FBC-14CD-133C8C91F781}"/>
              </a:ext>
            </a:extLst>
          </p:cNvPr>
          <p:cNvSpPr/>
          <p:nvPr/>
        </p:nvSpPr>
        <p:spPr>
          <a:xfrm>
            <a:off x="8958386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BB27237-0A80-37AE-E7CB-0ED2BB68BBB5}"/>
              </a:ext>
            </a:extLst>
          </p:cNvPr>
          <p:cNvSpPr/>
          <p:nvPr/>
        </p:nvSpPr>
        <p:spPr>
          <a:xfrm>
            <a:off x="9828182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CADC3D-553B-430E-28ED-372C44304B86}"/>
              </a:ext>
            </a:extLst>
          </p:cNvPr>
          <p:cNvCxnSpPr>
            <a:cxnSpLocks/>
            <a:stCxn id="73" idx="3"/>
            <a:endCxn id="74" idx="0"/>
          </p:cNvCxnSpPr>
          <p:nvPr/>
        </p:nvCxnSpPr>
        <p:spPr>
          <a:xfrm flipH="1">
            <a:off x="9265145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0F37B1A-BC3D-0888-5098-33406A580E64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916954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DAF1B40A-7634-4008-B409-3290C46CCBA8}"/>
              </a:ext>
            </a:extLst>
          </p:cNvPr>
          <p:cNvSpPr/>
          <p:nvPr/>
        </p:nvSpPr>
        <p:spPr>
          <a:xfrm>
            <a:off x="10963302" y="356229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ABC862E-130A-7484-B9F4-B2A67E8DE09A}"/>
              </a:ext>
            </a:extLst>
          </p:cNvPr>
          <p:cNvSpPr/>
          <p:nvPr/>
        </p:nvSpPr>
        <p:spPr>
          <a:xfrm>
            <a:off x="10528404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782F55F-31FE-F14C-68F5-5DC7637B421D}"/>
              </a:ext>
            </a:extLst>
          </p:cNvPr>
          <p:cNvSpPr/>
          <p:nvPr/>
        </p:nvSpPr>
        <p:spPr>
          <a:xfrm>
            <a:off x="11398200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0ABB6E4-FC84-FE1D-3AAA-41DA8AE1F0EB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10835163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7B3712E-E997-CF6E-FF54-385078CC3668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1486972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3F6331E6-3BFE-FC91-E81E-9B2A28B66285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flipH="1">
            <a:off x="9700043" y="2984982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8AD1379F-171C-330E-8FD2-C00C897BF754}"/>
              </a:ext>
            </a:extLst>
          </p:cNvPr>
          <p:cNvCxnSpPr>
            <a:stCxn id="72" idx="5"/>
            <a:endCxn id="78" idx="0"/>
          </p:cNvCxnSpPr>
          <p:nvPr/>
        </p:nvCxnSpPr>
        <p:spPr>
          <a:xfrm>
            <a:off x="10711964" y="2984982"/>
            <a:ext cx="558097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BAC54A6-3493-7D4E-38C2-AFD4DAADE5E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7281526" y="1938629"/>
            <a:ext cx="1384741" cy="49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A503290F-3745-6FE4-10B5-FFE1A8E19CFA}"/>
              </a:ext>
            </a:extLst>
          </p:cNvPr>
          <p:cNvCxnSpPr>
            <a:cxnSpLocks/>
            <a:stCxn id="72" idx="0"/>
            <a:endCxn id="9" idx="5"/>
          </p:cNvCxnSpPr>
          <p:nvPr/>
        </p:nvCxnSpPr>
        <p:spPr>
          <a:xfrm flipH="1" flipV="1">
            <a:off x="9100089" y="1938629"/>
            <a:ext cx="1394964" cy="52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D8084DE-FF30-EFCC-9691-BDA9C33A4CD8}"/>
              </a:ext>
            </a:extLst>
          </p:cNvPr>
          <p:cNvSpPr txBox="1"/>
          <p:nvPr/>
        </p:nvSpPr>
        <p:spPr>
          <a:xfrm>
            <a:off x="5847912" y="5076810"/>
            <a:ext cx="629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</a:t>
            </a:r>
            <a:r>
              <a:rPr lang="pt-BR" sz="1200" dirty="0"/>
              <a:t>8                       9                10                     11                  12                    13                14                     15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3A825D6-06A2-A9E1-F6FC-C40E5A51AFF7}"/>
              </a:ext>
            </a:extLst>
          </p:cNvPr>
          <p:cNvSpPr txBox="1"/>
          <p:nvPr/>
        </p:nvSpPr>
        <p:spPr>
          <a:xfrm>
            <a:off x="6254477" y="3272681"/>
            <a:ext cx="572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4</a:t>
            </a:r>
            <a:r>
              <a:rPr lang="pt-BR" sz="1200" dirty="0"/>
              <a:t>                                   5                                                    6                                            7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2D941F-CBC0-9F8E-4AFC-C77B12B4383E}"/>
              </a:ext>
            </a:extLst>
          </p:cNvPr>
          <p:cNvSpPr txBox="1"/>
          <p:nvPr/>
        </p:nvSpPr>
        <p:spPr>
          <a:xfrm>
            <a:off x="7044076" y="2154730"/>
            <a:ext cx="379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2                                                                                3</a:t>
            </a:r>
            <a:endParaRPr lang="pt-BR" sz="12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EDD21E5-0605-7932-D1A9-14DBFFD47625}"/>
              </a:ext>
            </a:extLst>
          </p:cNvPr>
          <p:cNvSpPr txBox="1"/>
          <p:nvPr/>
        </p:nvSpPr>
        <p:spPr>
          <a:xfrm>
            <a:off x="8748853" y="1122144"/>
            <a:ext cx="2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1608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60A98-4D97-F1F4-7610-73FC007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6" y="234179"/>
            <a:ext cx="11496907" cy="8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Remoção elemento de </a:t>
            </a:r>
            <a:r>
              <a:rPr lang="pt-BR" sz="3200" b="1" dirty="0">
                <a:solidFill>
                  <a:srgbClr val="FF0000"/>
                </a:solidFill>
              </a:rPr>
              <a:t>prioridade máxima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7EC819-1E40-D2F6-0315-B5148A9827E7}"/>
              </a:ext>
            </a:extLst>
          </p:cNvPr>
          <p:cNvSpPr txBox="1">
            <a:spLocks/>
          </p:cNvSpPr>
          <p:nvPr/>
        </p:nvSpPr>
        <p:spPr>
          <a:xfrm>
            <a:off x="347546" y="847495"/>
            <a:ext cx="6203484" cy="593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2400" dirty="0"/>
              <a:t>Será o maior valor dentre os filho da raiz  </a:t>
            </a:r>
          </a:p>
          <a:p>
            <a:pPr>
              <a:buFontTx/>
              <a:buChar char="-"/>
            </a:pPr>
            <a:r>
              <a:rPr lang="pt-BR" sz="2400" dirty="0"/>
              <a:t>Como</a:t>
            </a:r>
            <a:r>
              <a:rPr lang="pt-BR" sz="2400" i="1" dirty="0"/>
              <a:t> i</a:t>
            </a:r>
            <a:r>
              <a:rPr lang="pt-BR" sz="2400" dirty="0"/>
              <a:t> está situado em um nível máximo, então s</a:t>
            </a:r>
            <a:r>
              <a:rPr lang="pt-BR" sz="2400" baseline="-25000" dirty="0"/>
              <a:t>i</a:t>
            </a:r>
            <a:r>
              <a:rPr lang="pt-BR" sz="2400" dirty="0"/>
              <a:t> &gt;= s</a:t>
            </a:r>
            <a:r>
              <a:rPr lang="pt-BR" sz="2400" baseline="-25000" dirty="0"/>
              <a:t>i/2 </a:t>
            </a:r>
            <a:r>
              <a:rPr lang="pt-BR" sz="2400" dirty="0"/>
              <a:t> e s</a:t>
            </a:r>
            <a:r>
              <a:rPr lang="pt-BR" sz="2400" baseline="-25000" dirty="0"/>
              <a:t>i</a:t>
            </a:r>
            <a:r>
              <a:rPr lang="pt-BR" sz="2400" dirty="0"/>
              <a:t> &lt;= s</a:t>
            </a:r>
            <a:r>
              <a:rPr lang="pt-BR" sz="2400" baseline="-25000" dirty="0"/>
              <a:t>i/4</a:t>
            </a:r>
          </a:p>
          <a:p>
            <a:pPr marL="0" indent="0">
              <a:buNone/>
            </a:pPr>
            <a:endParaRPr lang="pt-BR" sz="2400" baseline="-25000" dirty="0"/>
          </a:p>
          <a:p>
            <a:pPr marL="0" indent="0">
              <a:buNone/>
            </a:pPr>
            <a:r>
              <a:rPr lang="pt-BR" sz="2400" dirty="0"/>
              <a:t>Seja m o índice do </a:t>
            </a:r>
            <a:r>
              <a:rPr lang="pt-BR" sz="2400" dirty="0">
                <a:solidFill>
                  <a:srgbClr val="FF0000"/>
                </a:solidFill>
              </a:rPr>
              <a:t>maior</a:t>
            </a:r>
            <a:r>
              <a:rPr lang="pt-BR" sz="2400" dirty="0"/>
              <a:t> dos descendentes de i</a:t>
            </a:r>
          </a:p>
          <a:p>
            <a:pPr marL="457200" indent="-457200">
              <a:buAutoNum type="arabicParenR"/>
            </a:pPr>
            <a:r>
              <a:rPr lang="pt-BR" sz="2400" dirty="0" err="1"/>
              <a:t>s</a:t>
            </a:r>
            <a:r>
              <a:rPr lang="pt-BR" sz="2400" baseline="-25000" dirty="0" err="1"/>
              <a:t>m</a:t>
            </a:r>
            <a:r>
              <a:rPr lang="pt-BR" sz="2400" dirty="0"/>
              <a:t> é filho de s</a:t>
            </a:r>
            <a:r>
              <a:rPr lang="pt-BR" baseline="-25000" dirty="0"/>
              <a:t>i</a:t>
            </a:r>
            <a:r>
              <a:rPr lang="pt-BR" sz="2400" dirty="0"/>
              <a:t> na árvore: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indent="-457200">
              <a:buAutoNum type="arabicParenR"/>
            </a:pPr>
            <a:r>
              <a:rPr lang="pt-BR" sz="2400" dirty="0" err="1"/>
              <a:t>s</a:t>
            </a:r>
            <a:r>
              <a:rPr lang="pt-BR" sz="2400" baseline="-25000" dirty="0" err="1"/>
              <a:t>m</a:t>
            </a:r>
            <a:r>
              <a:rPr lang="pt-BR" sz="2400" dirty="0"/>
              <a:t> é neto de s</a:t>
            </a:r>
            <a:r>
              <a:rPr lang="pt-BR" sz="1600" baseline="-25000" dirty="0"/>
              <a:t>i</a:t>
            </a:r>
            <a:r>
              <a:rPr lang="pt-BR" sz="2400" dirty="0"/>
              <a:t> na árvore: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3005EE-027E-48A2-E355-AF2B87A5A042}"/>
              </a:ext>
            </a:extLst>
          </p:cNvPr>
          <p:cNvSpPr/>
          <p:nvPr/>
        </p:nvSpPr>
        <p:spPr>
          <a:xfrm>
            <a:off x="6974767" y="2437394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1046E2F-17CC-7F93-8B8B-ADFDB76C2C0F}"/>
              </a:ext>
            </a:extLst>
          </p:cNvPr>
          <p:cNvSpPr/>
          <p:nvPr/>
        </p:nvSpPr>
        <p:spPr>
          <a:xfrm>
            <a:off x="6179757" y="353837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804113-15D6-EA3D-D347-C3B2C479B4E8}"/>
              </a:ext>
            </a:extLst>
          </p:cNvPr>
          <p:cNvSpPr/>
          <p:nvPr/>
        </p:nvSpPr>
        <p:spPr>
          <a:xfrm>
            <a:off x="8576419" y="1414959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E0E903E-0AFA-915C-58F4-C4DA56B51287}"/>
              </a:ext>
            </a:extLst>
          </p:cNvPr>
          <p:cNvSpPr/>
          <p:nvPr/>
        </p:nvSpPr>
        <p:spPr>
          <a:xfrm>
            <a:off x="5744859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387790-B0BF-459D-9E45-997417526375}"/>
              </a:ext>
            </a:extLst>
          </p:cNvPr>
          <p:cNvSpPr/>
          <p:nvPr/>
        </p:nvSpPr>
        <p:spPr>
          <a:xfrm>
            <a:off x="6614655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28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EBCF081-545C-BE23-940A-FD127403DFD5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6051618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84B8EF-857E-8DA1-A651-9044AD0B3ADC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6703427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D446C291-311E-AD57-C49D-14DF338A1358}"/>
              </a:ext>
            </a:extLst>
          </p:cNvPr>
          <p:cNvSpPr/>
          <p:nvPr/>
        </p:nvSpPr>
        <p:spPr>
          <a:xfrm>
            <a:off x="7749775" y="3538375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3B623F3-A146-D097-C7A4-AB7CD35FF3E0}"/>
              </a:ext>
            </a:extLst>
          </p:cNvPr>
          <p:cNvSpPr/>
          <p:nvPr/>
        </p:nvSpPr>
        <p:spPr>
          <a:xfrm>
            <a:off x="7314877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94DE33-01BD-E6D9-97C0-EF4674F61F3B}"/>
              </a:ext>
            </a:extLst>
          </p:cNvPr>
          <p:cNvSpPr/>
          <p:nvPr/>
        </p:nvSpPr>
        <p:spPr>
          <a:xfrm>
            <a:off x="8184673" y="4492608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818E486-51FA-B45C-2BC2-033A7E947973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7621636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4181DFC-B506-8176-C236-4D1A93E74C33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8273445" y="4062045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BF00098-D21D-B487-6BCA-19989A5343A6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6486516" y="2961064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DF38B8-1BAB-353B-7F9A-6FB864B32E2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39950" y="2931314"/>
            <a:ext cx="516584" cy="60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8E5681B3-68B2-573F-73DE-80290CA10B38}"/>
              </a:ext>
            </a:extLst>
          </p:cNvPr>
          <p:cNvSpPr/>
          <p:nvPr/>
        </p:nvSpPr>
        <p:spPr>
          <a:xfrm>
            <a:off x="10188294" y="2461312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E6C86FB-13CA-DCAD-283F-A728A9B87AD3}"/>
              </a:ext>
            </a:extLst>
          </p:cNvPr>
          <p:cNvSpPr/>
          <p:nvPr/>
        </p:nvSpPr>
        <p:spPr>
          <a:xfrm>
            <a:off x="9393284" y="356229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EA8061D4-9B5D-1FBC-14CD-133C8C91F781}"/>
              </a:ext>
            </a:extLst>
          </p:cNvPr>
          <p:cNvSpPr/>
          <p:nvPr/>
        </p:nvSpPr>
        <p:spPr>
          <a:xfrm>
            <a:off x="8958386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36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BB27237-0A80-37AE-E7CB-0ED2BB68BBB5}"/>
              </a:ext>
            </a:extLst>
          </p:cNvPr>
          <p:cNvSpPr/>
          <p:nvPr/>
        </p:nvSpPr>
        <p:spPr>
          <a:xfrm>
            <a:off x="9828182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CCADC3D-553B-430E-28ED-372C44304B86}"/>
              </a:ext>
            </a:extLst>
          </p:cNvPr>
          <p:cNvCxnSpPr>
            <a:cxnSpLocks/>
            <a:stCxn id="73" idx="3"/>
            <a:endCxn id="74" idx="0"/>
          </p:cNvCxnSpPr>
          <p:nvPr/>
        </p:nvCxnSpPr>
        <p:spPr>
          <a:xfrm flipH="1">
            <a:off x="9265145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0F37B1A-BC3D-0888-5098-33406A580E64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9916954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DAF1B40A-7634-4008-B409-3290C46CCBA8}"/>
              </a:ext>
            </a:extLst>
          </p:cNvPr>
          <p:cNvSpPr/>
          <p:nvPr/>
        </p:nvSpPr>
        <p:spPr>
          <a:xfrm>
            <a:off x="10963302" y="3562293"/>
            <a:ext cx="613518" cy="613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ABC862E-130A-7484-B9F4-B2A67E8DE09A}"/>
              </a:ext>
            </a:extLst>
          </p:cNvPr>
          <p:cNvSpPr/>
          <p:nvPr/>
        </p:nvSpPr>
        <p:spPr>
          <a:xfrm>
            <a:off x="10528404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4782F55F-31FE-F14C-68F5-5DC7637B421D}"/>
              </a:ext>
            </a:extLst>
          </p:cNvPr>
          <p:cNvSpPr/>
          <p:nvPr/>
        </p:nvSpPr>
        <p:spPr>
          <a:xfrm>
            <a:off x="11398200" y="4516526"/>
            <a:ext cx="613518" cy="61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0ABB6E4-FC84-FE1D-3AAA-41DA8AE1F0EB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10835163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7B3712E-E997-CF6E-FF54-385078CC3668}"/>
              </a:ext>
            </a:extLst>
          </p:cNvPr>
          <p:cNvCxnSpPr>
            <a:cxnSpLocks/>
            <a:stCxn id="78" idx="5"/>
            <a:endCxn id="80" idx="0"/>
          </p:cNvCxnSpPr>
          <p:nvPr/>
        </p:nvCxnSpPr>
        <p:spPr>
          <a:xfrm>
            <a:off x="11486972" y="4085963"/>
            <a:ext cx="217987" cy="43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3F6331E6-3BFE-FC91-E81E-9B2A28B66285}"/>
              </a:ext>
            </a:extLst>
          </p:cNvPr>
          <p:cNvCxnSpPr>
            <a:cxnSpLocks/>
            <a:stCxn id="72" idx="3"/>
            <a:endCxn id="73" idx="0"/>
          </p:cNvCxnSpPr>
          <p:nvPr/>
        </p:nvCxnSpPr>
        <p:spPr>
          <a:xfrm flipH="1">
            <a:off x="9700043" y="2984982"/>
            <a:ext cx="578099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8AD1379F-171C-330E-8FD2-C00C897BF754}"/>
              </a:ext>
            </a:extLst>
          </p:cNvPr>
          <p:cNvCxnSpPr>
            <a:stCxn id="72" idx="5"/>
            <a:endCxn id="78" idx="0"/>
          </p:cNvCxnSpPr>
          <p:nvPr/>
        </p:nvCxnSpPr>
        <p:spPr>
          <a:xfrm>
            <a:off x="10711964" y="2984982"/>
            <a:ext cx="558097" cy="577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BAC54A6-3493-7D4E-38C2-AFD4DAADE5E3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7281526" y="1938629"/>
            <a:ext cx="1384741" cy="498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A503290F-3745-6FE4-10B5-FFE1A8E19CFA}"/>
              </a:ext>
            </a:extLst>
          </p:cNvPr>
          <p:cNvCxnSpPr>
            <a:cxnSpLocks/>
            <a:stCxn id="72" idx="0"/>
            <a:endCxn id="9" idx="5"/>
          </p:cNvCxnSpPr>
          <p:nvPr/>
        </p:nvCxnSpPr>
        <p:spPr>
          <a:xfrm flipH="1" flipV="1">
            <a:off x="9100089" y="1938629"/>
            <a:ext cx="1394964" cy="522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D8084DE-FF30-EFCC-9691-BDA9C33A4CD8}"/>
              </a:ext>
            </a:extLst>
          </p:cNvPr>
          <p:cNvSpPr txBox="1"/>
          <p:nvPr/>
        </p:nvSpPr>
        <p:spPr>
          <a:xfrm>
            <a:off x="5847912" y="5076810"/>
            <a:ext cx="629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</a:t>
            </a:r>
            <a:r>
              <a:rPr lang="pt-BR" sz="1200" dirty="0"/>
              <a:t>8                       9                10                     11                  12                    13                14                     15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3A825D6-06A2-A9E1-F6FC-C40E5A51AFF7}"/>
              </a:ext>
            </a:extLst>
          </p:cNvPr>
          <p:cNvSpPr txBox="1"/>
          <p:nvPr/>
        </p:nvSpPr>
        <p:spPr>
          <a:xfrm>
            <a:off x="6254477" y="3272681"/>
            <a:ext cx="572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4</a:t>
            </a:r>
            <a:r>
              <a:rPr lang="pt-BR" sz="1200" dirty="0"/>
              <a:t>                                   5                                                    6                                            7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2D941F-CBC0-9F8E-4AFC-C77B12B4383E}"/>
              </a:ext>
            </a:extLst>
          </p:cNvPr>
          <p:cNvSpPr txBox="1"/>
          <p:nvPr/>
        </p:nvSpPr>
        <p:spPr>
          <a:xfrm>
            <a:off x="7044076" y="2154730"/>
            <a:ext cx="379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2                                                                                3</a:t>
            </a:r>
            <a:endParaRPr lang="pt-BR" sz="1200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EDD21E5-0605-7932-D1A9-14DBFFD47625}"/>
              </a:ext>
            </a:extLst>
          </p:cNvPr>
          <p:cNvSpPr txBox="1"/>
          <p:nvPr/>
        </p:nvSpPr>
        <p:spPr>
          <a:xfrm>
            <a:off x="8748853" y="1122144"/>
            <a:ext cx="27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397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474</Words>
  <Application>Microsoft Office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Heap Min-Max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Carlos Souza de Jesus</dc:creator>
  <cp:lastModifiedBy>Daniel Carlos Souza de Jesus</cp:lastModifiedBy>
  <cp:revision>1</cp:revision>
  <dcterms:created xsi:type="dcterms:W3CDTF">2022-10-28T17:32:40Z</dcterms:created>
  <dcterms:modified xsi:type="dcterms:W3CDTF">2022-11-01T11:30:19Z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ab8652-cb8e-45ed-9aff-00ed76a575bf_Enabled">
    <vt:lpwstr>true</vt:lpwstr>
  </property>
  <property fmtid="{D5CDD505-2E9C-101B-9397-08002B2CF9AE}" pid="3" name="MSIP_Label_4bab8652-cb8e-45ed-9aff-00ed76a575bf_SetDate">
    <vt:lpwstr>2022-10-28T18:04:23Z</vt:lpwstr>
  </property>
  <property fmtid="{D5CDD505-2E9C-101B-9397-08002B2CF9AE}" pid="4" name="MSIP_Label_4bab8652-cb8e-45ed-9aff-00ed76a575bf_Method">
    <vt:lpwstr>Privileged</vt:lpwstr>
  </property>
  <property fmtid="{D5CDD505-2E9C-101B-9397-08002B2CF9AE}" pid="5" name="MSIP_Label_4bab8652-cb8e-45ed-9aff-00ed76a575bf_Name">
    <vt:lpwstr>INTERNA_SUBLABEL-2</vt:lpwstr>
  </property>
  <property fmtid="{D5CDD505-2E9C-101B-9397-08002B2CF9AE}" pid="6" name="MSIP_Label_4bab8652-cb8e-45ed-9aff-00ed76a575bf_SiteId">
    <vt:lpwstr>5b6f6241-9a57-4be4-8e50-1dfa72e79a57</vt:lpwstr>
  </property>
  <property fmtid="{D5CDD505-2E9C-101B-9397-08002B2CF9AE}" pid="7" name="MSIP_Label_4bab8652-cb8e-45ed-9aff-00ed76a575bf_ActionId">
    <vt:lpwstr>e4bbce1a-c5fd-454a-9f56-66928694cacf</vt:lpwstr>
  </property>
  <property fmtid="{D5CDD505-2E9C-101B-9397-08002B2CF9AE}" pid="8" name="MSIP_Label_4bab8652-cb8e-45ed-9aff-00ed76a575bf_ContentBits">
    <vt:lpwstr>2</vt:lpwstr>
  </property>
</Properties>
</file>