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952ebc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952ebc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de1d66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de1d66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52ebca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952ebca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952ebca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952ebca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952ebca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952ebca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52ebca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952ebca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952ebca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952ebca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://btv.melezinek.cz/binary-heap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800" y="1383275"/>
            <a:ext cx="8120400" cy="15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000"/>
              <a:t>HEAP</a:t>
            </a:r>
            <a:endParaRPr sz="7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378000"/>
            <a:ext cx="8427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Disciplina: </a:t>
            </a:r>
            <a:r>
              <a:rPr lang="pt-BR" sz="1400"/>
              <a:t>Estrutura de Dados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Alunos:</a:t>
            </a:r>
            <a:r>
              <a:rPr lang="pt-BR" sz="1400"/>
              <a:t> </a:t>
            </a:r>
            <a:r>
              <a:rPr lang="pt-BR" sz="1400"/>
              <a:t>Cláudio Ferraz, Lucas Moura e Ganadev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375" y="3615575"/>
            <a:ext cx="50292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84000" y="315300"/>
            <a:ext cx="7776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Revisão de conceitos</a:t>
            </a:r>
            <a:endParaRPr b="1" sz="2100"/>
          </a:p>
        </p:txBody>
      </p:sp>
      <p:sp>
        <p:nvSpPr>
          <p:cNvPr id="62" name="Google Shape;62;p14"/>
          <p:cNvSpPr txBox="1"/>
          <p:nvPr/>
        </p:nvSpPr>
        <p:spPr>
          <a:xfrm>
            <a:off x="684000" y="958500"/>
            <a:ext cx="77760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Problema</a:t>
            </a:r>
            <a:r>
              <a:rPr b="1" lang="pt-BR" sz="1500">
                <a:solidFill>
                  <a:schemeClr val="dk1"/>
                </a:solidFill>
              </a:rPr>
              <a:t>: </a:t>
            </a:r>
            <a:r>
              <a:rPr lang="pt-BR" sz="1500">
                <a:solidFill>
                  <a:schemeClr val="dk1"/>
                </a:solidFill>
              </a:rPr>
              <a:t>fila com política de prioridade.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Heap: </a:t>
            </a:r>
            <a:r>
              <a:rPr lang="pt-BR" sz="1500">
                <a:solidFill>
                  <a:srgbClr val="38761D"/>
                </a:solidFill>
              </a:rPr>
              <a:t>vetor cujos elementos são organizados de acordo com a lógica de uma árvore binária completa ou quase completa da esquerda para direita</a:t>
            </a:r>
            <a:r>
              <a:rPr lang="pt-BR" sz="1500"/>
              <a:t>, onde </a:t>
            </a:r>
            <a:r>
              <a:rPr lang="pt-BR" sz="1500">
                <a:solidFill>
                  <a:srgbClr val="990000"/>
                </a:solidFill>
              </a:rPr>
              <a:t>o valor de um dado nó sempre possui uma prioridade maior que a de seus filhos.</a:t>
            </a:r>
            <a:endParaRPr sz="1500">
              <a:solidFill>
                <a:srgbClr val="990000"/>
              </a:solidFill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1549650" y="2295000"/>
            <a:ext cx="4574850" cy="2164450"/>
            <a:chOff x="1007700" y="2439600"/>
            <a:chExt cx="4574850" cy="2164450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61450" y="2439600"/>
              <a:ext cx="2021100" cy="216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1007700" y="2700000"/>
              <a:ext cx="263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Índice do pai</a:t>
              </a:r>
              <a:endParaRPr b="1"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1007700" y="3340800"/>
              <a:ext cx="263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Índice do filho da esquerda</a:t>
              </a:r>
              <a:endParaRPr b="1"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1007700" y="3981600"/>
              <a:ext cx="263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Índice do filho da direita</a:t>
              </a:r>
              <a:endParaRPr b="1"/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545050" y="4675000"/>
            <a:ext cx="57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http://btv.melezinek.cz/binary-heap.html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0" y="288250"/>
            <a:ext cx="5926776" cy="46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00" y="173825"/>
            <a:ext cx="6352990" cy="47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63" y="789813"/>
            <a:ext cx="486727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279288"/>
            <a:ext cx="7462749" cy="45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5" y="1074063"/>
            <a:ext cx="49911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25" y="1258913"/>
            <a:ext cx="78295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25" y="409187"/>
            <a:ext cx="4381475" cy="4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00" y="199900"/>
            <a:ext cx="7911601" cy="47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25" y="954500"/>
            <a:ext cx="69342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649165"/>
            <a:ext cx="9144001" cy="384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75" y="152400"/>
            <a:ext cx="431326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46" y="152400"/>
            <a:ext cx="820611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163800" y="4635125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